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0.png"/><Relationship Id="rId3" Type="http://schemas.openxmlformats.org/officeDocument/2006/relationships/image" Target="../media/image241.png"/><Relationship Id="rId4" Type="http://schemas.openxmlformats.org/officeDocument/2006/relationships/image" Target="../media/image242.png"/><Relationship Id="rId5" Type="http://schemas.openxmlformats.org/officeDocument/2006/relationships/image" Target="../media/image243.png"/><Relationship Id="rId6" Type="http://schemas.openxmlformats.org/officeDocument/2006/relationships/image" Target="../media/image244.png"/><Relationship Id="rId7" Type="http://schemas.openxmlformats.org/officeDocument/2006/relationships/image" Target="../media/image245.png"/><Relationship Id="rId8" Type="http://schemas.openxmlformats.org/officeDocument/2006/relationships/image" Target="../media/image246.png"/><Relationship Id="rId9" Type="http://schemas.openxmlformats.org/officeDocument/2006/relationships/image" Target="../media/image247.png"/><Relationship Id="rId10" Type="http://schemas.openxmlformats.org/officeDocument/2006/relationships/image" Target="../media/image248.png"/><Relationship Id="rId11" Type="http://schemas.openxmlformats.org/officeDocument/2006/relationships/image" Target="../media/image249.png"/><Relationship Id="rId12" Type="http://schemas.openxmlformats.org/officeDocument/2006/relationships/image" Target="../media/image250.png"/><Relationship Id="rId13" Type="http://schemas.openxmlformats.org/officeDocument/2006/relationships/image" Target="../media/image251.png"/><Relationship Id="rId14" Type="http://schemas.openxmlformats.org/officeDocument/2006/relationships/image" Target="../media/image252.png"/><Relationship Id="rId15" Type="http://schemas.openxmlformats.org/officeDocument/2006/relationships/image" Target="../media/image253.png"/><Relationship Id="rId16" Type="http://schemas.openxmlformats.org/officeDocument/2006/relationships/image" Target="../media/image254.png"/><Relationship Id="rId17" Type="http://schemas.openxmlformats.org/officeDocument/2006/relationships/image" Target="../media/image255.png"/><Relationship Id="rId18" Type="http://schemas.openxmlformats.org/officeDocument/2006/relationships/image" Target="../media/image256.png"/><Relationship Id="rId19" Type="http://schemas.openxmlformats.org/officeDocument/2006/relationships/image" Target="../media/image257.png"/><Relationship Id="rId20" Type="http://schemas.openxmlformats.org/officeDocument/2006/relationships/image" Target="../media/image258.png"/><Relationship Id="rId21" Type="http://schemas.openxmlformats.org/officeDocument/2006/relationships/image" Target="../media/image259.png"/><Relationship Id="rId22" Type="http://schemas.openxmlformats.org/officeDocument/2006/relationships/image" Target="../media/image260.png"/><Relationship Id="rId23" Type="http://schemas.openxmlformats.org/officeDocument/2006/relationships/image" Target="../media/image261.png"/><Relationship Id="rId24" Type="http://schemas.openxmlformats.org/officeDocument/2006/relationships/image" Target="../media/image262.png"/><Relationship Id="rId25" Type="http://schemas.openxmlformats.org/officeDocument/2006/relationships/image" Target="../media/image263.png"/><Relationship Id="rId26" Type="http://schemas.openxmlformats.org/officeDocument/2006/relationships/image" Target="../media/image264.png"/><Relationship Id="rId27" Type="http://schemas.openxmlformats.org/officeDocument/2006/relationships/image" Target="../media/image265.png"/><Relationship Id="rId28" Type="http://schemas.openxmlformats.org/officeDocument/2006/relationships/image" Target="../media/image266.png"/><Relationship Id="rId29" Type="http://schemas.openxmlformats.org/officeDocument/2006/relationships/image" Target="../media/image267.png"/><Relationship Id="rId30" Type="http://schemas.openxmlformats.org/officeDocument/2006/relationships/image" Target="../media/image268.png"/><Relationship Id="rId31" Type="http://schemas.openxmlformats.org/officeDocument/2006/relationships/image" Target="../media/image269.png"/><Relationship Id="rId32" Type="http://schemas.openxmlformats.org/officeDocument/2006/relationships/image" Target="../media/image270.png"/><Relationship Id="rId33" Type="http://schemas.openxmlformats.org/officeDocument/2006/relationships/image" Target="../media/image271.png"/><Relationship Id="rId34" Type="http://schemas.openxmlformats.org/officeDocument/2006/relationships/image" Target="../media/image272.png"/><Relationship Id="rId35" Type="http://schemas.openxmlformats.org/officeDocument/2006/relationships/image" Target="../media/image273.png"/><Relationship Id="rId36" Type="http://schemas.openxmlformats.org/officeDocument/2006/relationships/image" Target="../media/image274.png"/><Relationship Id="rId37" Type="http://schemas.openxmlformats.org/officeDocument/2006/relationships/image" Target="../media/image275.png"/><Relationship Id="rId38" Type="http://schemas.openxmlformats.org/officeDocument/2006/relationships/image" Target="../media/image276.png"/><Relationship Id="rId39" Type="http://schemas.openxmlformats.org/officeDocument/2006/relationships/image" Target="../media/image277.png"/><Relationship Id="rId40" Type="http://schemas.openxmlformats.org/officeDocument/2006/relationships/image" Target="../media/image278.png"/><Relationship Id="rId41" Type="http://schemas.openxmlformats.org/officeDocument/2006/relationships/image" Target="../media/image279.png"/><Relationship Id="rId42" Type="http://schemas.openxmlformats.org/officeDocument/2006/relationships/image" Target="../media/image280.png"/><Relationship Id="rId43" Type="http://schemas.openxmlformats.org/officeDocument/2006/relationships/image" Target="../media/image281.png"/><Relationship Id="rId44" Type="http://schemas.openxmlformats.org/officeDocument/2006/relationships/image" Target="../media/image282.png"/><Relationship Id="rId45" Type="http://schemas.openxmlformats.org/officeDocument/2006/relationships/image" Target="../media/image283.png"/><Relationship Id="rId46" Type="http://schemas.openxmlformats.org/officeDocument/2006/relationships/image" Target="../media/image284.png"/><Relationship Id="rId47" Type="http://schemas.openxmlformats.org/officeDocument/2006/relationships/image" Target="../media/image285.png"/><Relationship Id="rId48" Type="http://schemas.openxmlformats.org/officeDocument/2006/relationships/image" Target="../media/image286.png"/><Relationship Id="rId49" Type="http://schemas.openxmlformats.org/officeDocument/2006/relationships/image" Target="../media/image287.png"/><Relationship Id="rId50" Type="http://schemas.openxmlformats.org/officeDocument/2006/relationships/image" Target="../media/image288.png"/><Relationship Id="rId51" Type="http://schemas.openxmlformats.org/officeDocument/2006/relationships/image" Target="../media/image289.png"/><Relationship Id="rId52" Type="http://schemas.openxmlformats.org/officeDocument/2006/relationships/image" Target="../media/image290.png"/><Relationship Id="rId53" Type="http://schemas.openxmlformats.org/officeDocument/2006/relationships/image" Target="../media/image291.png"/><Relationship Id="rId54" Type="http://schemas.openxmlformats.org/officeDocument/2006/relationships/image" Target="../media/image292.png"/><Relationship Id="rId55" Type="http://schemas.openxmlformats.org/officeDocument/2006/relationships/image" Target="../media/image293.png"/><Relationship Id="rId56" Type="http://schemas.openxmlformats.org/officeDocument/2006/relationships/image" Target="../media/image294.png"/><Relationship Id="rId57" Type="http://schemas.openxmlformats.org/officeDocument/2006/relationships/image" Target="../media/image295.png"/><Relationship Id="rId58" Type="http://schemas.openxmlformats.org/officeDocument/2006/relationships/image" Target="../media/image65.png"/><Relationship Id="rId59" Type="http://schemas.openxmlformats.org/officeDocument/2006/relationships/image" Target="../media/image296.png"/><Relationship Id="rId60" Type="http://schemas.openxmlformats.org/officeDocument/2006/relationships/image" Target="../media/image297.png"/><Relationship Id="rId61" Type="http://schemas.openxmlformats.org/officeDocument/2006/relationships/image" Target="../media/image298.png"/><Relationship Id="rId62" Type="http://schemas.openxmlformats.org/officeDocument/2006/relationships/image" Target="../media/image299.png"/><Relationship Id="rId63" Type="http://schemas.openxmlformats.org/officeDocument/2006/relationships/image" Target="../media/image300.png"/><Relationship Id="rId64" Type="http://schemas.openxmlformats.org/officeDocument/2006/relationships/image" Target="../media/image301.png"/><Relationship Id="rId65" Type="http://schemas.openxmlformats.org/officeDocument/2006/relationships/image" Target="../media/image302.png"/><Relationship Id="rId66" Type="http://schemas.openxmlformats.org/officeDocument/2006/relationships/image" Target="../media/image303.png"/><Relationship Id="rId67" Type="http://schemas.openxmlformats.org/officeDocument/2006/relationships/image" Target="../media/image304.png"/><Relationship Id="rId68" Type="http://schemas.openxmlformats.org/officeDocument/2006/relationships/image" Target="../media/image305.png"/><Relationship Id="rId69" Type="http://schemas.openxmlformats.org/officeDocument/2006/relationships/image" Target="../media/image306.png"/><Relationship Id="rId70" Type="http://schemas.openxmlformats.org/officeDocument/2006/relationships/image" Target="../media/image307.png"/><Relationship Id="rId71" Type="http://schemas.openxmlformats.org/officeDocument/2006/relationships/image" Target="../media/image308.png"/><Relationship Id="rId72" Type="http://schemas.openxmlformats.org/officeDocument/2006/relationships/image" Target="../media/image309.png"/><Relationship Id="rId73" Type="http://schemas.openxmlformats.org/officeDocument/2006/relationships/image" Target="../media/image310.png"/><Relationship Id="rId74" Type="http://schemas.openxmlformats.org/officeDocument/2006/relationships/image" Target="../media/image311.png"/><Relationship Id="rId75" Type="http://schemas.openxmlformats.org/officeDocument/2006/relationships/image" Target="../media/image312.png"/><Relationship Id="rId76" Type="http://schemas.openxmlformats.org/officeDocument/2006/relationships/image" Target="../media/image313.png"/><Relationship Id="rId77" Type="http://schemas.openxmlformats.org/officeDocument/2006/relationships/image" Target="../media/image314.png"/><Relationship Id="rId78" Type="http://schemas.openxmlformats.org/officeDocument/2006/relationships/image" Target="../media/image315.png"/><Relationship Id="rId79" Type="http://schemas.openxmlformats.org/officeDocument/2006/relationships/image" Target="../media/image316.png"/><Relationship Id="rId80" Type="http://schemas.openxmlformats.org/officeDocument/2006/relationships/image" Target="../media/image317.png"/><Relationship Id="rId81" Type="http://schemas.openxmlformats.org/officeDocument/2006/relationships/image" Target="../media/image318.png"/><Relationship Id="rId82" Type="http://schemas.openxmlformats.org/officeDocument/2006/relationships/image" Target="../media/image319.png"/><Relationship Id="rId83" Type="http://schemas.openxmlformats.org/officeDocument/2006/relationships/image" Target="../media/image320.png"/><Relationship Id="rId84" Type="http://schemas.openxmlformats.org/officeDocument/2006/relationships/image" Target="../media/image321.png"/><Relationship Id="rId85" Type="http://schemas.openxmlformats.org/officeDocument/2006/relationships/image" Target="../media/image322.png"/><Relationship Id="rId86" Type="http://schemas.openxmlformats.org/officeDocument/2006/relationships/image" Target="../media/image323.png"/><Relationship Id="rId87" Type="http://schemas.openxmlformats.org/officeDocument/2006/relationships/image" Target="../media/image324.png"/><Relationship Id="rId88" Type="http://schemas.openxmlformats.org/officeDocument/2006/relationships/image" Target="../media/image325.png"/><Relationship Id="rId89" Type="http://schemas.openxmlformats.org/officeDocument/2006/relationships/image" Target="../media/image326.png"/><Relationship Id="rId90" Type="http://schemas.openxmlformats.org/officeDocument/2006/relationships/image" Target="../media/image327.png"/><Relationship Id="rId91" Type="http://schemas.openxmlformats.org/officeDocument/2006/relationships/image" Target="../media/image328.png"/><Relationship Id="rId92" Type="http://schemas.openxmlformats.org/officeDocument/2006/relationships/image" Target="../media/image329.png"/><Relationship Id="rId93" Type="http://schemas.openxmlformats.org/officeDocument/2006/relationships/image" Target="../media/image330.png"/><Relationship Id="rId94" Type="http://schemas.openxmlformats.org/officeDocument/2006/relationships/image" Target="../media/image331.png"/><Relationship Id="rId95" Type="http://schemas.openxmlformats.org/officeDocument/2006/relationships/image" Target="../media/image332.png"/><Relationship Id="rId96" Type="http://schemas.openxmlformats.org/officeDocument/2006/relationships/image" Target="../media/image333.png"/><Relationship Id="rId97" Type="http://schemas.openxmlformats.org/officeDocument/2006/relationships/image" Target="../media/image334.png"/><Relationship Id="rId98" Type="http://schemas.openxmlformats.org/officeDocument/2006/relationships/image" Target="../media/image335.png"/><Relationship Id="rId99" Type="http://schemas.openxmlformats.org/officeDocument/2006/relationships/image" Target="../media/image336.png"/><Relationship Id="rId100" Type="http://schemas.openxmlformats.org/officeDocument/2006/relationships/image" Target="../media/image337.png"/><Relationship Id="rId101" Type="http://schemas.openxmlformats.org/officeDocument/2006/relationships/image" Target="../media/image338.png"/><Relationship Id="rId102" Type="http://schemas.openxmlformats.org/officeDocument/2006/relationships/image" Target="../media/image339.png"/><Relationship Id="rId103" Type="http://schemas.openxmlformats.org/officeDocument/2006/relationships/image" Target="../media/image340.png"/><Relationship Id="rId104" Type="http://schemas.openxmlformats.org/officeDocument/2006/relationships/image" Target="../media/image341.png"/><Relationship Id="rId105" Type="http://schemas.openxmlformats.org/officeDocument/2006/relationships/image" Target="../media/image342.png"/><Relationship Id="rId106" Type="http://schemas.openxmlformats.org/officeDocument/2006/relationships/image" Target="../media/image343.png"/><Relationship Id="rId107" Type="http://schemas.openxmlformats.org/officeDocument/2006/relationships/image" Target="../media/image344.png"/><Relationship Id="rId108" Type="http://schemas.openxmlformats.org/officeDocument/2006/relationships/image" Target="../media/image345.png"/><Relationship Id="rId109" Type="http://schemas.openxmlformats.org/officeDocument/2006/relationships/image" Target="../media/image346.png"/><Relationship Id="rId110" Type="http://schemas.openxmlformats.org/officeDocument/2006/relationships/image" Target="../media/image347.png"/><Relationship Id="rId111" Type="http://schemas.openxmlformats.org/officeDocument/2006/relationships/image" Target="../media/image348.png"/><Relationship Id="rId112" Type="http://schemas.openxmlformats.org/officeDocument/2006/relationships/image" Target="../media/image349.png"/><Relationship Id="rId113" Type="http://schemas.openxmlformats.org/officeDocument/2006/relationships/image" Target="../media/image350.png"/><Relationship Id="rId114" Type="http://schemas.openxmlformats.org/officeDocument/2006/relationships/image" Target="../media/image351.png"/><Relationship Id="rId115" Type="http://schemas.openxmlformats.org/officeDocument/2006/relationships/image" Target="../media/image352.png"/><Relationship Id="rId116" Type="http://schemas.openxmlformats.org/officeDocument/2006/relationships/image" Target="../media/image353.png"/><Relationship Id="rId117" Type="http://schemas.openxmlformats.org/officeDocument/2006/relationships/image" Target="../media/image354.png"/><Relationship Id="rId118" Type="http://schemas.openxmlformats.org/officeDocument/2006/relationships/image" Target="../media/image355.png"/><Relationship Id="rId119" Type="http://schemas.openxmlformats.org/officeDocument/2006/relationships/image" Target="../media/image356.png"/><Relationship Id="rId120" Type="http://schemas.openxmlformats.org/officeDocument/2006/relationships/image" Target="../media/image357.png"/><Relationship Id="rId121" Type="http://schemas.openxmlformats.org/officeDocument/2006/relationships/image" Target="../media/image358.png"/><Relationship Id="rId122" Type="http://schemas.openxmlformats.org/officeDocument/2006/relationships/image" Target="../media/image359.png"/><Relationship Id="rId123" Type="http://schemas.openxmlformats.org/officeDocument/2006/relationships/image" Target="../media/image360.png"/><Relationship Id="rId124" Type="http://schemas.openxmlformats.org/officeDocument/2006/relationships/image" Target="../media/image361.png"/><Relationship Id="rId125" Type="http://schemas.openxmlformats.org/officeDocument/2006/relationships/image" Target="../media/image362.png"/><Relationship Id="rId126" Type="http://schemas.openxmlformats.org/officeDocument/2006/relationships/image" Target="../media/image363.png"/><Relationship Id="rId127" Type="http://schemas.openxmlformats.org/officeDocument/2006/relationships/image" Target="../media/image364.png"/><Relationship Id="rId128" Type="http://schemas.openxmlformats.org/officeDocument/2006/relationships/image" Target="../media/image365.png"/><Relationship Id="rId129" Type="http://schemas.openxmlformats.org/officeDocument/2006/relationships/image" Target="../media/image366.png"/><Relationship Id="rId130" Type="http://schemas.openxmlformats.org/officeDocument/2006/relationships/image" Target="../media/image367.png"/><Relationship Id="rId131" Type="http://schemas.openxmlformats.org/officeDocument/2006/relationships/image" Target="../media/image368.png"/><Relationship Id="rId132" Type="http://schemas.openxmlformats.org/officeDocument/2006/relationships/image" Target="../media/image369.png"/><Relationship Id="rId133" Type="http://schemas.openxmlformats.org/officeDocument/2006/relationships/image" Target="../media/image370.png"/><Relationship Id="rId134" Type="http://schemas.openxmlformats.org/officeDocument/2006/relationships/image" Target="../media/image371.png"/><Relationship Id="rId135" Type="http://schemas.openxmlformats.org/officeDocument/2006/relationships/image" Target="../media/image372.png"/><Relationship Id="rId136" Type="http://schemas.openxmlformats.org/officeDocument/2006/relationships/image" Target="../media/image373.png"/><Relationship Id="rId137" Type="http://schemas.openxmlformats.org/officeDocument/2006/relationships/image" Target="../media/image37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5.png"/><Relationship Id="rId3" Type="http://schemas.openxmlformats.org/officeDocument/2006/relationships/image" Target="../media/image376.png"/><Relationship Id="rId4" Type="http://schemas.openxmlformats.org/officeDocument/2006/relationships/image" Target="../media/image377.png"/><Relationship Id="rId5" Type="http://schemas.openxmlformats.org/officeDocument/2006/relationships/image" Target="../media/image378.png"/><Relationship Id="rId6" Type="http://schemas.openxmlformats.org/officeDocument/2006/relationships/image" Target="../media/image379.png"/><Relationship Id="rId7" Type="http://schemas.openxmlformats.org/officeDocument/2006/relationships/image" Target="../media/image380.png"/><Relationship Id="rId8" Type="http://schemas.openxmlformats.org/officeDocument/2006/relationships/image" Target="../media/image381.png"/><Relationship Id="rId9" Type="http://schemas.openxmlformats.org/officeDocument/2006/relationships/image" Target="../media/image382.png"/><Relationship Id="rId10" Type="http://schemas.openxmlformats.org/officeDocument/2006/relationships/image" Target="../media/image383.png"/><Relationship Id="rId11" Type="http://schemas.openxmlformats.org/officeDocument/2006/relationships/image" Target="../media/image384.png"/><Relationship Id="rId12" Type="http://schemas.openxmlformats.org/officeDocument/2006/relationships/image" Target="../media/image385.png"/><Relationship Id="rId13" Type="http://schemas.openxmlformats.org/officeDocument/2006/relationships/image" Target="../media/image386.png"/><Relationship Id="rId14" Type="http://schemas.openxmlformats.org/officeDocument/2006/relationships/image" Target="../media/image387.png"/><Relationship Id="rId15" Type="http://schemas.openxmlformats.org/officeDocument/2006/relationships/image" Target="../media/image388.png"/><Relationship Id="rId16" Type="http://schemas.openxmlformats.org/officeDocument/2006/relationships/image" Target="../media/image389.png"/><Relationship Id="rId17" Type="http://schemas.openxmlformats.org/officeDocument/2006/relationships/image" Target="../media/image390.png"/><Relationship Id="rId18" Type="http://schemas.openxmlformats.org/officeDocument/2006/relationships/image" Target="../media/image391.png"/><Relationship Id="rId19" Type="http://schemas.openxmlformats.org/officeDocument/2006/relationships/image" Target="../media/image392.png"/><Relationship Id="rId20" Type="http://schemas.openxmlformats.org/officeDocument/2006/relationships/image" Target="../media/image393.png"/><Relationship Id="rId21" Type="http://schemas.openxmlformats.org/officeDocument/2006/relationships/image" Target="../media/image394.png"/><Relationship Id="rId22" Type="http://schemas.openxmlformats.org/officeDocument/2006/relationships/image" Target="../media/image395.png"/><Relationship Id="rId23" Type="http://schemas.openxmlformats.org/officeDocument/2006/relationships/image" Target="../media/image396.png"/><Relationship Id="rId24" Type="http://schemas.openxmlformats.org/officeDocument/2006/relationships/image" Target="../media/image397.png"/><Relationship Id="rId25" Type="http://schemas.openxmlformats.org/officeDocument/2006/relationships/image" Target="../media/image398.png"/><Relationship Id="rId26" Type="http://schemas.openxmlformats.org/officeDocument/2006/relationships/image" Target="../media/image399.png"/><Relationship Id="rId27" Type="http://schemas.openxmlformats.org/officeDocument/2006/relationships/image" Target="../media/image400.png"/><Relationship Id="rId28" Type="http://schemas.openxmlformats.org/officeDocument/2006/relationships/image" Target="../media/image401.png"/><Relationship Id="rId29" Type="http://schemas.openxmlformats.org/officeDocument/2006/relationships/image" Target="../media/image402.png"/><Relationship Id="rId30" Type="http://schemas.openxmlformats.org/officeDocument/2006/relationships/image" Target="../media/image403.png"/><Relationship Id="rId31" Type="http://schemas.openxmlformats.org/officeDocument/2006/relationships/image" Target="../media/image404.png"/><Relationship Id="rId32" Type="http://schemas.openxmlformats.org/officeDocument/2006/relationships/image" Target="../media/image405.png"/><Relationship Id="rId33" Type="http://schemas.openxmlformats.org/officeDocument/2006/relationships/image" Target="../media/image406.png"/><Relationship Id="rId34" Type="http://schemas.openxmlformats.org/officeDocument/2006/relationships/image" Target="../media/image407.png"/><Relationship Id="rId35" Type="http://schemas.openxmlformats.org/officeDocument/2006/relationships/image" Target="../media/image408.png"/><Relationship Id="rId36" Type="http://schemas.openxmlformats.org/officeDocument/2006/relationships/image" Target="../media/image409.png"/><Relationship Id="rId37" Type="http://schemas.openxmlformats.org/officeDocument/2006/relationships/image" Target="../media/image410.png"/><Relationship Id="rId38" Type="http://schemas.openxmlformats.org/officeDocument/2006/relationships/image" Target="../media/image411.png"/><Relationship Id="rId39" Type="http://schemas.openxmlformats.org/officeDocument/2006/relationships/image" Target="../media/image412.png"/><Relationship Id="rId40" Type="http://schemas.openxmlformats.org/officeDocument/2006/relationships/image" Target="../media/image413.png"/><Relationship Id="rId41" Type="http://schemas.openxmlformats.org/officeDocument/2006/relationships/image" Target="../media/image414.png"/><Relationship Id="rId42" Type="http://schemas.openxmlformats.org/officeDocument/2006/relationships/image" Target="../media/image415.png"/><Relationship Id="rId43" Type="http://schemas.openxmlformats.org/officeDocument/2006/relationships/image" Target="../media/image416.png"/><Relationship Id="rId44" Type="http://schemas.openxmlformats.org/officeDocument/2006/relationships/image" Target="../media/image417.png"/><Relationship Id="rId45" Type="http://schemas.openxmlformats.org/officeDocument/2006/relationships/image" Target="../media/image418.png"/><Relationship Id="rId46" Type="http://schemas.openxmlformats.org/officeDocument/2006/relationships/image" Target="../media/image419.png"/><Relationship Id="rId47" Type="http://schemas.openxmlformats.org/officeDocument/2006/relationships/image" Target="../media/image420.png"/><Relationship Id="rId48" Type="http://schemas.openxmlformats.org/officeDocument/2006/relationships/image" Target="../media/image421.png"/><Relationship Id="rId49" Type="http://schemas.openxmlformats.org/officeDocument/2006/relationships/image" Target="../media/image422.png"/><Relationship Id="rId50" Type="http://schemas.openxmlformats.org/officeDocument/2006/relationships/image" Target="../media/image423.png"/><Relationship Id="rId51" Type="http://schemas.openxmlformats.org/officeDocument/2006/relationships/image" Target="../media/image424.png"/><Relationship Id="rId52" Type="http://schemas.openxmlformats.org/officeDocument/2006/relationships/image" Target="../media/image425.png"/><Relationship Id="rId53" Type="http://schemas.openxmlformats.org/officeDocument/2006/relationships/image" Target="../media/image426.png"/><Relationship Id="rId54" Type="http://schemas.openxmlformats.org/officeDocument/2006/relationships/image" Target="../media/image427.png"/><Relationship Id="rId55" Type="http://schemas.openxmlformats.org/officeDocument/2006/relationships/image" Target="../media/image428.png"/><Relationship Id="rId56" Type="http://schemas.openxmlformats.org/officeDocument/2006/relationships/image" Target="../media/image429.png"/><Relationship Id="rId57" Type="http://schemas.openxmlformats.org/officeDocument/2006/relationships/image" Target="../media/image430.png"/><Relationship Id="rId58" Type="http://schemas.openxmlformats.org/officeDocument/2006/relationships/image" Target="../media/image431.png"/><Relationship Id="rId59" Type="http://schemas.openxmlformats.org/officeDocument/2006/relationships/image" Target="../media/image432.png"/><Relationship Id="rId60" Type="http://schemas.openxmlformats.org/officeDocument/2006/relationships/image" Target="../media/image433.png"/><Relationship Id="rId61" Type="http://schemas.openxmlformats.org/officeDocument/2006/relationships/image" Target="../media/image434.png"/><Relationship Id="rId62" Type="http://schemas.openxmlformats.org/officeDocument/2006/relationships/image" Target="../media/image435.png"/><Relationship Id="rId63" Type="http://schemas.openxmlformats.org/officeDocument/2006/relationships/image" Target="../media/image436.png"/><Relationship Id="rId64" Type="http://schemas.openxmlformats.org/officeDocument/2006/relationships/image" Target="../media/image437.png"/><Relationship Id="rId65" Type="http://schemas.openxmlformats.org/officeDocument/2006/relationships/image" Target="../media/image438.png"/><Relationship Id="rId66" Type="http://schemas.openxmlformats.org/officeDocument/2006/relationships/image" Target="../media/image439.png"/><Relationship Id="rId67" Type="http://schemas.openxmlformats.org/officeDocument/2006/relationships/image" Target="../media/image440.png"/><Relationship Id="rId68" Type="http://schemas.openxmlformats.org/officeDocument/2006/relationships/image" Target="../media/image441.png"/><Relationship Id="rId69" Type="http://schemas.openxmlformats.org/officeDocument/2006/relationships/image" Target="../media/image442.png"/><Relationship Id="rId70" Type="http://schemas.openxmlformats.org/officeDocument/2006/relationships/image" Target="../media/image443.png"/><Relationship Id="rId71" Type="http://schemas.openxmlformats.org/officeDocument/2006/relationships/image" Target="../media/image444.png"/><Relationship Id="rId72" Type="http://schemas.openxmlformats.org/officeDocument/2006/relationships/image" Target="../media/image445.png"/><Relationship Id="rId73" Type="http://schemas.openxmlformats.org/officeDocument/2006/relationships/image" Target="../media/image446.png"/><Relationship Id="rId74" Type="http://schemas.openxmlformats.org/officeDocument/2006/relationships/image" Target="../media/image447.png"/><Relationship Id="rId75" Type="http://schemas.openxmlformats.org/officeDocument/2006/relationships/image" Target="../media/image448.png"/><Relationship Id="rId76" Type="http://schemas.openxmlformats.org/officeDocument/2006/relationships/image" Target="../media/image449.png"/><Relationship Id="rId77" Type="http://schemas.openxmlformats.org/officeDocument/2006/relationships/image" Target="../media/image450.png"/><Relationship Id="rId78" Type="http://schemas.openxmlformats.org/officeDocument/2006/relationships/image" Target="../media/image451.png"/><Relationship Id="rId79" Type="http://schemas.openxmlformats.org/officeDocument/2006/relationships/image" Target="../media/image452.png"/><Relationship Id="rId80" Type="http://schemas.openxmlformats.org/officeDocument/2006/relationships/image" Target="../media/image453.png"/><Relationship Id="rId81" Type="http://schemas.openxmlformats.org/officeDocument/2006/relationships/image" Target="../media/image454.png"/><Relationship Id="rId82" Type="http://schemas.openxmlformats.org/officeDocument/2006/relationships/image" Target="../media/image455.png"/><Relationship Id="rId83" Type="http://schemas.openxmlformats.org/officeDocument/2006/relationships/image" Target="../media/image456.png"/><Relationship Id="rId84" Type="http://schemas.openxmlformats.org/officeDocument/2006/relationships/image" Target="../media/image457.png"/><Relationship Id="rId85" Type="http://schemas.openxmlformats.org/officeDocument/2006/relationships/image" Target="../media/image458.png"/><Relationship Id="rId86" Type="http://schemas.openxmlformats.org/officeDocument/2006/relationships/image" Target="../media/image459.png"/><Relationship Id="rId87" Type="http://schemas.openxmlformats.org/officeDocument/2006/relationships/image" Target="../media/image460.png"/><Relationship Id="rId88" Type="http://schemas.openxmlformats.org/officeDocument/2006/relationships/image" Target="../media/image461.png"/><Relationship Id="rId89" Type="http://schemas.openxmlformats.org/officeDocument/2006/relationships/image" Target="../media/image462.png"/><Relationship Id="rId90" Type="http://schemas.openxmlformats.org/officeDocument/2006/relationships/image" Target="../media/image463.png"/><Relationship Id="rId91" Type="http://schemas.openxmlformats.org/officeDocument/2006/relationships/image" Target="../media/image464.png"/><Relationship Id="rId92" Type="http://schemas.openxmlformats.org/officeDocument/2006/relationships/image" Target="../media/image465.png"/><Relationship Id="rId93" Type="http://schemas.openxmlformats.org/officeDocument/2006/relationships/image" Target="../media/image466.png"/><Relationship Id="rId94" Type="http://schemas.openxmlformats.org/officeDocument/2006/relationships/image" Target="../media/image467.png"/><Relationship Id="rId95" Type="http://schemas.openxmlformats.org/officeDocument/2006/relationships/image" Target="../media/image468.png"/><Relationship Id="rId96" Type="http://schemas.openxmlformats.org/officeDocument/2006/relationships/image" Target="../media/image469.png"/><Relationship Id="rId97" Type="http://schemas.openxmlformats.org/officeDocument/2006/relationships/image" Target="../media/image470.png"/><Relationship Id="rId98" Type="http://schemas.openxmlformats.org/officeDocument/2006/relationships/image" Target="../media/image471.png"/><Relationship Id="rId99" Type="http://schemas.openxmlformats.org/officeDocument/2006/relationships/image" Target="../media/image472.png"/><Relationship Id="rId100" Type="http://schemas.openxmlformats.org/officeDocument/2006/relationships/image" Target="../media/image473.png"/><Relationship Id="rId101" Type="http://schemas.openxmlformats.org/officeDocument/2006/relationships/image" Target="../media/image474.png"/><Relationship Id="rId102" Type="http://schemas.openxmlformats.org/officeDocument/2006/relationships/image" Target="../media/image475.png"/><Relationship Id="rId103" Type="http://schemas.openxmlformats.org/officeDocument/2006/relationships/image" Target="../media/image476.png"/><Relationship Id="rId104" Type="http://schemas.openxmlformats.org/officeDocument/2006/relationships/image" Target="../media/image477.png"/><Relationship Id="rId105" Type="http://schemas.openxmlformats.org/officeDocument/2006/relationships/image" Target="../media/image478.png"/><Relationship Id="rId106" Type="http://schemas.openxmlformats.org/officeDocument/2006/relationships/image" Target="../media/image479.png"/><Relationship Id="rId107" Type="http://schemas.openxmlformats.org/officeDocument/2006/relationships/image" Target="../media/image480.png"/><Relationship Id="rId108" Type="http://schemas.openxmlformats.org/officeDocument/2006/relationships/image" Target="../media/image481.png"/><Relationship Id="rId109" Type="http://schemas.openxmlformats.org/officeDocument/2006/relationships/image" Target="../media/image482.png"/><Relationship Id="rId110" Type="http://schemas.openxmlformats.org/officeDocument/2006/relationships/image" Target="../media/image483.png"/><Relationship Id="rId111" Type="http://schemas.openxmlformats.org/officeDocument/2006/relationships/image" Target="../media/image484.png"/><Relationship Id="rId112" Type="http://schemas.openxmlformats.org/officeDocument/2006/relationships/image" Target="../media/image485.png"/><Relationship Id="rId113" Type="http://schemas.openxmlformats.org/officeDocument/2006/relationships/image" Target="../media/image486.png"/><Relationship Id="rId114" Type="http://schemas.openxmlformats.org/officeDocument/2006/relationships/image" Target="../media/image487.png"/><Relationship Id="rId115" Type="http://schemas.openxmlformats.org/officeDocument/2006/relationships/image" Target="../media/image48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89.png"/><Relationship Id="rId3" Type="http://schemas.openxmlformats.org/officeDocument/2006/relationships/image" Target="../media/image490.png"/><Relationship Id="rId4" Type="http://schemas.openxmlformats.org/officeDocument/2006/relationships/image" Target="../media/image491.png"/><Relationship Id="rId5" Type="http://schemas.openxmlformats.org/officeDocument/2006/relationships/image" Target="../media/image492.png"/><Relationship Id="rId6" Type="http://schemas.openxmlformats.org/officeDocument/2006/relationships/image" Target="../media/image493.png"/><Relationship Id="rId7" Type="http://schemas.openxmlformats.org/officeDocument/2006/relationships/image" Target="../media/image494.png"/><Relationship Id="rId8" Type="http://schemas.openxmlformats.org/officeDocument/2006/relationships/image" Target="../media/image495.png"/><Relationship Id="rId9" Type="http://schemas.openxmlformats.org/officeDocument/2006/relationships/image" Target="../media/image496.png"/><Relationship Id="rId10" Type="http://schemas.openxmlformats.org/officeDocument/2006/relationships/image" Target="../media/image497.png"/><Relationship Id="rId11" Type="http://schemas.openxmlformats.org/officeDocument/2006/relationships/image" Target="../media/image498.png"/><Relationship Id="rId12" Type="http://schemas.openxmlformats.org/officeDocument/2006/relationships/image" Target="../media/image499.png"/><Relationship Id="rId13" Type="http://schemas.openxmlformats.org/officeDocument/2006/relationships/image" Target="../media/image500.png"/><Relationship Id="rId14" Type="http://schemas.openxmlformats.org/officeDocument/2006/relationships/image" Target="../media/image501.png"/><Relationship Id="rId15" Type="http://schemas.openxmlformats.org/officeDocument/2006/relationships/image" Target="../media/image502.png"/><Relationship Id="rId16" Type="http://schemas.openxmlformats.org/officeDocument/2006/relationships/image" Target="../media/image503.png"/><Relationship Id="rId17" Type="http://schemas.openxmlformats.org/officeDocument/2006/relationships/image" Target="../media/image504.png"/><Relationship Id="rId18" Type="http://schemas.openxmlformats.org/officeDocument/2006/relationships/image" Target="../media/image505.png"/><Relationship Id="rId19" Type="http://schemas.openxmlformats.org/officeDocument/2006/relationships/image" Target="../media/image506.png"/><Relationship Id="rId20" Type="http://schemas.openxmlformats.org/officeDocument/2006/relationships/image" Target="../media/image507.png"/><Relationship Id="rId21" Type="http://schemas.openxmlformats.org/officeDocument/2006/relationships/image" Target="../media/image508.png"/><Relationship Id="rId22" Type="http://schemas.openxmlformats.org/officeDocument/2006/relationships/image" Target="../media/image509.png"/><Relationship Id="rId23" Type="http://schemas.openxmlformats.org/officeDocument/2006/relationships/image" Target="../media/image510.png"/><Relationship Id="rId24" Type="http://schemas.openxmlformats.org/officeDocument/2006/relationships/image" Target="../media/image511.png"/><Relationship Id="rId25" Type="http://schemas.openxmlformats.org/officeDocument/2006/relationships/image" Target="../media/image512.png"/><Relationship Id="rId26" Type="http://schemas.openxmlformats.org/officeDocument/2006/relationships/image" Target="../media/image513.png"/><Relationship Id="rId27" Type="http://schemas.openxmlformats.org/officeDocument/2006/relationships/image" Target="../media/image514.png"/><Relationship Id="rId28" Type="http://schemas.openxmlformats.org/officeDocument/2006/relationships/image" Target="../media/image515.png"/><Relationship Id="rId29" Type="http://schemas.openxmlformats.org/officeDocument/2006/relationships/image" Target="../media/image516.png"/><Relationship Id="rId30" Type="http://schemas.openxmlformats.org/officeDocument/2006/relationships/image" Target="../media/image517.png"/><Relationship Id="rId31" Type="http://schemas.openxmlformats.org/officeDocument/2006/relationships/image" Target="../media/image518.png"/><Relationship Id="rId32" Type="http://schemas.openxmlformats.org/officeDocument/2006/relationships/image" Target="../media/image519.png"/><Relationship Id="rId33" Type="http://schemas.openxmlformats.org/officeDocument/2006/relationships/image" Target="../media/image520.png"/><Relationship Id="rId34" Type="http://schemas.openxmlformats.org/officeDocument/2006/relationships/image" Target="../media/image521.png"/><Relationship Id="rId35" Type="http://schemas.openxmlformats.org/officeDocument/2006/relationships/image" Target="../media/image522.png"/><Relationship Id="rId36" Type="http://schemas.openxmlformats.org/officeDocument/2006/relationships/image" Target="../media/image523.png"/><Relationship Id="rId37" Type="http://schemas.openxmlformats.org/officeDocument/2006/relationships/image" Target="../media/image524.png"/><Relationship Id="rId38" Type="http://schemas.openxmlformats.org/officeDocument/2006/relationships/image" Target="../media/image525.png"/><Relationship Id="rId39" Type="http://schemas.openxmlformats.org/officeDocument/2006/relationships/image" Target="../media/image52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7.png"/><Relationship Id="rId3" Type="http://schemas.openxmlformats.org/officeDocument/2006/relationships/image" Target="../media/image528.png"/><Relationship Id="rId4" Type="http://schemas.openxmlformats.org/officeDocument/2006/relationships/image" Target="../media/image529.png"/><Relationship Id="rId5" Type="http://schemas.openxmlformats.org/officeDocument/2006/relationships/image" Target="../media/image530.png"/><Relationship Id="rId6" Type="http://schemas.openxmlformats.org/officeDocument/2006/relationships/image" Target="../media/image531.png"/><Relationship Id="rId7" Type="http://schemas.openxmlformats.org/officeDocument/2006/relationships/image" Target="../media/image532.png"/><Relationship Id="rId8" Type="http://schemas.openxmlformats.org/officeDocument/2006/relationships/image" Target="../media/image533.png"/><Relationship Id="rId9" Type="http://schemas.openxmlformats.org/officeDocument/2006/relationships/image" Target="../media/image534.png"/><Relationship Id="rId10" Type="http://schemas.openxmlformats.org/officeDocument/2006/relationships/image" Target="../media/image535.png"/><Relationship Id="rId11" Type="http://schemas.openxmlformats.org/officeDocument/2006/relationships/image" Target="../media/image536.png"/><Relationship Id="rId12" Type="http://schemas.openxmlformats.org/officeDocument/2006/relationships/image" Target="../media/image537.png"/><Relationship Id="rId13" Type="http://schemas.openxmlformats.org/officeDocument/2006/relationships/image" Target="../media/image538.png"/><Relationship Id="rId14" Type="http://schemas.openxmlformats.org/officeDocument/2006/relationships/image" Target="../media/image539.png"/><Relationship Id="rId15" Type="http://schemas.openxmlformats.org/officeDocument/2006/relationships/image" Target="../media/image540.png"/><Relationship Id="rId16" Type="http://schemas.openxmlformats.org/officeDocument/2006/relationships/image" Target="../media/image412.png"/><Relationship Id="rId17" Type="http://schemas.openxmlformats.org/officeDocument/2006/relationships/image" Target="../media/image541.png"/><Relationship Id="rId18" Type="http://schemas.openxmlformats.org/officeDocument/2006/relationships/image" Target="../media/image542.png"/><Relationship Id="rId19" Type="http://schemas.openxmlformats.org/officeDocument/2006/relationships/image" Target="../media/image543.png"/><Relationship Id="rId20" Type="http://schemas.openxmlformats.org/officeDocument/2006/relationships/image" Target="../media/image544.png"/><Relationship Id="rId21" Type="http://schemas.openxmlformats.org/officeDocument/2006/relationships/image" Target="../media/image545.png"/><Relationship Id="rId22" Type="http://schemas.openxmlformats.org/officeDocument/2006/relationships/image" Target="../media/image546.png"/><Relationship Id="rId23" Type="http://schemas.openxmlformats.org/officeDocument/2006/relationships/image" Target="../media/image547.png"/><Relationship Id="rId24" Type="http://schemas.openxmlformats.org/officeDocument/2006/relationships/image" Target="../media/image548.png"/><Relationship Id="rId25" Type="http://schemas.openxmlformats.org/officeDocument/2006/relationships/image" Target="../media/image549.png"/><Relationship Id="rId26" Type="http://schemas.openxmlformats.org/officeDocument/2006/relationships/image" Target="../media/image550.png"/><Relationship Id="rId27" Type="http://schemas.openxmlformats.org/officeDocument/2006/relationships/image" Target="../media/image551.png"/><Relationship Id="rId28" Type="http://schemas.openxmlformats.org/officeDocument/2006/relationships/image" Target="../media/image552.png"/><Relationship Id="rId29" Type="http://schemas.openxmlformats.org/officeDocument/2006/relationships/image" Target="../media/image553.png"/><Relationship Id="rId30" Type="http://schemas.openxmlformats.org/officeDocument/2006/relationships/image" Target="../media/image554.png"/><Relationship Id="rId31" Type="http://schemas.openxmlformats.org/officeDocument/2006/relationships/image" Target="../media/image555.png"/><Relationship Id="rId32" Type="http://schemas.openxmlformats.org/officeDocument/2006/relationships/image" Target="../media/image556.png"/><Relationship Id="rId33" Type="http://schemas.openxmlformats.org/officeDocument/2006/relationships/image" Target="../media/image557.png"/><Relationship Id="rId34" Type="http://schemas.openxmlformats.org/officeDocument/2006/relationships/image" Target="../media/image558.png"/><Relationship Id="rId35" Type="http://schemas.openxmlformats.org/officeDocument/2006/relationships/image" Target="../media/image559.png"/><Relationship Id="rId36" Type="http://schemas.openxmlformats.org/officeDocument/2006/relationships/image" Target="../media/image560.png"/><Relationship Id="rId37" Type="http://schemas.openxmlformats.org/officeDocument/2006/relationships/image" Target="../media/image561.png"/><Relationship Id="rId38" Type="http://schemas.openxmlformats.org/officeDocument/2006/relationships/image" Target="../media/image562.png"/><Relationship Id="rId39" Type="http://schemas.openxmlformats.org/officeDocument/2006/relationships/image" Target="../media/image563.png"/><Relationship Id="rId40" Type="http://schemas.openxmlformats.org/officeDocument/2006/relationships/image" Target="../media/image564.png"/><Relationship Id="rId41" Type="http://schemas.openxmlformats.org/officeDocument/2006/relationships/image" Target="../media/image565.png"/><Relationship Id="rId42" Type="http://schemas.openxmlformats.org/officeDocument/2006/relationships/image" Target="../media/image56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8.png"/><Relationship Id="rId3" Type="http://schemas.openxmlformats.org/officeDocument/2006/relationships/image" Target="../media/image569.png"/><Relationship Id="rId4" Type="http://schemas.openxmlformats.org/officeDocument/2006/relationships/image" Target="../media/image570.png"/><Relationship Id="rId5" Type="http://schemas.openxmlformats.org/officeDocument/2006/relationships/image" Target="../media/image571.png"/><Relationship Id="rId6" Type="http://schemas.openxmlformats.org/officeDocument/2006/relationships/image" Target="../media/image572.png"/><Relationship Id="rId7" Type="http://schemas.openxmlformats.org/officeDocument/2006/relationships/image" Target="../media/image573.png"/><Relationship Id="rId8" Type="http://schemas.openxmlformats.org/officeDocument/2006/relationships/image" Target="../media/image574.png"/><Relationship Id="rId9" Type="http://schemas.openxmlformats.org/officeDocument/2006/relationships/image" Target="../media/image575.png"/><Relationship Id="rId10" Type="http://schemas.openxmlformats.org/officeDocument/2006/relationships/image" Target="../media/image576.png"/><Relationship Id="rId11" Type="http://schemas.openxmlformats.org/officeDocument/2006/relationships/image" Target="../media/image577.png"/><Relationship Id="rId12" Type="http://schemas.openxmlformats.org/officeDocument/2006/relationships/image" Target="../media/image578.png"/><Relationship Id="rId13" Type="http://schemas.openxmlformats.org/officeDocument/2006/relationships/image" Target="../media/image579.png"/><Relationship Id="rId14" Type="http://schemas.openxmlformats.org/officeDocument/2006/relationships/image" Target="../media/image580.png"/><Relationship Id="rId15" Type="http://schemas.openxmlformats.org/officeDocument/2006/relationships/image" Target="../media/image581.png"/><Relationship Id="rId16" Type="http://schemas.openxmlformats.org/officeDocument/2006/relationships/image" Target="../media/image582.png"/><Relationship Id="rId17" Type="http://schemas.openxmlformats.org/officeDocument/2006/relationships/image" Target="../media/image583.png"/><Relationship Id="rId18" Type="http://schemas.openxmlformats.org/officeDocument/2006/relationships/image" Target="../media/image584.png"/><Relationship Id="rId19" Type="http://schemas.openxmlformats.org/officeDocument/2006/relationships/image" Target="../media/image585.png"/><Relationship Id="rId20" Type="http://schemas.openxmlformats.org/officeDocument/2006/relationships/image" Target="../media/image586.png"/><Relationship Id="rId21" Type="http://schemas.openxmlformats.org/officeDocument/2006/relationships/image" Target="../media/image587.png"/><Relationship Id="rId22" Type="http://schemas.openxmlformats.org/officeDocument/2006/relationships/image" Target="../media/image588.png"/><Relationship Id="rId23" Type="http://schemas.openxmlformats.org/officeDocument/2006/relationships/image" Target="../media/image589.png"/><Relationship Id="rId24" Type="http://schemas.openxmlformats.org/officeDocument/2006/relationships/image" Target="../media/image590.png"/><Relationship Id="rId25" Type="http://schemas.openxmlformats.org/officeDocument/2006/relationships/image" Target="../media/image591.png"/><Relationship Id="rId26" Type="http://schemas.openxmlformats.org/officeDocument/2006/relationships/image" Target="../media/image592.png"/><Relationship Id="rId27" Type="http://schemas.openxmlformats.org/officeDocument/2006/relationships/image" Target="../media/image593.png"/><Relationship Id="rId28" Type="http://schemas.openxmlformats.org/officeDocument/2006/relationships/image" Target="../media/image594.png"/><Relationship Id="rId29" Type="http://schemas.openxmlformats.org/officeDocument/2006/relationships/image" Target="../media/image595.png"/><Relationship Id="rId30" Type="http://schemas.openxmlformats.org/officeDocument/2006/relationships/image" Target="../media/image596.png"/><Relationship Id="rId31" Type="http://schemas.openxmlformats.org/officeDocument/2006/relationships/image" Target="../media/image597.png"/><Relationship Id="rId32" Type="http://schemas.openxmlformats.org/officeDocument/2006/relationships/image" Target="../media/image598.png"/><Relationship Id="rId33" Type="http://schemas.openxmlformats.org/officeDocument/2006/relationships/image" Target="../media/image599.png"/><Relationship Id="rId34" Type="http://schemas.openxmlformats.org/officeDocument/2006/relationships/image" Target="../media/image600.png"/><Relationship Id="rId35" Type="http://schemas.openxmlformats.org/officeDocument/2006/relationships/image" Target="../media/image601.png"/><Relationship Id="rId36" Type="http://schemas.openxmlformats.org/officeDocument/2006/relationships/image" Target="../media/image602.png"/><Relationship Id="rId37" Type="http://schemas.openxmlformats.org/officeDocument/2006/relationships/image" Target="../media/image603.png"/><Relationship Id="rId38" Type="http://schemas.openxmlformats.org/officeDocument/2006/relationships/image" Target="../media/image604.png"/><Relationship Id="rId39" Type="http://schemas.openxmlformats.org/officeDocument/2006/relationships/image" Target="../media/image605.png"/><Relationship Id="rId40" Type="http://schemas.openxmlformats.org/officeDocument/2006/relationships/image" Target="../media/image606.png"/><Relationship Id="rId41" Type="http://schemas.openxmlformats.org/officeDocument/2006/relationships/image" Target="../media/image607.png"/><Relationship Id="rId42" Type="http://schemas.openxmlformats.org/officeDocument/2006/relationships/image" Target="../media/image608.png"/><Relationship Id="rId43" Type="http://schemas.openxmlformats.org/officeDocument/2006/relationships/image" Target="../media/image609.png"/><Relationship Id="rId44" Type="http://schemas.openxmlformats.org/officeDocument/2006/relationships/image" Target="../media/image610.png"/><Relationship Id="rId45" Type="http://schemas.openxmlformats.org/officeDocument/2006/relationships/image" Target="../media/image611.png"/><Relationship Id="rId46" Type="http://schemas.openxmlformats.org/officeDocument/2006/relationships/image" Target="../media/image612.png"/><Relationship Id="rId47" Type="http://schemas.openxmlformats.org/officeDocument/2006/relationships/image" Target="../media/image613.png"/><Relationship Id="rId48" Type="http://schemas.openxmlformats.org/officeDocument/2006/relationships/image" Target="../media/image614.png"/><Relationship Id="rId49" Type="http://schemas.openxmlformats.org/officeDocument/2006/relationships/image" Target="../media/image615.png"/><Relationship Id="rId50" Type="http://schemas.openxmlformats.org/officeDocument/2006/relationships/image" Target="../media/image616.png"/><Relationship Id="rId51" Type="http://schemas.openxmlformats.org/officeDocument/2006/relationships/image" Target="../media/image617.png"/><Relationship Id="rId52" Type="http://schemas.openxmlformats.org/officeDocument/2006/relationships/image" Target="../media/image618.png"/><Relationship Id="rId53" Type="http://schemas.openxmlformats.org/officeDocument/2006/relationships/image" Target="../media/image619.png"/><Relationship Id="rId54" Type="http://schemas.openxmlformats.org/officeDocument/2006/relationships/image" Target="../media/image620.png"/><Relationship Id="rId55" Type="http://schemas.openxmlformats.org/officeDocument/2006/relationships/image" Target="../media/image41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21.png"/><Relationship Id="rId3" Type="http://schemas.openxmlformats.org/officeDocument/2006/relationships/image" Target="../media/image622.png"/><Relationship Id="rId4" Type="http://schemas.openxmlformats.org/officeDocument/2006/relationships/image" Target="../media/image623.png"/><Relationship Id="rId5" Type="http://schemas.openxmlformats.org/officeDocument/2006/relationships/image" Target="../media/image624.png"/><Relationship Id="rId6" Type="http://schemas.openxmlformats.org/officeDocument/2006/relationships/image" Target="../media/image625.png"/><Relationship Id="rId7" Type="http://schemas.openxmlformats.org/officeDocument/2006/relationships/image" Target="../media/image626.png"/><Relationship Id="rId8" Type="http://schemas.openxmlformats.org/officeDocument/2006/relationships/image" Target="../media/image627.png"/><Relationship Id="rId9" Type="http://schemas.openxmlformats.org/officeDocument/2006/relationships/image" Target="../media/image628.png"/><Relationship Id="rId10" Type="http://schemas.openxmlformats.org/officeDocument/2006/relationships/image" Target="../media/image629.png"/><Relationship Id="rId11" Type="http://schemas.openxmlformats.org/officeDocument/2006/relationships/image" Target="../media/image630.png"/><Relationship Id="rId12" Type="http://schemas.openxmlformats.org/officeDocument/2006/relationships/image" Target="../media/image631.png"/><Relationship Id="rId13" Type="http://schemas.openxmlformats.org/officeDocument/2006/relationships/image" Target="../media/image632.png"/><Relationship Id="rId14" Type="http://schemas.openxmlformats.org/officeDocument/2006/relationships/image" Target="../media/image633.png"/><Relationship Id="rId15" Type="http://schemas.openxmlformats.org/officeDocument/2006/relationships/image" Target="../media/image634.png"/><Relationship Id="rId16" Type="http://schemas.openxmlformats.org/officeDocument/2006/relationships/image" Target="../media/image635.png"/><Relationship Id="rId17" Type="http://schemas.openxmlformats.org/officeDocument/2006/relationships/image" Target="../media/image636.png"/><Relationship Id="rId18" Type="http://schemas.openxmlformats.org/officeDocument/2006/relationships/image" Target="../media/image637.png"/><Relationship Id="rId19" Type="http://schemas.openxmlformats.org/officeDocument/2006/relationships/image" Target="../media/image638.png"/><Relationship Id="rId20" Type="http://schemas.openxmlformats.org/officeDocument/2006/relationships/image" Target="../media/image639.png"/><Relationship Id="rId21" Type="http://schemas.openxmlformats.org/officeDocument/2006/relationships/image" Target="../media/image640.png"/><Relationship Id="rId22" Type="http://schemas.openxmlformats.org/officeDocument/2006/relationships/image" Target="../media/image641.png"/><Relationship Id="rId23" Type="http://schemas.openxmlformats.org/officeDocument/2006/relationships/image" Target="../media/image642.png"/><Relationship Id="rId24" Type="http://schemas.openxmlformats.org/officeDocument/2006/relationships/image" Target="../media/image643.png"/><Relationship Id="rId25" Type="http://schemas.openxmlformats.org/officeDocument/2006/relationships/image" Target="../media/image644.png"/><Relationship Id="rId26" Type="http://schemas.openxmlformats.org/officeDocument/2006/relationships/image" Target="../media/image645.png"/><Relationship Id="rId27" Type="http://schemas.openxmlformats.org/officeDocument/2006/relationships/image" Target="../media/image646.png"/><Relationship Id="rId28" Type="http://schemas.openxmlformats.org/officeDocument/2006/relationships/image" Target="../media/image647.png"/><Relationship Id="rId29" Type="http://schemas.openxmlformats.org/officeDocument/2006/relationships/image" Target="../media/image648.png"/><Relationship Id="rId30" Type="http://schemas.openxmlformats.org/officeDocument/2006/relationships/image" Target="../media/image649.png"/><Relationship Id="rId31" Type="http://schemas.openxmlformats.org/officeDocument/2006/relationships/image" Target="../media/image650.png"/><Relationship Id="rId32" Type="http://schemas.openxmlformats.org/officeDocument/2006/relationships/image" Target="../media/image651.png"/><Relationship Id="rId33" Type="http://schemas.openxmlformats.org/officeDocument/2006/relationships/image" Target="../media/image652.png"/><Relationship Id="rId34" Type="http://schemas.openxmlformats.org/officeDocument/2006/relationships/image" Target="../media/image653.png"/><Relationship Id="rId35" Type="http://schemas.openxmlformats.org/officeDocument/2006/relationships/image" Target="../media/image654.png"/><Relationship Id="rId36" Type="http://schemas.openxmlformats.org/officeDocument/2006/relationships/image" Target="../media/image655.png"/><Relationship Id="rId37" Type="http://schemas.openxmlformats.org/officeDocument/2006/relationships/image" Target="../media/image656.png"/><Relationship Id="rId38" Type="http://schemas.openxmlformats.org/officeDocument/2006/relationships/image" Target="../media/image657.png"/><Relationship Id="rId39" Type="http://schemas.openxmlformats.org/officeDocument/2006/relationships/image" Target="../media/image658.png"/><Relationship Id="rId40" Type="http://schemas.openxmlformats.org/officeDocument/2006/relationships/image" Target="../media/image659.png"/><Relationship Id="rId41" Type="http://schemas.openxmlformats.org/officeDocument/2006/relationships/image" Target="../media/image245.png"/><Relationship Id="rId42" Type="http://schemas.openxmlformats.org/officeDocument/2006/relationships/image" Target="../media/image660.png"/><Relationship Id="rId43" Type="http://schemas.openxmlformats.org/officeDocument/2006/relationships/image" Target="../media/image661.png"/><Relationship Id="rId44" Type="http://schemas.openxmlformats.org/officeDocument/2006/relationships/image" Target="../media/image662.png"/><Relationship Id="rId45" Type="http://schemas.openxmlformats.org/officeDocument/2006/relationships/image" Target="../media/image663.png"/><Relationship Id="rId46" Type="http://schemas.openxmlformats.org/officeDocument/2006/relationships/image" Target="../media/image664.png"/><Relationship Id="rId47" Type="http://schemas.openxmlformats.org/officeDocument/2006/relationships/image" Target="../media/image665.png"/><Relationship Id="rId48" Type="http://schemas.openxmlformats.org/officeDocument/2006/relationships/image" Target="../media/image666.png"/><Relationship Id="rId49" Type="http://schemas.openxmlformats.org/officeDocument/2006/relationships/image" Target="../media/image667.png"/><Relationship Id="rId50" Type="http://schemas.openxmlformats.org/officeDocument/2006/relationships/image" Target="../media/image668.png"/><Relationship Id="rId51" Type="http://schemas.openxmlformats.org/officeDocument/2006/relationships/image" Target="../media/image669.png"/><Relationship Id="rId52" Type="http://schemas.openxmlformats.org/officeDocument/2006/relationships/image" Target="../media/image670.png"/><Relationship Id="rId53" Type="http://schemas.openxmlformats.org/officeDocument/2006/relationships/image" Target="../media/image671.png"/><Relationship Id="rId54" Type="http://schemas.openxmlformats.org/officeDocument/2006/relationships/image" Target="../media/image672.png"/><Relationship Id="rId55" Type="http://schemas.openxmlformats.org/officeDocument/2006/relationships/image" Target="../media/image673.png"/><Relationship Id="rId56" Type="http://schemas.openxmlformats.org/officeDocument/2006/relationships/image" Target="../media/image674.png"/><Relationship Id="rId57" Type="http://schemas.openxmlformats.org/officeDocument/2006/relationships/image" Target="../media/image675.png"/><Relationship Id="rId58" Type="http://schemas.openxmlformats.org/officeDocument/2006/relationships/image" Target="../media/image676.png"/><Relationship Id="rId59" Type="http://schemas.openxmlformats.org/officeDocument/2006/relationships/image" Target="../media/image677.png"/><Relationship Id="rId60" Type="http://schemas.openxmlformats.org/officeDocument/2006/relationships/image" Target="../media/image678.png"/><Relationship Id="rId61" Type="http://schemas.openxmlformats.org/officeDocument/2006/relationships/image" Target="../media/image679.png"/><Relationship Id="rId62" Type="http://schemas.openxmlformats.org/officeDocument/2006/relationships/image" Target="../media/image680.png"/><Relationship Id="rId63" Type="http://schemas.openxmlformats.org/officeDocument/2006/relationships/image" Target="../media/image681.png"/><Relationship Id="rId64" Type="http://schemas.openxmlformats.org/officeDocument/2006/relationships/image" Target="../media/image682.png"/><Relationship Id="rId65" Type="http://schemas.openxmlformats.org/officeDocument/2006/relationships/image" Target="../media/image683.png"/><Relationship Id="rId66" Type="http://schemas.openxmlformats.org/officeDocument/2006/relationships/image" Target="../media/image684.png"/><Relationship Id="rId67" Type="http://schemas.openxmlformats.org/officeDocument/2006/relationships/image" Target="../media/image685.png"/><Relationship Id="rId68" Type="http://schemas.openxmlformats.org/officeDocument/2006/relationships/image" Target="../media/image686.png"/><Relationship Id="rId69" Type="http://schemas.openxmlformats.org/officeDocument/2006/relationships/image" Target="../media/image68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8.png"/><Relationship Id="rId3" Type="http://schemas.openxmlformats.org/officeDocument/2006/relationships/image" Target="../media/image689.png"/><Relationship Id="rId4" Type="http://schemas.openxmlformats.org/officeDocument/2006/relationships/image" Target="../media/image690.png"/><Relationship Id="rId5" Type="http://schemas.openxmlformats.org/officeDocument/2006/relationships/image" Target="../media/image691.png"/><Relationship Id="rId6" Type="http://schemas.openxmlformats.org/officeDocument/2006/relationships/image" Target="../media/image692.png"/><Relationship Id="rId7" Type="http://schemas.openxmlformats.org/officeDocument/2006/relationships/image" Target="../media/image693.png"/><Relationship Id="rId8" Type="http://schemas.openxmlformats.org/officeDocument/2006/relationships/image" Target="../media/image694.png"/><Relationship Id="rId9" Type="http://schemas.openxmlformats.org/officeDocument/2006/relationships/image" Target="../media/image695.png"/><Relationship Id="rId10" Type="http://schemas.openxmlformats.org/officeDocument/2006/relationships/image" Target="../media/image696.png"/><Relationship Id="rId11" Type="http://schemas.openxmlformats.org/officeDocument/2006/relationships/image" Target="../media/image697.png"/><Relationship Id="rId12" Type="http://schemas.openxmlformats.org/officeDocument/2006/relationships/image" Target="../media/image698.png"/><Relationship Id="rId13" Type="http://schemas.openxmlformats.org/officeDocument/2006/relationships/image" Target="../media/image699.png"/><Relationship Id="rId14" Type="http://schemas.openxmlformats.org/officeDocument/2006/relationships/image" Target="../media/image700.png"/><Relationship Id="rId15" Type="http://schemas.openxmlformats.org/officeDocument/2006/relationships/image" Target="../media/image701.png"/><Relationship Id="rId16" Type="http://schemas.openxmlformats.org/officeDocument/2006/relationships/image" Target="../media/image702.png"/><Relationship Id="rId17" Type="http://schemas.openxmlformats.org/officeDocument/2006/relationships/image" Target="../media/image703.png"/><Relationship Id="rId18" Type="http://schemas.openxmlformats.org/officeDocument/2006/relationships/image" Target="../media/image704.png"/><Relationship Id="rId19" Type="http://schemas.openxmlformats.org/officeDocument/2006/relationships/image" Target="../media/image705.png"/><Relationship Id="rId20" Type="http://schemas.openxmlformats.org/officeDocument/2006/relationships/image" Target="../media/image706.png"/><Relationship Id="rId21" Type="http://schemas.openxmlformats.org/officeDocument/2006/relationships/image" Target="../media/image707.png"/><Relationship Id="rId22" Type="http://schemas.openxmlformats.org/officeDocument/2006/relationships/image" Target="../media/image708.png"/><Relationship Id="rId23" Type="http://schemas.openxmlformats.org/officeDocument/2006/relationships/image" Target="../media/image709.png"/><Relationship Id="rId24" Type="http://schemas.openxmlformats.org/officeDocument/2006/relationships/image" Target="../media/image710.png"/><Relationship Id="rId25" Type="http://schemas.openxmlformats.org/officeDocument/2006/relationships/image" Target="../media/image711.png"/><Relationship Id="rId26" Type="http://schemas.openxmlformats.org/officeDocument/2006/relationships/image" Target="../media/image712.png"/><Relationship Id="rId27" Type="http://schemas.openxmlformats.org/officeDocument/2006/relationships/image" Target="../media/image713.png"/><Relationship Id="rId28" Type="http://schemas.openxmlformats.org/officeDocument/2006/relationships/image" Target="../media/image714.png"/><Relationship Id="rId29" Type="http://schemas.openxmlformats.org/officeDocument/2006/relationships/image" Target="../media/image715.png"/><Relationship Id="rId30" Type="http://schemas.openxmlformats.org/officeDocument/2006/relationships/image" Target="../media/image716.png"/><Relationship Id="rId31" Type="http://schemas.openxmlformats.org/officeDocument/2006/relationships/image" Target="../media/image717.png"/><Relationship Id="rId32" Type="http://schemas.openxmlformats.org/officeDocument/2006/relationships/image" Target="../media/image718.png"/><Relationship Id="rId33" Type="http://schemas.openxmlformats.org/officeDocument/2006/relationships/image" Target="../media/image719.png"/><Relationship Id="rId34" Type="http://schemas.openxmlformats.org/officeDocument/2006/relationships/image" Target="../media/image720.png"/><Relationship Id="rId35" Type="http://schemas.openxmlformats.org/officeDocument/2006/relationships/image" Target="../media/image721.png"/><Relationship Id="rId36" Type="http://schemas.openxmlformats.org/officeDocument/2006/relationships/image" Target="../media/image722.png"/><Relationship Id="rId37" Type="http://schemas.openxmlformats.org/officeDocument/2006/relationships/image" Target="../media/image723.png"/><Relationship Id="rId38" Type="http://schemas.openxmlformats.org/officeDocument/2006/relationships/image" Target="../media/image724.png"/><Relationship Id="rId39" Type="http://schemas.openxmlformats.org/officeDocument/2006/relationships/image" Target="../media/image725.png"/><Relationship Id="rId40" Type="http://schemas.openxmlformats.org/officeDocument/2006/relationships/image" Target="../media/image726.png"/><Relationship Id="rId41" Type="http://schemas.openxmlformats.org/officeDocument/2006/relationships/image" Target="../media/image727.png"/><Relationship Id="rId42" Type="http://schemas.openxmlformats.org/officeDocument/2006/relationships/image" Target="../media/image728.png"/><Relationship Id="rId43" Type="http://schemas.openxmlformats.org/officeDocument/2006/relationships/image" Target="../media/image729.png"/><Relationship Id="rId44" Type="http://schemas.openxmlformats.org/officeDocument/2006/relationships/image" Target="../media/image730.png"/><Relationship Id="rId45" Type="http://schemas.openxmlformats.org/officeDocument/2006/relationships/image" Target="../media/image731.png"/><Relationship Id="rId46" Type="http://schemas.openxmlformats.org/officeDocument/2006/relationships/image" Target="../media/image732.png"/><Relationship Id="rId47" Type="http://schemas.openxmlformats.org/officeDocument/2006/relationships/image" Target="../media/image733.png"/><Relationship Id="rId48" Type="http://schemas.openxmlformats.org/officeDocument/2006/relationships/image" Target="../media/image734.png"/><Relationship Id="rId49" Type="http://schemas.openxmlformats.org/officeDocument/2006/relationships/image" Target="../media/image735.png"/><Relationship Id="rId50" Type="http://schemas.openxmlformats.org/officeDocument/2006/relationships/image" Target="../media/image736.png"/><Relationship Id="rId51" Type="http://schemas.openxmlformats.org/officeDocument/2006/relationships/image" Target="../media/image737.png"/><Relationship Id="rId52" Type="http://schemas.openxmlformats.org/officeDocument/2006/relationships/image" Target="../media/image738.png"/><Relationship Id="rId53" Type="http://schemas.openxmlformats.org/officeDocument/2006/relationships/image" Target="../media/image739.png"/><Relationship Id="rId54" Type="http://schemas.openxmlformats.org/officeDocument/2006/relationships/image" Target="../media/image740.png"/><Relationship Id="rId55" Type="http://schemas.openxmlformats.org/officeDocument/2006/relationships/image" Target="../media/image741.png"/><Relationship Id="rId56" Type="http://schemas.openxmlformats.org/officeDocument/2006/relationships/image" Target="../media/image742.png"/><Relationship Id="rId57" Type="http://schemas.openxmlformats.org/officeDocument/2006/relationships/image" Target="../media/image743.png"/><Relationship Id="rId58" Type="http://schemas.openxmlformats.org/officeDocument/2006/relationships/image" Target="../media/image744.png"/><Relationship Id="rId59" Type="http://schemas.openxmlformats.org/officeDocument/2006/relationships/image" Target="../media/image245.png"/><Relationship Id="rId60" Type="http://schemas.openxmlformats.org/officeDocument/2006/relationships/image" Target="../media/image745.png"/><Relationship Id="rId61" Type="http://schemas.openxmlformats.org/officeDocument/2006/relationships/image" Target="../media/image746.png"/><Relationship Id="rId62" Type="http://schemas.openxmlformats.org/officeDocument/2006/relationships/image" Target="../media/image747.png"/><Relationship Id="rId63" Type="http://schemas.openxmlformats.org/officeDocument/2006/relationships/image" Target="../media/image748.png"/><Relationship Id="rId64" Type="http://schemas.openxmlformats.org/officeDocument/2006/relationships/image" Target="../media/image749.png"/><Relationship Id="rId65" Type="http://schemas.openxmlformats.org/officeDocument/2006/relationships/image" Target="../media/image750.png"/><Relationship Id="rId66" Type="http://schemas.openxmlformats.org/officeDocument/2006/relationships/image" Target="../media/image751.png"/><Relationship Id="rId67" Type="http://schemas.openxmlformats.org/officeDocument/2006/relationships/image" Target="../media/image752.png"/><Relationship Id="rId68" Type="http://schemas.openxmlformats.org/officeDocument/2006/relationships/image" Target="../media/image753.png"/><Relationship Id="rId69" Type="http://schemas.openxmlformats.org/officeDocument/2006/relationships/image" Target="../media/image754.png"/><Relationship Id="rId70" Type="http://schemas.openxmlformats.org/officeDocument/2006/relationships/image" Target="../media/image755.png"/><Relationship Id="rId71" Type="http://schemas.openxmlformats.org/officeDocument/2006/relationships/image" Target="../media/image756.png"/><Relationship Id="rId72" Type="http://schemas.openxmlformats.org/officeDocument/2006/relationships/image" Target="../media/image75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image" Target="../media/image59.png"/><Relationship Id="rId15" Type="http://schemas.openxmlformats.org/officeDocument/2006/relationships/image" Target="../media/image60.png"/><Relationship Id="rId16" Type="http://schemas.openxmlformats.org/officeDocument/2006/relationships/image" Target="../media/image61.png"/><Relationship Id="rId17" Type="http://schemas.openxmlformats.org/officeDocument/2006/relationships/image" Target="../media/image62.png"/><Relationship Id="rId18" Type="http://schemas.openxmlformats.org/officeDocument/2006/relationships/image" Target="../media/image63.png"/><Relationship Id="rId19" Type="http://schemas.openxmlformats.org/officeDocument/2006/relationships/image" Target="../media/image64.png"/><Relationship Id="rId20" Type="http://schemas.openxmlformats.org/officeDocument/2006/relationships/image" Target="../media/image65.png"/><Relationship Id="rId21" Type="http://schemas.openxmlformats.org/officeDocument/2006/relationships/image" Target="../media/image66.png"/><Relationship Id="rId22" Type="http://schemas.openxmlformats.org/officeDocument/2006/relationships/image" Target="../media/image67.png"/><Relationship Id="rId23" Type="http://schemas.openxmlformats.org/officeDocument/2006/relationships/image" Target="../media/image68.png"/><Relationship Id="rId24" Type="http://schemas.openxmlformats.org/officeDocument/2006/relationships/image" Target="../media/image6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76.png"/><Relationship Id="rId9" Type="http://schemas.openxmlformats.org/officeDocument/2006/relationships/image" Target="../media/image77.png"/><Relationship Id="rId10" Type="http://schemas.openxmlformats.org/officeDocument/2006/relationships/image" Target="../media/image78.png"/><Relationship Id="rId11" Type="http://schemas.openxmlformats.org/officeDocument/2006/relationships/image" Target="../media/image79.png"/><Relationship Id="rId12" Type="http://schemas.openxmlformats.org/officeDocument/2006/relationships/image" Target="../media/image80.png"/><Relationship Id="rId13" Type="http://schemas.openxmlformats.org/officeDocument/2006/relationships/image" Target="../media/image81.png"/><Relationship Id="rId14" Type="http://schemas.openxmlformats.org/officeDocument/2006/relationships/image" Target="../media/image82.png"/><Relationship Id="rId15" Type="http://schemas.openxmlformats.org/officeDocument/2006/relationships/image" Target="../media/image83.png"/><Relationship Id="rId16" Type="http://schemas.openxmlformats.org/officeDocument/2006/relationships/image" Target="../media/image84.png"/><Relationship Id="rId17" Type="http://schemas.openxmlformats.org/officeDocument/2006/relationships/image" Target="../media/image85.png"/><Relationship Id="rId18" Type="http://schemas.openxmlformats.org/officeDocument/2006/relationships/image" Target="../media/image86.png"/><Relationship Id="rId19" Type="http://schemas.openxmlformats.org/officeDocument/2006/relationships/image" Target="../media/image87.png"/><Relationship Id="rId20" Type="http://schemas.openxmlformats.org/officeDocument/2006/relationships/image" Target="../media/image88.png"/><Relationship Id="rId21" Type="http://schemas.openxmlformats.org/officeDocument/2006/relationships/image" Target="../media/image89.png"/><Relationship Id="rId22" Type="http://schemas.openxmlformats.org/officeDocument/2006/relationships/image" Target="../media/image90.png"/><Relationship Id="rId23" Type="http://schemas.openxmlformats.org/officeDocument/2006/relationships/image" Target="../media/image91.png"/><Relationship Id="rId24" Type="http://schemas.openxmlformats.org/officeDocument/2006/relationships/image" Target="../media/image92.png"/><Relationship Id="rId25" Type="http://schemas.openxmlformats.org/officeDocument/2006/relationships/image" Target="../media/image93.png"/><Relationship Id="rId26" Type="http://schemas.openxmlformats.org/officeDocument/2006/relationships/image" Target="../media/image94.png"/><Relationship Id="rId27" Type="http://schemas.openxmlformats.org/officeDocument/2006/relationships/image" Target="../media/image95.png"/><Relationship Id="rId28" Type="http://schemas.openxmlformats.org/officeDocument/2006/relationships/image" Target="../media/image96.png"/><Relationship Id="rId29" Type="http://schemas.openxmlformats.org/officeDocument/2006/relationships/image" Target="../media/image97.png"/><Relationship Id="rId30" Type="http://schemas.openxmlformats.org/officeDocument/2006/relationships/image" Target="../media/image98.png"/><Relationship Id="rId31" Type="http://schemas.openxmlformats.org/officeDocument/2006/relationships/image" Target="../media/image99.png"/><Relationship Id="rId32" Type="http://schemas.openxmlformats.org/officeDocument/2006/relationships/image" Target="../media/image100.png"/><Relationship Id="rId33" Type="http://schemas.openxmlformats.org/officeDocument/2006/relationships/image" Target="../media/image101.png"/><Relationship Id="rId34" Type="http://schemas.openxmlformats.org/officeDocument/2006/relationships/image" Target="../media/image102.png"/><Relationship Id="rId35" Type="http://schemas.openxmlformats.org/officeDocument/2006/relationships/image" Target="../media/image103.png"/><Relationship Id="rId36" Type="http://schemas.openxmlformats.org/officeDocument/2006/relationships/image" Target="../media/image104.png"/><Relationship Id="rId37" Type="http://schemas.openxmlformats.org/officeDocument/2006/relationships/image" Target="../media/image10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6.png"/><Relationship Id="rId3" Type="http://schemas.openxmlformats.org/officeDocument/2006/relationships/image" Target="../media/image107.png"/><Relationship Id="rId4" Type="http://schemas.openxmlformats.org/officeDocument/2006/relationships/image" Target="../media/image108.png"/><Relationship Id="rId5" Type="http://schemas.openxmlformats.org/officeDocument/2006/relationships/image" Target="../media/image109.png"/><Relationship Id="rId6" Type="http://schemas.openxmlformats.org/officeDocument/2006/relationships/image" Target="../media/image110.png"/><Relationship Id="rId7" Type="http://schemas.openxmlformats.org/officeDocument/2006/relationships/image" Target="../media/image111.png"/><Relationship Id="rId8" Type="http://schemas.openxmlformats.org/officeDocument/2006/relationships/image" Target="../media/image112.png"/><Relationship Id="rId9" Type="http://schemas.openxmlformats.org/officeDocument/2006/relationships/image" Target="../media/image113.png"/><Relationship Id="rId10" Type="http://schemas.openxmlformats.org/officeDocument/2006/relationships/image" Target="../media/image114.png"/><Relationship Id="rId11" Type="http://schemas.openxmlformats.org/officeDocument/2006/relationships/image" Target="../media/image115.png"/><Relationship Id="rId12" Type="http://schemas.openxmlformats.org/officeDocument/2006/relationships/image" Target="../media/image116.png"/><Relationship Id="rId13" Type="http://schemas.openxmlformats.org/officeDocument/2006/relationships/image" Target="../media/image117.png"/><Relationship Id="rId14" Type="http://schemas.openxmlformats.org/officeDocument/2006/relationships/image" Target="../media/image65.png"/><Relationship Id="rId15" Type="http://schemas.openxmlformats.org/officeDocument/2006/relationships/image" Target="../media/image118.png"/><Relationship Id="rId16" Type="http://schemas.openxmlformats.org/officeDocument/2006/relationships/image" Target="../media/image119.png"/><Relationship Id="rId17" Type="http://schemas.openxmlformats.org/officeDocument/2006/relationships/image" Target="../media/image120.png"/><Relationship Id="rId18" Type="http://schemas.openxmlformats.org/officeDocument/2006/relationships/image" Target="../media/image121.png"/><Relationship Id="rId19" Type="http://schemas.openxmlformats.org/officeDocument/2006/relationships/image" Target="../media/image122.png"/><Relationship Id="rId20" Type="http://schemas.openxmlformats.org/officeDocument/2006/relationships/image" Target="../media/image123.png"/><Relationship Id="rId21" Type="http://schemas.openxmlformats.org/officeDocument/2006/relationships/image" Target="../media/image124.png"/><Relationship Id="rId22" Type="http://schemas.openxmlformats.org/officeDocument/2006/relationships/image" Target="../media/image125.png"/><Relationship Id="rId23" Type="http://schemas.openxmlformats.org/officeDocument/2006/relationships/image" Target="../media/image126.png"/><Relationship Id="rId24" Type="http://schemas.openxmlformats.org/officeDocument/2006/relationships/image" Target="../media/image127.png"/><Relationship Id="rId25" Type="http://schemas.openxmlformats.org/officeDocument/2006/relationships/image" Target="../media/image128.png"/><Relationship Id="rId26" Type="http://schemas.openxmlformats.org/officeDocument/2006/relationships/image" Target="../media/image129.png"/><Relationship Id="rId27" Type="http://schemas.openxmlformats.org/officeDocument/2006/relationships/image" Target="../media/image130.png"/><Relationship Id="rId28" Type="http://schemas.openxmlformats.org/officeDocument/2006/relationships/image" Target="../media/image131.png"/><Relationship Id="rId29" Type="http://schemas.openxmlformats.org/officeDocument/2006/relationships/image" Target="../media/image132.png"/><Relationship Id="rId30" Type="http://schemas.openxmlformats.org/officeDocument/2006/relationships/image" Target="../media/image133.png"/><Relationship Id="rId31" Type="http://schemas.openxmlformats.org/officeDocument/2006/relationships/image" Target="../media/image134.png"/><Relationship Id="rId32" Type="http://schemas.openxmlformats.org/officeDocument/2006/relationships/image" Target="../media/image135.png"/><Relationship Id="rId33" Type="http://schemas.openxmlformats.org/officeDocument/2006/relationships/image" Target="../media/image136.png"/><Relationship Id="rId34" Type="http://schemas.openxmlformats.org/officeDocument/2006/relationships/image" Target="../media/image137.png"/><Relationship Id="rId35" Type="http://schemas.openxmlformats.org/officeDocument/2006/relationships/image" Target="../media/image138.png"/><Relationship Id="rId36" Type="http://schemas.openxmlformats.org/officeDocument/2006/relationships/image" Target="../media/image139.png"/><Relationship Id="rId37" Type="http://schemas.openxmlformats.org/officeDocument/2006/relationships/image" Target="../media/image140.png"/><Relationship Id="rId38" Type="http://schemas.openxmlformats.org/officeDocument/2006/relationships/image" Target="../media/image141.png"/><Relationship Id="rId39" Type="http://schemas.openxmlformats.org/officeDocument/2006/relationships/image" Target="../media/image14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3.png"/><Relationship Id="rId3" Type="http://schemas.openxmlformats.org/officeDocument/2006/relationships/image" Target="../media/image144.png"/><Relationship Id="rId4" Type="http://schemas.openxmlformats.org/officeDocument/2006/relationships/image" Target="../media/image145.png"/><Relationship Id="rId5" Type="http://schemas.openxmlformats.org/officeDocument/2006/relationships/image" Target="../media/image146.png"/><Relationship Id="rId6" Type="http://schemas.openxmlformats.org/officeDocument/2006/relationships/image" Target="../media/image147.png"/><Relationship Id="rId7" Type="http://schemas.openxmlformats.org/officeDocument/2006/relationships/image" Target="../media/image148.png"/><Relationship Id="rId8" Type="http://schemas.openxmlformats.org/officeDocument/2006/relationships/image" Target="../media/image149.png"/><Relationship Id="rId9" Type="http://schemas.openxmlformats.org/officeDocument/2006/relationships/image" Target="../media/image150.png"/><Relationship Id="rId10" Type="http://schemas.openxmlformats.org/officeDocument/2006/relationships/image" Target="../media/image151.png"/><Relationship Id="rId11" Type="http://schemas.openxmlformats.org/officeDocument/2006/relationships/image" Target="../media/image152.png"/><Relationship Id="rId12" Type="http://schemas.openxmlformats.org/officeDocument/2006/relationships/image" Target="../media/image153.png"/><Relationship Id="rId13" Type="http://schemas.openxmlformats.org/officeDocument/2006/relationships/image" Target="../media/image154.png"/><Relationship Id="rId14" Type="http://schemas.openxmlformats.org/officeDocument/2006/relationships/image" Target="../media/image155.png"/><Relationship Id="rId15" Type="http://schemas.openxmlformats.org/officeDocument/2006/relationships/image" Target="../media/image156.png"/><Relationship Id="rId16" Type="http://schemas.openxmlformats.org/officeDocument/2006/relationships/image" Target="../media/image157.png"/><Relationship Id="rId17" Type="http://schemas.openxmlformats.org/officeDocument/2006/relationships/image" Target="../media/image158.png"/><Relationship Id="rId18" Type="http://schemas.openxmlformats.org/officeDocument/2006/relationships/image" Target="../media/image159.png"/><Relationship Id="rId19" Type="http://schemas.openxmlformats.org/officeDocument/2006/relationships/image" Target="../media/image160.png"/><Relationship Id="rId20" Type="http://schemas.openxmlformats.org/officeDocument/2006/relationships/image" Target="../media/image161.png"/><Relationship Id="rId21" Type="http://schemas.openxmlformats.org/officeDocument/2006/relationships/image" Target="../media/image162.png"/><Relationship Id="rId22" Type="http://schemas.openxmlformats.org/officeDocument/2006/relationships/image" Target="../media/image163.png"/><Relationship Id="rId23" Type="http://schemas.openxmlformats.org/officeDocument/2006/relationships/image" Target="../media/image164.png"/><Relationship Id="rId24" Type="http://schemas.openxmlformats.org/officeDocument/2006/relationships/image" Target="../media/image165.png"/><Relationship Id="rId25" Type="http://schemas.openxmlformats.org/officeDocument/2006/relationships/image" Target="../media/image166.png"/><Relationship Id="rId26" Type="http://schemas.openxmlformats.org/officeDocument/2006/relationships/image" Target="../media/image167.png"/><Relationship Id="rId27" Type="http://schemas.openxmlformats.org/officeDocument/2006/relationships/image" Target="../media/image168.png"/><Relationship Id="rId28" Type="http://schemas.openxmlformats.org/officeDocument/2006/relationships/image" Target="../media/image169.png"/><Relationship Id="rId29" Type="http://schemas.openxmlformats.org/officeDocument/2006/relationships/image" Target="../media/image170.png"/><Relationship Id="rId30" Type="http://schemas.openxmlformats.org/officeDocument/2006/relationships/image" Target="../media/image171.png"/><Relationship Id="rId31" Type="http://schemas.openxmlformats.org/officeDocument/2006/relationships/image" Target="../media/image172.png"/><Relationship Id="rId32" Type="http://schemas.openxmlformats.org/officeDocument/2006/relationships/image" Target="../media/image173.png"/><Relationship Id="rId33" Type="http://schemas.openxmlformats.org/officeDocument/2006/relationships/image" Target="../media/image174.png"/><Relationship Id="rId34" Type="http://schemas.openxmlformats.org/officeDocument/2006/relationships/image" Target="../media/image175.png"/><Relationship Id="rId35" Type="http://schemas.openxmlformats.org/officeDocument/2006/relationships/image" Target="../media/image176.png"/><Relationship Id="rId36" Type="http://schemas.openxmlformats.org/officeDocument/2006/relationships/image" Target="../media/image177.png"/><Relationship Id="rId37" Type="http://schemas.openxmlformats.org/officeDocument/2006/relationships/image" Target="../media/image178.png"/><Relationship Id="rId38" Type="http://schemas.openxmlformats.org/officeDocument/2006/relationships/image" Target="../media/image179.png"/><Relationship Id="rId39" Type="http://schemas.openxmlformats.org/officeDocument/2006/relationships/image" Target="../media/image180.png"/><Relationship Id="rId40" Type="http://schemas.openxmlformats.org/officeDocument/2006/relationships/image" Target="../media/image181.png"/><Relationship Id="rId41" Type="http://schemas.openxmlformats.org/officeDocument/2006/relationships/image" Target="../media/image182.png"/><Relationship Id="rId42" Type="http://schemas.openxmlformats.org/officeDocument/2006/relationships/image" Target="../media/image183.png"/><Relationship Id="rId43" Type="http://schemas.openxmlformats.org/officeDocument/2006/relationships/image" Target="../media/image184.png"/><Relationship Id="rId44" Type="http://schemas.openxmlformats.org/officeDocument/2006/relationships/image" Target="../media/image65.png"/><Relationship Id="rId45" Type="http://schemas.openxmlformats.org/officeDocument/2006/relationships/image" Target="../media/image185.png"/><Relationship Id="rId46" Type="http://schemas.openxmlformats.org/officeDocument/2006/relationships/image" Target="../media/image186.png"/><Relationship Id="rId47" Type="http://schemas.openxmlformats.org/officeDocument/2006/relationships/image" Target="../media/image187.png"/><Relationship Id="rId48" Type="http://schemas.openxmlformats.org/officeDocument/2006/relationships/image" Target="../media/image188.png"/><Relationship Id="rId49" Type="http://schemas.openxmlformats.org/officeDocument/2006/relationships/image" Target="../media/image189.png"/><Relationship Id="rId50" Type="http://schemas.openxmlformats.org/officeDocument/2006/relationships/image" Target="../media/image190.png"/><Relationship Id="rId51" Type="http://schemas.openxmlformats.org/officeDocument/2006/relationships/image" Target="../media/image191.png"/><Relationship Id="rId52" Type="http://schemas.openxmlformats.org/officeDocument/2006/relationships/image" Target="../media/image192.png"/><Relationship Id="rId53" Type="http://schemas.openxmlformats.org/officeDocument/2006/relationships/image" Target="../media/image193.png"/><Relationship Id="rId54" Type="http://schemas.openxmlformats.org/officeDocument/2006/relationships/image" Target="../media/image194.png"/><Relationship Id="rId55" Type="http://schemas.openxmlformats.org/officeDocument/2006/relationships/image" Target="../media/image195.png"/><Relationship Id="rId56" Type="http://schemas.openxmlformats.org/officeDocument/2006/relationships/image" Target="../media/image196.png"/><Relationship Id="rId57" Type="http://schemas.openxmlformats.org/officeDocument/2006/relationships/image" Target="../media/image197.png"/><Relationship Id="rId58" Type="http://schemas.openxmlformats.org/officeDocument/2006/relationships/image" Target="../media/image198.png"/><Relationship Id="rId59" Type="http://schemas.openxmlformats.org/officeDocument/2006/relationships/image" Target="../media/image19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0.png"/><Relationship Id="rId3" Type="http://schemas.openxmlformats.org/officeDocument/2006/relationships/image" Target="../media/image201.png"/><Relationship Id="rId4" Type="http://schemas.openxmlformats.org/officeDocument/2006/relationships/image" Target="../media/image202.png"/><Relationship Id="rId5" Type="http://schemas.openxmlformats.org/officeDocument/2006/relationships/image" Target="../media/image203.png"/><Relationship Id="rId6" Type="http://schemas.openxmlformats.org/officeDocument/2006/relationships/image" Target="../media/image204.png"/><Relationship Id="rId7" Type="http://schemas.openxmlformats.org/officeDocument/2006/relationships/image" Target="../media/image205.png"/><Relationship Id="rId8" Type="http://schemas.openxmlformats.org/officeDocument/2006/relationships/image" Target="../media/image20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7.png"/><Relationship Id="rId3" Type="http://schemas.openxmlformats.org/officeDocument/2006/relationships/image" Target="../media/image208.png"/><Relationship Id="rId4" Type="http://schemas.openxmlformats.org/officeDocument/2006/relationships/image" Target="../media/image209.png"/><Relationship Id="rId5" Type="http://schemas.openxmlformats.org/officeDocument/2006/relationships/image" Target="../media/image210.png"/><Relationship Id="rId6" Type="http://schemas.openxmlformats.org/officeDocument/2006/relationships/image" Target="../media/image211.png"/><Relationship Id="rId7" Type="http://schemas.openxmlformats.org/officeDocument/2006/relationships/image" Target="../media/image212.png"/><Relationship Id="rId8" Type="http://schemas.openxmlformats.org/officeDocument/2006/relationships/image" Target="../media/image213.png"/><Relationship Id="rId9" Type="http://schemas.openxmlformats.org/officeDocument/2006/relationships/image" Target="../media/image214.png"/><Relationship Id="rId10" Type="http://schemas.openxmlformats.org/officeDocument/2006/relationships/image" Target="../media/image215.png"/><Relationship Id="rId11" Type="http://schemas.openxmlformats.org/officeDocument/2006/relationships/image" Target="../media/image216.png"/><Relationship Id="rId12" Type="http://schemas.openxmlformats.org/officeDocument/2006/relationships/image" Target="../media/image217.png"/><Relationship Id="rId13" Type="http://schemas.openxmlformats.org/officeDocument/2006/relationships/image" Target="../media/image218.png"/><Relationship Id="rId14" Type="http://schemas.openxmlformats.org/officeDocument/2006/relationships/image" Target="../media/image219.png"/><Relationship Id="rId15" Type="http://schemas.openxmlformats.org/officeDocument/2006/relationships/image" Target="../media/image220.png"/><Relationship Id="rId16" Type="http://schemas.openxmlformats.org/officeDocument/2006/relationships/image" Target="../media/image221.png"/><Relationship Id="rId17" Type="http://schemas.openxmlformats.org/officeDocument/2006/relationships/image" Target="../media/image222.png"/><Relationship Id="rId18" Type="http://schemas.openxmlformats.org/officeDocument/2006/relationships/image" Target="../media/image223.png"/><Relationship Id="rId19" Type="http://schemas.openxmlformats.org/officeDocument/2006/relationships/image" Target="../media/image224.png"/><Relationship Id="rId20" Type="http://schemas.openxmlformats.org/officeDocument/2006/relationships/image" Target="../media/image225.png"/><Relationship Id="rId21" Type="http://schemas.openxmlformats.org/officeDocument/2006/relationships/image" Target="../media/image226.png"/><Relationship Id="rId22" Type="http://schemas.openxmlformats.org/officeDocument/2006/relationships/image" Target="../media/image227.png"/><Relationship Id="rId23" Type="http://schemas.openxmlformats.org/officeDocument/2006/relationships/image" Target="../media/image228.png"/><Relationship Id="rId24" Type="http://schemas.openxmlformats.org/officeDocument/2006/relationships/image" Target="../media/image229.png"/><Relationship Id="rId25" Type="http://schemas.openxmlformats.org/officeDocument/2006/relationships/image" Target="../media/image230.png"/><Relationship Id="rId26" Type="http://schemas.openxmlformats.org/officeDocument/2006/relationships/image" Target="../media/image231.png"/><Relationship Id="rId27" Type="http://schemas.openxmlformats.org/officeDocument/2006/relationships/image" Target="../media/image232.png"/><Relationship Id="rId28" Type="http://schemas.openxmlformats.org/officeDocument/2006/relationships/image" Target="../media/image233.png"/><Relationship Id="rId29" Type="http://schemas.openxmlformats.org/officeDocument/2006/relationships/image" Target="../media/image23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5.png"/><Relationship Id="rId3" Type="http://schemas.openxmlformats.org/officeDocument/2006/relationships/image" Target="../media/image236.png"/><Relationship Id="rId4" Type="http://schemas.openxmlformats.org/officeDocument/2006/relationships/image" Target="../media/image237.png"/><Relationship Id="rId5" Type="http://schemas.openxmlformats.org/officeDocument/2006/relationships/image" Target="../media/image238.png"/><Relationship Id="rId6" Type="http://schemas.openxmlformats.org/officeDocument/2006/relationships/image" Target="../media/image23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Drawing"/>
          <p:cNvGrpSpPr/>
          <p:nvPr/>
        </p:nvGrpSpPr>
        <p:grpSpPr>
          <a:xfrm>
            <a:off x="914834" y="1263649"/>
            <a:ext cx="12070917" cy="8007351"/>
            <a:chOff x="0" y="-12700"/>
            <a:chExt cx="12070915" cy="8007350"/>
          </a:xfrm>
        </p:grpSpPr>
        <p:sp>
          <p:nvSpPr>
            <p:cNvPr id="119" name="Line"/>
            <p:cNvSpPr/>
            <p:nvPr/>
          </p:nvSpPr>
          <p:spPr>
            <a:xfrm>
              <a:off x="0" y="728417"/>
              <a:ext cx="297988" cy="41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274" fill="norm" stroke="1" extrusionOk="0">
                  <a:moveTo>
                    <a:pt x="10391" y="2027"/>
                  </a:moveTo>
                  <a:cubicBezTo>
                    <a:pt x="9938" y="1597"/>
                    <a:pt x="9485" y="1168"/>
                    <a:pt x="9032" y="1168"/>
                  </a:cubicBezTo>
                  <a:cubicBezTo>
                    <a:pt x="8579" y="1168"/>
                    <a:pt x="8126" y="1597"/>
                    <a:pt x="7899" y="2081"/>
                  </a:cubicBezTo>
                  <a:cubicBezTo>
                    <a:pt x="7673" y="2565"/>
                    <a:pt x="7673" y="3102"/>
                    <a:pt x="8126" y="3478"/>
                  </a:cubicBezTo>
                  <a:cubicBezTo>
                    <a:pt x="8579" y="3854"/>
                    <a:pt x="9485" y="4069"/>
                    <a:pt x="11071" y="3962"/>
                  </a:cubicBezTo>
                  <a:cubicBezTo>
                    <a:pt x="12657" y="3854"/>
                    <a:pt x="14923" y="3424"/>
                    <a:pt x="16660" y="2941"/>
                  </a:cubicBezTo>
                  <a:cubicBezTo>
                    <a:pt x="18397" y="2457"/>
                    <a:pt x="19605" y="1920"/>
                    <a:pt x="20361" y="1382"/>
                  </a:cubicBezTo>
                  <a:cubicBezTo>
                    <a:pt x="21116" y="845"/>
                    <a:pt x="21418" y="308"/>
                    <a:pt x="21191" y="93"/>
                  </a:cubicBezTo>
                  <a:cubicBezTo>
                    <a:pt x="20965" y="-122"/>
                    <a:pt x="20210" y="-15"/>
                    <a:pt x="18019" y="953"/>
                  </a:cubicBezTo>
                  <a:cubicBezTo>
                    <a:pt x="15829" y="1920"/>
                    <a:pt x="12204" y="3747"/>
                    <a:pt x="9863" y="5090"/>
                  </a:cubicBezTo>
                  <a:cubicBezTo>
                    <a:pt x="7521" y="6433"/>
                    <a:pt x="6464" y="7293"/>
                    <a:pt x="5935" y="7991"/>
                  </a:cubicBezTo>
                  <a:cubicBezTo>
                    <a:pt x="5407" y="8690"/>
                    <a:pt x="5407" y="9227"/>
                    <a:pt x="5784" y="9550"/>
                  </a:cubicBezTo>
                  <a:cubicBezTo>
                    <a:pt x="6162" y="9872"/>
                    <a:pt x="6917" y="9979"/>
                    <a:pt x="7673" y="10141"/>
                  </a:cubicBezTo>
                  <a:cubicBezTo>
                    <a:pt x="8428" y="10302"/>
                    <a:pt x="9183" y="10517"/>
                    <a:pt x="9410" y="10947"/>
                  </a:cubicBezTo>
                  <a:cubicBezTo>
                    <a:pt x="9636" y="11377"/>
                    <a:pt x="9334" y="12021"/>
                    <a:pt x="8126" y="13203"/>
                  </a:cubicBezTo>
                  <a:cubicBezTo>
                    <a:pt x="6917" y="14385"/>
                    <a:pt x="4803" y="16105"/>
                    <a:pt x="3368" y="17233"/>
                  </a:cubicBezTo>
                  <a:cubicBezTo>
                    <a:pt x="1933" y="18362"/>
                    <a:pt x="1177" y="18899"/>
                    <a:pt x="649" y="19436"/>
                  </a:cubicBezTo>
                  <a:cubicBezTo>
                    <a:pt x="120" y="19974"/>
                    <a:pt x="-182" y="20511"/>
                    <a:pt x="120" y="20887"/>
                  </a:cubicBezTo>
                  <a:cubicBezTo>
                    <a:pt x="422" y="21263"/>
                    <a:pt x="1328" y="21478"/>
                    <a:pt x="3519" y="20994"/>
                  </a:cubicBezTo>
                  <a:cubicBezTo>
                    <a:pt x="5709" y="20511"/>
                    <a:pt x="9183" y="19329"/>
                    <a:pt x="12657" y="181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266265" y="928750"/>
              <a:ext cx="222251" cy="166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5" fill="norm" stroke="1" extrusionOk="0">
                  <a:moveTo>
                    <a:pt x="0" y="3792"/>
                  </a:moveTo>
                  <a:cubicBezTo>
                    <a:pt x="0" y="2459"/>
                    <a:pt x="0" y="1125"/>
                    <a:pt x="617" y="459"/>
                  </a:cubicBezTo>
                  <a:cubicBezTo>
                    <a:pt x="1234" y="-208"/>
                    <a:pt x="2469" y="-208"/>
                    <a:pt x="3703" y="859"/>
                  </a:cubicBezTo>
                  <a:cubicBezTo>
                    <a:pt x="4937" y="1925"/>
                    <a:pt x="6171" y="4059"/>
                    <a:pt x="6069" y="7392"/>
                  </a:cubicBezTo>
                  <a:cubicBezTo>
                    <a:pt x="5966" y="10725"/>
                    <a:pt x="4526" y="15259"/>
                    <a:pt x="3394" y="17925"/>
                  </a:cubicBezTo>
                  <a:cubicBezTo>
                    <a:pt x="2263" y="20592"/>
                    <a:pt x="1440" y="21392"/>
                    <a:pt x="1337" y="20859"/>
                  </a:cubicBezTo>
                  <a:cubicBezTo>
                    <a:pt x="1234" y="20325"/>
                    <a:pt x="1851" y="18459"/>
                    <a:pt x="3600" y="15925"/>
                  </a:cubicBezTo>
                  <a:cubicBezTo>
                    <a:pt x="5349" y="13392"/>
                    <a:pt x="8229" y="10192"/>
                    <a:pt x="10286" y="7792"/>
                  </a:cubicBezTo>
                  <a:cubicBezTo>
                    <a:pt x="12343" y="5392"/>
                    <a:pt x="13577" y="3792"/>
                    <a:pt x="13886" y="3792"/>
                  </a:cubicBezTo>
                  <a:cubicBezTo>
                    <a:pt x="14194" y="3792"/>
                    <a:pt x="13577" y="5392"/>
                    <a:pt x="13063" y="6992"/>
                  </a:cubicBezTo>
                  <a:cubicBezTo>
                    <a:pt x="12549" y="8592"/>
                    <a:pt x="12137" y="10192"/>
                    <a:pt x="12960" y="11925"/>
                  </a:cubicBezTo>
                  <a:cubicBezTo>
                    <a:pt x="13783" y="13659"/>
                    <a:pt x="15840" y="15525"/>
                    <a:pt x="17486" y="16592"/>
                  </a:cubicBezTo>
                  <a:cubicBezTo>
                    <a:pt x="19131" y="17659"/>
                    <a:pt x="20366" y="17925"/>
                    <a:pt x="21600" y="18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63065" y="1263649"/>
              <a:ext cx="3619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21" y="17018"/>
                    <a:pt x="8842" y="12436"/>
                    <a:pt x="12442" y="8836"/>
                  </a:cubicBezTo>
                  <a:cubicBezTo>
                    <a:pt x="16042" y="5236"/>
                    <a:pt x="18821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194298" y="1320799"/>
              <a:ext cx="313268" cy="61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1" fill="norm" stroke="1" extrusionOk="0">
                  <a:moveTo>
                    <a:pt x="2335" y="10800"/>
                  </a:moveTo>
                  <a:cubicBezTo>
                    <a:pt x="1168" y="14400"/>
                    <a:pt x="0" y="18000"/>
                    <a:pt x="0" y="19800"/>
                  </a:cubicBezTo>
                  <a:cubicBezTo>
                    <a:pt x="0" y="21600"/>
                    <a:pt x="1168" y="21600"/>
                    <a:pt x="4159" y="19080"/>
                  </a:cubicBezTo>
                  <a:cubicBezTo>
                    <a:pt x="7151" y="16560"/>
                    <a:pt x="11968" y="11520"/>
                    <a:pt x="15178" y="7920"/>
                  </a:cubicBezTo>
                  <a:cubicBezTo>
                    <a:pt x="18389" y="4320"/>
                    <a:pt x="19995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945715" y="895350"/>
              <a:ext cx="127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971115" y="109220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1528480" y="665427"/>
              <a:ext cx="224986" cy="440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1212" fill="norm" stroke="1" extrusionOk="0">
                  <a:moveTo>
                    <a:pt x="722" y="9845"/>
                  </a:moveTo>
                  <a:cubicBezTo>
                    <a:pt x="525" y="12086"/>
                    <a:pt x="329" y="14328"/>
                    <a:pt x="329" y="15754"/>
                  </a:cubicBezTo>
                  <a:cubicBezTo>
                    <a:pt x="329" y="17181"/>
                    <a:pt x="525" y="17792"/>
                    <a:pt x="624" y="18403"/>
                  </a:cubicBezTo>
                  <a:cubicBezTo>
                    <a:pt x="722" y="19015"/>
                    <a:pt x="722" y="19626"/>
                    <a:pt x="722" y="19422"/>
                  </a:cubicBezTo>
                  <a:cubicBezTo>
                    <a:pt x="722" y="19218"/>
                    <a:pt x="722" y="18200"/>
                    <a:pt x="1213" y="15754"/>
                  </a:cubicBezTo>
                  <a:cubicBezTo>
                    <a:pt x="1704" y="13309"/>
                    <a:pt x="2685" y="9437"/>
                    <a:pt x="4158" y="6533"/>
                  </a:cubicBezTo>
                  <a:cubicBezTo>
                    <a:pt x="5631" y="3630"/>
                    <a:pt x="7595" y="1694"/>
                    <a:pt x="9165" y="726"/>
                  </a:cubicBezTo>
                  <a:cubicBezTo>
                    <a:pt x="10736" y="-242"/>
                    <a:pt x="11915" y="-242"/>
                    <a:pt x="13682" y="726"/>
                  </a:cubicBezTo>
                  <a:cubicBezTo>
                    <a:pt x="15449" y="1694"/>
                    <a:pt x="17805" y="3630"/>
                    <a:pt x="19278" y="5820"/>
                  </a:cubicBezTo>
                  <a:cubicBezTo>
                    <a:pt x="20751" y="8011"/>
                    <a:pt x="21340" y="10456"/>
                    <a:pt x="20456" y="12596"/>
                  </a:cubicBezTo>
                  <a:cubicBezTo>
                    <a:pt x="19573" y="14735"/>
                    <a:pt x="17216" y="16569"/>
                    <a:pt x="14173" y="17996"/>
                  </a:cubicBezTo>
                  <a:cubicBezTo>
                    <a:pt x="11129" y="19422"/>
                    <a:pt x="7398" y="20441"/>
                    <a:pt x="4944" y="20900"/>
                  </a:cubicBezTo>
                  <a:cubicBezTo>
                    <a:pt x="2489" y="21358"/>
                    <a:pt x="1311" y="21256"/>
                    <a:pt x="624" y="20950"/>
                  </a:cubicBezTo>
                  <a:cubicBezTo>
                    <a:pt x="-64" y="20645"/>
                    <a:pt x="-260" y="20135"/>
                    <a:pt x="427" y="19677"/>
                  </a:cubicBezTo>
                  <a:cubicBezTo>
                    <a:pt x="1115" y="19218"/>
                    <a:pt x="2685" y="18811"/>
                    <a:pt x="4256" y="18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1955365" y="876300"/>
              <a:ext cx="1016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1955365" y="965200"/>
              <a:ext cx="825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2435657" y="607397"/>
              <a:ext cx="167409" cy="45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394" fill="norm" stroke="1" extrusionOk="0">
                  <a:moveTo>
                    <a:pt x="21354" y="1596"/>
                  </a:moveTo>
                  <a:cubicBezTo>
                    <a:pt x="20544" y="1098"/>
                    <a:pt x="19734" y="601"/>
                    <a:pt x="17169" y="302"/>
                  </a:cubicBezTo>
                  <a:cubicBezTo>
                    <a:pt x="14604" y="4"/>
                    <a:pt x="10284" y="-96"/>
                    <a:pt x="7449" y="103"/>
                  </a:cubicBezTo>
                  <a:cubicBezTo>
                    <a:pt x="4614" y="302"/>
                    <a:pt x="3264" y="800"/>
                    <a:pt x="2589" y="1298"/>
                  </a:cubicBezTo>
                  <a:cubicBezTo>
                    <a:pt x="1914" y="1795"/>
                    <a:pt x="1914" y="2293"/>
                    <a:pt x="2859" y="3239"/>
                  </a:cubicBezTo>
                  <a:cubicBezTo>
                    <a:pt x="3804" y="4184"/>
                    <a:pt x="5694" y="5578"/>
                    <a:pt x="7044" y="6922"/>
                  </a:cubicBezTo>
                  <a:cubicBezTo>
                    <a:pt x="8394" y="8265"/>
                    <a:pt x="9204" y="9559"/>
                    <a:pt x="9609" y="10455"/>
                  </a:cubicBezTo>
                  <a:cubicBezTo>
                    <a:pt x="10014" y="11351"/>
                    <a:pt x="10014" y="11849"/>
                    <a:pt x="9339" y="12297"/>
                  </a:cubicBezTo>
                  <a:cubicBezTo>
                    <a:pt x="8664" y="12745"/>
                    <a:pt x="7314" y="13143"/>
                    <a:pt x="5964" y="13392"/>
                  </a:cubicBezTo>
                  <a:cubicBezTo>
                    <a:pt x="4614" y="13640"/>
                    <a:pt x="3264" y="13740"/>
                    <a:pt x="2184" y="13591"/>
                  </a:cubicBezTo>
                  <a:cubicBezTo>
                    <a:pt x="1104" y="13441"/>
                    <a:pt x="294" y="13043"/>
                    <a:pt x="294" y="12645"/>
                  </a:cubicBezTo>
                  <a:cubicBezTo>
                    <a:pt x="294" y="12247"/>
                    <a:pt x="1104" y="11849"/>
                    <a:pt x="2319" y="11600"/>
                  </a:cubicBezTo>
                  <a:cubicBezTo>
                    <a:pt x="3534" y="11351"/>
                    <a:pt x="5154" y="11251"/>
                    <a:pt x="6099" y="11451"/>
                  </a:cubicBezTo>
                  <a:cubicBezTo>
                    <a:pt x="7044" y="11650"/>
                    <a:pt x="7314" y="12147"/>
                    <a:pt x="6639" y="13242"/>
                  </a:cubicBezTo>
                  <a:cubicBezTo>
                    <a:pt x="5964" y="14337"/>
                    <a:pt x="4344" y="16029"/>
                    <a:pt x="3129" y="17174"/>
                  </a:cubicBezTo>
                  <a:cubicBezTo>
                    <a:pt x="1914" y="18319"/>
                    <a:pt x="1104" y="18916"/>
                    <a:pt x="564" y="19513"/>
                  </a:cubicBezTo>
                  <a:cubicBezTo>
                    <a:pt x="24" y="20110"/>
                    <a:pt x="-246" y="20708"/>
                    <a:pt x="294" y="21056"/>
                  </a:cubicBezTo>
                  <a:cubicBezTo>
                    <a:pt x="834" y="21404"/>
                    <a:pt x="2184" y="21504"/>
                    <a:pt x="4884" y="21255"/>
                  </a:cubicBezTo>
                  <a:cubicBezTo>
                    <a:pt x="7584" y="21006"/>
                    <a:pt x="11634" y="20409"/>
                    <a:pt x="15684" y="19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2691965" y="698500"/>
              <a:ext cx="22225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09" y="4871"/>
                    <a:pt x="7817" y="9741"/>
                    <a:pt x="10491" y="12918"/>
                  </a:cubicBezTo>
                  <a:cubicBezTo>
                    <a:pt x="13166" y="16094"/>
                    <a:pt x="14606" y="17576"/>
                    <a:pt x="16251" y="18741"/>
                  </a:cubicBezTo>
                  <a:cubicBezTo>
                    <a:pt x="17897" y="19906"/>
                    <a:pt x="19749" y="2075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2736415" y="628650"/>
              <a:ext cx="19050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00" y="0"/>
                    <a:pt x="19200" y="0"/>
                    <a:pt x="17400" y="1059"/>
                  </a:cubicBezTo>
                  <a:cubicBezTo>
                    <a:pt x="15600" y="2118"/>
                    <a:pt x="13200" y="4235"/>
                    <a:pt x="10440" y="7059"/>
                  </a:cubicBezTo>
                  <a:cubicBezTo>
                    <a:pt x="7680" y="9882"/>
                    <a:pt x="4560" y="13412"/>
                    <a:pt x="2760" y="15953"/>
                  </a:cubicBezTo>
                  <a:cubicBezTo>
                    <a:pt x="960" y="18494"/>
                    <a:pt x="480" y="2004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3013698" y="831850"/>
              <a:ext cx="40218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20520" y="0"/>
                  </a:moveTo>
                  <a:cubicBezTo>
                    <a:pt x="12960" y="5538"/>
                    <a:pt x="5400" y="11077"/>
                    <a:pt x="2160" y="14677"/>
                  </a:cubicBezTo>
                  <a:cubicBezTo>
                    <a:pt x="-1080" y="18277"/>
                    <a:pt x="0" y="19938"/>
                    <a:pt x="10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3168215" y="895350"/>
              <a:ext cx="762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3479365" y="882650"/>
              <a:ext cx="317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3752415" y="876300"/>
              <a:ext cx="381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4203265" y="533400"/>
              <a:ext cx="273051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14" y="2807"/>
                    <a:pt x="6028" y="5614"/>
                    <a:pt x="9293" y="8908"/>
                  </a:cubicBezTo>
                  <a:cubicBezTo>
                    <a:pt x="12558" y="12203"/>
                    <a:pt x="16074" y="15986"/>
                    <a:pt x="18167" y="18183"/>
                  </a:cubicBezTo>
                  <a:cubicBezTo>
                    <a:pt x="20260" y="20380"/>
                    <a:pt x="20930" y="2099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4266765" y="539750"/>
              <a:ext cx="228601" cy="46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00" y="1874"/>
                    <a:pt x="16400" y="3748"/>
                    <a:pt x="13700" y="6164"/>
                  </a:cubicBezTo>
                  <a:cubicBezTo>
                    <a:pt x="11000" y="8581"/>
                    <a:pt x="8200" y="11540"/>
                    <a:pt x="5900" y="14203"/>
                  </a:cubicBezTo>
                  <a:cubicBezTo>
                    <a:pt x="3600" y="16866"/>
                    <a:pt x="1800" y="192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4571565" y="853310"/>
              <a:ext cx="174444" cy="139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0921" fill="norm" stroke="1" extrusionOk="0">
                  <a:moveTo>
                    <a:pt x="0" y="592"/>
                  </a:moveTo>
                  <a:cubicBezTo>
                    <a:pt x="1041" y="3450"/>
                    <a:pt x="2082" y="6309"/>
                    <a:pt x="2602" y="9168"/>
                  </a:cubicBezTo>
                  <a:cubicBezTo>
                    <a:pt x="3123" y="12027"/>
                    <a:pt x="3123" y="14886"/>
                    <a:pt x="2863" y="17109"/>
                  </a:cubicBezTo>
                  <a:cubicBezTo>
                    <a:pt x="2602" y="19333"/>
                    <a:pt x="2082" y="20921"/>
                    <a:pt x="1952" y="20921"/>
                  </a:cubicBezTo>
                  <a:cubicBezTo>
                    <a:pt x="1822" y="20921"/>
                    <a:pt x="2082" y="19333"/>
                    <a:pt x="3123" y="15997"/>
                  </a:cubicBezTo>
                  <a:cubicBezTo>
                    <a:pt x="4164" y="12662"/>
                    <a:pt x="5986" y="7580"/>
                    <a:pt x="8848" y="4245"/>
                  </a:cubicBezTo>
                  <a:cubicBezTo>
                    <a:pt x="11711" y="909"/>
                    <a:pt x="15614" y="-679"/>
                    <a:pt x="17957" y="274"/>
                  </a:cubicBezTo>
                  <a:cubicBezTo>
                    <a:pt x="20299" y="1227"/>
                    <a:pt x="21080" y="4721"/>
                    <a:pt x="21340" y="7897"/>
                  </a:cubicBezTo>
                  <a:cubicBezTo>
                    <a:pt x="21600" y="11074"/>
                    <a:pt x="21340" y="13933"/>
                    <a:pt x="21080" y="167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4920815" y="481783"/>
              <a:ext cx="121180" cy="591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476" fill="norm" stroke="1" extrusionOk="0">
                  <a:moveTo>
                    <a:pt x="0" y="1183"/>
                  </a:moveTo>
                  <a:cubicBezTo>
                    <a:pt x="372" y="798"/>
                    <a:pt x="745" y="414"/>
                    <a:pt x="2234" y="183"/>
                  </a:cubicBezTo>
                  <a:cubicBezTo>
                    <a:pt x="3724" y="-47"/>
                    <a:pt x="6331" y="-124"/>
                    <a:pt x="9310" y="337"/>
                  </a:cubicBezTo>
                  <a:cubicBezTo>
                    <a:pt x="12290" y="798"/>
                    <a:pt x="15641" y="1798"/>
                    <a:pt x="15828" y="3220"/>
                  </a:cubicBezTo>
                  <a:cubicBezTo>
                    <a:pt x="16014" y="4642"/>
                    <a:pt x="13034" y="6487"/>
                    <a:pt x="10428" y="7717"/>
                  </a:cubicBezTo>
                  <a:cubicBezTo>
                    <a:pt x="7821" y="8946"/>
                    <a:pt x="5586" y="9561"/>
                    <a:pt x="4283" y="10061"/>
                  </a:cubicBezTo>
                  <a:cubicBezTo>
                    <a:pt x="2979" y="10561"/>
                    <a:pt x="2607" y="10945"/>
                    <a:pt x="3352" y="11483"/>
                  </a:cubicBezTo>
                  <a:cubicBezTo>
                    <a:pt x="4097" y="12021"/>
                    <a:pt x="5959" y="12713"/>
                    <a:pt x="8566" y="13674"/>
                  </a:cubicBezTo>
                  <a:cubicBezTo>
                    <a:pt x="11172" y="14635"/>
                    <a:pt x="14524" y="15865"/>
                    <a:pt x="16945" y="16902"/>
                  </a:cubicBezTo>
                  <a:cubicBezTo>
                    <a:pt x="19366" y="17940"/>
                    <a:pt x="20855" y="18786"/>
                    <a:pt x="21228" y="19401"/>
                  </a:cubicBezTo>
                  <a:cubicBezTo>
                    <a:pt x="21600" y="20016"/>
                    <a:pt x="20855" y="20400"/>
                    <a:pt x="18993" y="20707"/>
                  </a:cubicBezTo>
                  <a:cubicBezTo>
                    <a:pt x="17131" y="21015"/>
                    <a:pt x="14152" y="21245"/>
                    <a:pt x="11172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5519135" y="730250"/>
              <a:ext cx="33513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2339" y="21600"/>
                  </a:moveTo>
                  <a:cubicBezTo>
                    <a:pt x="1664" y="21287"/>
                    <a:pt x="989" y="20974"/>
                    <a:pt x="517" y="20035"/>
                  </a:cubicBezTo>
                  <a:cubicBezTo>
                    <a:pt x="44" y="19096"/>
                    <a:pt x="-226" y="17530"/>
                    <a:pt x="247" y="14400"/>
                  </a:cubicBezTo>
                  <a:cubicBezTo>
                    <a:pt x="719" y="11270"/>
                    <a:pt x="1934" y="6574"/>
                    <a:pt x="2947" y="4070"/>
                  </a:cubicBezTo>
                  <a:cubicBezTo>
                    <a:pt x="3959" y="1565"/>
                    <a:pt x="4769" y="1252"/>
                    <a:pt x="5647" y="2191"/>
                  </a:cubicBezTo>
                  <a:cubicBezTo>
                    <a:pt x="6524" y="3130"/>
                    <a:pt x="7469" y="5322"/>
                    <a:pt x="8211" y="8139"/>
                  </a:cubicBezTo>
                  <a:cubicBezTo>
                    <a:pt x="8954" y="10957"/>
                    <a:pt x="9494" y="14400"/>
                    <a:pt x="10034" y="16591"/>
                  </a:cubicBezTo>
                  <a:cubicBezTo>
                    <a:pt x="10574" y="18783"/>
                    <a:pt x="11114" y="19722"/>
                    <a:pt x="11721" y="20191"/>
                  </a:cubicBezTo>
                  <a:cubicBezTo>
                    <a:pt x="12329" y="20661"/>
                    <a:pt x="13004" y="20661"/>
                    <a:pt x="13949" y="19252"/>
                  </a:cubicBezTo>
                  <a:cubicBezTo>
                    <a:pt x="14894" y="17843"/>
                    <a:pt x="16109" y="15026"/>
                    <a:pt x="17391" y="11583"/>
                  </a:cubicBezTo>
                  <a:cubicBezTo>
                    <a:pt x="18674" y="8139"/>
                    <a:pt x="20024" y="4070"/>
                    <a:pt x="2137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6206438" y="522429"/>
              <a:ext cx="257428" cy="39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20" fill="norm" stroke="1" extrusionOk="0">
                  <a:moveTo>
                    <a:pt x="4005" y="3371"/>
                  </a:moveTo>
                  <a:cubicBezTo>
                    <a:pt x="2766" y="6028"/>
                    <a:pt x="1526" y="8685"/>
                    <a:pt x="818" y="11341"/>
                  </a:cubicBezTo>
                  <a:cubicBezTo>
                    <a:pt x="110" y="13998"/>
                    <a:pt x="-67" y="16655"/>
                    <a:pt x="22" y="18272"/>
                  </a:cubicBezTo>
                  <a:cubicBezTo>
                    <a:pt x="110" y="19889"/>
                    <a:pt x="464" y="20466"/>
                    <a:pt x="1084" y="20871"/>
                  </a:cubicBezTo>
                  <a:cubicBezTo>
                    <a:pt x="1703" y="21275"/>
                    <a:pt x="2589" y="21506"/>
                    <a:pt x="4271" y="21390"/>
                  </a:cubicBezTo>
                  <a:cubicBezTo>
                    <a:pt x="5953" y="21275"/>
                    <a:pt x="8431" y="20813"/>
                    <a:pt x="10822" y="19542"/>
                  </a:cubicBezTo>
                  <a:cubicBezTo>
                    <a:pt x="13212" y="18272"/>
                    <a:pt x="15513" y="16193"/>
                    <a:pt x="17284" y="13594"/>
                  </a:cubicBezTo>
                  <a:cubicBezTo>
                    <a:pt x="19054" y="10995"/>
                    <a:pt x="20294" y="7876"/>
                    <a:pt x="20913" y="6028"/>
                  </a:cubicBezTo>
                  <a:cubicBezTo>
                    <a:pt x="21533" y="4180"/>
                    <a:pt x="21533" y="3602"/>
                    <a:pt x="21533" y="3025"/>
                  </a:cubicBezTo>
                  <a:cubicBezTo>
                    <a:pt x="21533" y="2447"/>
                    <a:pt x="21533" y="1870"/>
                    <a:pt x="21356" y="1292"/>
                  </a:cubicBezTo>
                  <a:cubicBezTo>
                    <a:pt x="21179" y="715"/>
                    <a:pt x="20825" y="137"/>
                    <a:pt x="20294" y="22"/>
                  </a:cubicBezTo>
                  <a:cubicBezTo>
                    <a:pt x="19763" y="-94"/>
                    <a:pt x="19054" y="253"/>
                    <a:pt x="18877" y="1350"/>
                  </a:cubicBezTo>
                  <a:cubicBezTo>
                    <a:pt x="18700" y="2447"/>
                    <a:pt x="19054" y="4295"/>
                    <a:pt x="19408" y="61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6486271" y="706577"/>
              <a:ext cx="123645" cy="157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365" fill="norm" stroke="1" extrusionOk="0">
                  <a:moveTo>
                    <a:pt x="1617" y="6677"/>
                  </a:moveTo>
                  <a:cubicBezTo>
                    <a:pt x="1250" y="9557"/>
                    <a:pt x="884" y="12437"/>
                    <a:pt x="518" y="15173"/>
                  </a:cubicBezTo>
                  <a:cubicBezTo>
                    <a:pt x="152" y="17909"/>
                    <a:pt x="-214" y="20501"/>
                    <a:pt x="152" y="20357"/>
                  </a:cubicBezTo>
                  <a:cubicBezTo>
                    <a:pt x="518" y="20213"/>
                    <a:pt x="1617" y="17333"/>
                    <a:pt x="3630" y="13733"/>
                  </a:cubicBezTo>
                  <a:cubicBezTo>
                    <a:pt x="5644" y="10133"/>
                    <a:pt x="8572" y="5813"/>
                    <a:pt x="10769" y="3221"/>
                  </a:cubicBezTo>
                  <a:cubicBezTo>
                    <a:pt x="12966" y="629"/>
                    <a:pt x="14430" y="-235"/>
                    <a:pt x="15528" y="53"/>
                  </a:cubicBezTo>
                  <a:cubicBezTo>
                    <a:pt x="16627" y="341"/>
                    <a:pt x="17359" y="1781"/>
                    <a:pt x="18274" y="5525"/>
                  </a:cubicBezTo>
                  <a:cubicBezTo>
                    <a:pt x="19189" y="9269"/>
                    <a:pt x="20288" y="15317"/>
                    <a:pt x="21386" y="21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6667065" y="768350"/>
              <a:ext cx="381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847"/>
                    <a:pt x="12000" y="1694"/>
                    <a:pt x="15000" y="3176"/>
                  </a:cubicBezTo>
                  <a:cubicBezTo>
                    <a:pt x="18000" y="4659"/>
                    <a:pt x="18000" y="6776"/>
                    <a:pt x="18600" y="9953"/>
                  </a:cubicBezTo>
                  <a:cubicBezTo>
                    <a:pt x="19200" y="13129"/>
                    <a:pt x="20400" y="173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6743265" y="603250"/>
              <a:ext cx="635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60" y="15200"/>
                    <a:pt x="4320" y="8800"/>
                    <a:pt x="7920" y="5200"/>
                  </a:cubicBezTo>
                  <a:cubicBezTo>
                    <a:pt x="11520" y="1600"/>
                    <a:pt x="16560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6850068" y="464494"/>
              <a:ext cx="143292" cy="443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1554" fill="norm" stroke="1" extrusionOk="0">
                  <a:moveTo>
                    <a:pt x="20533" y="3657"/>
                  </a:moveTo>
                  <a:cubicBezTo>
                    <a:pt x="20841" y="2628"/>
                    <a:pt x="21150" y="1600"/>
                    <a:pt x="20533" y="931"/>
                  </a:cubicBezTo>
                  <a:cubicBezTo>
                    <a:pt x="19916" y="263"/>
                    <a:pt x="18373" y="-46"/>
                    <a:pt x="15750" y="5"/>
                  </a:cubicBezTo>
                  <a:cubicBezTo>
                    <a:pt x="13127" y="57"/>
                    <a:pt x="9424" y="468"/>
                    <a:pt x="6339" y="2217"/>
                  </a:cubicBezTo>
                  <a:cubicBezTo>
                    <a:pt x="3253" y="3965"/>
                    <a:pt x="784" y="7051"/>
                    <a:pt x="167" y="9931"/>
                  </a:cubicBezTo>
                  <a:cubicBezTo>
                    <a:pt x="-450" y="12811"/>
                    <a:pt x="784" y="15485"/>
                    <a:pt x="1556" y="17388"/>
                  </a:cubicBezTo>
                  <a:cubicBezTo>
                    <a:pt x="2327" y="19291"/>
                    <a:pt x="2636" y="20423"/>
                    <a:pt x="2944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6759869" y="742950"/>
              <a:ext cx="211997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530" y="21600"/>
                  </a:moveTo>
                  <a:cubicBezTo>
                    <a:pt x="674" y="18982"/>
                    <a:pt x="-181" y="16364"/>
                    <a:pt x="33" y="14400"/>
                  </a:cubicBezTo>
                  <a:cubicBezTo>
                    <a:pt x="247" y="12436"/>
                    <a:pt x="1530" y="11127"/>
                    <a:pt x="5272" y="8836"/>
                  </a:cubicBezTo>
                  <a:cubicBezTo>
                    <a:pt x="9015" y="6545"/>
                    <a:pt x="15217" y="3273"/>
                    <a:pt x="214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7145431" y="516466"/>
              <a:ext cx="150285" cy="359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16"/>
                  </a:moveTo>
                  <a:cubicBezTo>
                    <a:pt x="20687" y="508"/>
                    <a:pt x="19775" y="0"/>
                    <a:pt x="18558" y="0"/>
                  </a:cubicBezTo>
                  <a:cubicBezTo>
                    <a:pt x="17341" y="0"/>
                    <a:pt x="15820" y="508"/>
                    <a:pt x="13082" y="1969"/>
                  </a:cubicBezTo>
                  <a:cubicBezTo>
                    <a:pt x="10344" y="3431"/>
                    <a:pt x="6389" y="5845"/>
                    <a:pt x="3803" y="8259"/>
                  </a:cubicBezTo>
                  <a:cubicBezTo>
                    <a:pt x="1217" y="10673"/>
                    <a:pt x="0" y="13087"/>
                    <a:pt x="0" y="15056"/>
                  </a:cubicBezTo>
                  <a:cubicBezTo>
                    <a:pt x="0" y="17026"/>
                    <a:pt x="1217" y="18551"/>
                    <a:pt x="4107" y="19567"/>
                  </a:cubicBezTo>
                  <a:cubicBezTo>
                    <a:pt x="6997" y="20584"/>
                    <a:pt x="11561" y="21092"/>
                    <a:pt x="161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7375410" y="590550"/>
              <a:ext cx="161578" cy="255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368" fill="norm" stroke="1" extrusionOk="0">
                  <a:moveTo>
                    <a:pt x="16158" y="0"/>
                  </a:moveTo>
                  <a:cubicBezTo>
                    <a:pt x="13389" y="531"/>
                    <a:pt x="10620" y="1062"/>
                    <a:pt x="7989" y="2656"/>
                  </a:cubicBezTo>
                  <a:cubicBezTo>
                    <a:pt x="5358" y="4249"/>
                    <a:pt x="2866" y="6905"/>
                    <a:pt x="1482" y="9826"/>
                  </a:cubicBezTo>
                  <a:cubicBezTo>
                    <a:pt x="97" y="12748"/>
                    <a:pt x="-180" y="15934"/>
                    <a:pt x="97" y="17882"/>
                  </a:cubicBezTo>
                  <a:cubicBezTo>
                    <a:pt x="374" y="19830"/>
                    <a:pt x="1205" y="20538"/>
                    <a:pt x="3558" y="20980"/>
                  </a:cubicBezTo>
                  <a:cubicBezTo>
                    <a:pt x="5912" y="21423"/>
                    <a:pt x="9789" y="21600"/>
                    <a:pt x="12835" y="20892"/>
                  </a:cubicBezTo>
                  <a:cubicBezTo>
                    <a:pt x="15882" y="20184"/>
                    <a:pt x="18097" y="18590"/>
                    <a:pt x="19482" y="16111"/>
                  </a:cubicBezTo>
                  <a:cubicBezTo>
                    <a:pt x="20866" y="13633"/>
                    <a:pt x="21420" y="10269"/>
                    <a:pt x="21005" y="7790"/>
                  </a:cubicBezTo>
                  <a:cubicBezTo>
                    <a:pt x="20589" y="5311"/>
                    <a:pt x="19205" y="3718"/>
                    <a:pt x="17820" y="2744"/>
                  </a:cubicBezTo>
                  <a:cubicBezTo>
                    <a:pt x="16435" y="1770"/>
                    <a:pt x="15051" y="1416"/>
                    <a:pt x="14220" y="1770"/>
                  </a:cubicBezTo>
                  <a:cubicBezTo>
                    <a:pt x="13389" y="2125"/>
                    <a:pt x="13112" y="3187"/>
                    <a:pt x="12974" y="4072"/>
                  </a:cubicBezTo>
                  <a:cubicBezTo>
                    <a:pt x="12835" y="4957"/>
                    <a:pt x="12835" y="5666"/>
                    <a:pt x="12835" y="6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7568765" y="850899"/>
              <a:ext cx="952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7868223" y="530452"/>
              <a:ext cx="259343" cy="297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384" fill="norm" stroke="1" extrusionOk="0">
                  <a:moveTo>
                    <a:pt x="11506" y="3863"/>
                  </a:moveTo>
                  <a:cubicBezTo>
                    <a:pt x="11331" y="3102"/>
                    <a:pt x="11155" y="2342"/>
                    <a:pt x="10453" y="1885"/>
                  </a:cubicBezTo>
                  <a:cubicBezTo>
                    <a:pt x="9750" y="1429"/>
                    <a:pt x="8521" y="1277"/>
                    <a:pt x="7116" y="1885"/>
                  </a:cubicBezTo>
                  <a:cubicBezTo>
                    <a:pt x="5711" y="2494"/>
                    <a:pt x="4131" y="3863"/>
                    <a:pt x="2901" y="6449"/>
                  </a:cubicBezTo>
                  <a:cubicBezTo>
                    <a:pt x="1672" y="9035"/>
                    <a:pt x="794" y="12838"/>
                    <a:pt x="355" y="15119"/>
                  </a:cubicBezTo>
                  <a:cubicBezTo>
                    <a:pt x="-84" y="17401"/>
                    <a:pt x="-84" y="18162"/>
                    <a:pt x="179" y="18922"/>
                  </a:cubicBezTo>
                  <a:cubicBezTo>
                    <a:pt x="443" y="19683"/>
                    <a:pt x="970" y="20443"/>
                    <a:pt x="1672" y="20900"/>
                  </a:cubicBezTo>
                  <a:cubicBezTo>
                    <a:pt x="2375" y="21356"/>
                    <a:pt x="3253" y="21508"/>
                    <a:pt x="4482" y="21280"/>
                  </a:cubicBezTo>
                  <a:cubicBezTo>
                    <a:pt x="5711" y="21052"/>
                    <a:pt x="7292" y="20443"/>
                    <a:pt x="9311" y="19226"/>
                  </a:cubicBezTo>
                  <a:cubicBezTo>
                    <a:pt x="11331" y="18009"/>
                    <a:pt x="13789" y="16184"/>
                    <a:pt x="15282" y="13826"/>
                  </a:cubicBezTo>
                  <a:cubicBezTo>
                    <a:pt x="16775" y="11469"/>
                    <a:pt x="17301" y="8578"/>
                    <a:pt x="17214" y="6373"/>
                  </a:cubicBezTo>
                  <a:cubicBezTo>
                    <a:pt x="17126" y="4167"/>
                    <a:pt x="16423" y="2646"/>
                    <a:pt x="15282" y="1657"/>
                  </a:cubicBezTo>
                  <a:cubicBezTo>
                    <a:pt x="14140" y="669"/>
                    <a:pt x="12560" y="212"/>
                    <a:pt x="10892" y="60"/>
                  </a:cubicBezTo>
                  <a:cubicBezTo>
                    <a:pt x="9223" y="-92"/>
                    <a:pt x="7467" y="60"/>
                    <a:pt x="6150" y="364"/>
                  </a:cubicBezTo>
                  <a:cubicBezTo>
                    <a:pt x="4833" y="669"/>
                    <a:pt x="3955" y="1125"/>
                    <a:pt x="3253" y="1657"/>
                  </a:cubicBezTo>
                  <a:cubicBezTo>
                    <a:pt x="2550" y="2190"/>
                    <a:pt x="2023" y="2798"/>
                    <a:pt x="1936" y="3483"/>
                  </a:cubicBezTo>
                  <a:cubicBezTo>
                    <a:pt x="1848" y="4167"/>
                    <a:pt x="2199" y="4928"/>
                    <a:pt x="3165" y="5612"/>
                  </a:cubicBezTo>
                  <a:cubicBezTo>
                    <a:pt x="4131" y="6297"/>
                    <a:pt x="5711" y="6905"/>
                    <a:pt x="8696" y="6981"/>
                  </a:cubicBezTo>
                  <a:cubicBezTo>
                    <a:pt x="11682" y="7057"/>
                    <a:pt x="16072" y="6601"/>
                    <a:pt x="18443" y="6297"/>
                  </a:cubicBezTo>
                  <a:cubicBezTo>
                    <a:pt x="20814" y="5993"/>
                    <a:pt x="21165" y="5840"/>
                    <a:pt x="21516" y="56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8146615" y="438150"/>
              <a:ext cx="137483" cy="352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398" fill="norm" stroke="1" extrusionOk="0">
                  <a:moveTo>
                    <a:pt x="10639" y="0"/>
                  </a:moveTo>
                  <a:cubicBezTo>
                    <a:pt x="13863" y="2957"/>
                    <a:pt x="17087" y="5914"/>
                    <a:pt x="19021" y="9064"/>
                  </a:cubicBezTo>
                  <a:cubicBezTo>
                    <a:pt x="20955" y="12214"/>
                    <a:pt x="21600" y="15557"/>
                    <a:pt x="20149" y="17743"/>
                  </a:cubicBezTo>
                  <a:cubicBezTo>
                    <a:pt x="18699" y="19929"/>
                    <a:pt x="15152" y="20957"/>
                    <a:pt x="11445" y="21279"/>
                  </a:cubicBezTo>
                  <a:cubicBezTo>
                    <a:pt x="7737" y="21600"/>
                    <a:pt x="3869" y="21214"/>
                    <a:pt x="0" y="20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7841815" y="971550"/>
              <a:ext cx="1587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5840"/>
                    <a:pt x="5760" y="10080"/>
                    <a:pt x="9360" y="6480"/>
                  </a:cubicBezTo>
                  <a:cubicBezTo>
                    <a:pt x="12960" y="2880"/>
                    <a:pt x="1728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7871448" y="1016000"/>
              <a:ext cx="135468" cy="24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fill="norm" stroke="1" extrusionOk="0">
                  <a:moveTo>
                    <a:pt x="3375" y="16200"/>
                  </a:moveTo>
                  <a:cubicBezTo>
                    <a:pt x="1687" y="18000"/>
                    <a:pt x="0" y="19800"/>
                    <a:pt x="0" y="20700"/>
                  </a:cubicBezTo>
                  <a:cubicBezTo>
                    <a:pt x="0" y="21600"/>
                    <a:pt x="1687" y="21600"/>
                    <a:pt x="5569" y="18000"/>
                  </a:cubicBezTo>
                  <a:cubicBezTo>
                    <a:pt x="9450" y="14400"/>
                    <a:pt x="15525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7855573" y="1219200"/>
              <a:ext cx="252943" cy="157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368" fill="norm" stroke="1" extrusionOk="0">
                  <a:moveTo>
                    <a:pt x="2070" y="0"/>
                  </a:moveTo>
                  <a:cubicBezTo>
                    <a:pt x="1350" y="6048"/>
                    <a:pt x="630" y="12096"/>
                    <a:pt x="270" y="15840"/>
                  </a:cubicBezTo>
                  <a:cubicBezTo>
                    <a:pt x="-90" y="19584"/>
                    <a:pt x="-90" y="21024"/>
                    <a:pt x="270" y="21312"/>
                  </a:cubicBezTo>
                  <a:cubicBezTo>
                    <a:pt x="630" y="21600"/>
                    <a:pt x="1350" y="20736"/>
                    <a:pt x="1980" y="19584"/>
                  </a:cubicBezTo>
                  <a:cubicBezTo>
                    <a:pt x="2610" y="18432"/>
                    <a:pt x="3150" y="16992"/>
                    <a:pt x="3690" y="15552"/>
                  </a:cubicBezTo>
                  <a:cubicBezTo>
                    <a:pt x="4230" y="14112"/>
                    <a:pt x="4770" y="12672"/>
                    <a:pt x="5310" y="12528"/>
                  </a:cubicBezTo>
                  <a:cubicBezTo>
                    <a:pt x="5850" y="12384"/>
                    <a:pt x="6390" y="13536"/>
                    <a:pt x="7020" y="14544"/>
                  </a:cubicBezTo>
                  <a:cubicBezTo>
                    <a:pt x="7650" y="15552"/>
                    <a:pt x="8370" y="16416"/>
                    <a:pt x="9180" y="16416"/>
                  </a:cubicBezTo>
                  <a:cubicBezTo>
                    <a:pt x="9990" y="16416"/>
                    <a:pt x="10890" y="15552"/>
                    <a:pt x="11700" y="14688"/>
                  </a:cubicBezTo>
                  <a:cubicBezTo>
                    <a:pt x="12510" y="13824"/>
                    <a:pt x="13230" y="12960"/>
                    <a:pt x="13860" y="11664"/>
                  </a:cubicBezTo>
                  <a:cubicBezTo>
                    <a:pt x="14490" y="10368"/>
                    <a:pt x="15030" y="8640"/>
                    <a:pt x="15210" y="8496"/>
                  </a:cubicBezTo>
                  <a:cubicBezTo>
                    <a:pt x="15390" y="8352"/>
                    <a:pt x="15210" y="9792"/>
                    <a:pt x="15120" y="11232"/>
                  </a:cubicBezTo>
                  <a:cubicBezTo>
                    <a:pt x="15030" y="12672"/>
                    <a:pt x="15030" y="14112"/>
                    <a:pt x="14940" y="15552"/>
                  </a:cubicBezTo>
                  <a:cubicBezTo>
                    <a:pt x="14850" y="16992"/>
                    <a:pt x="14670" y="18432"/>
                    <a:pt x="14670" y="18288"/>
                  </a:cubicBezTo>
                  <a:cubicBezTo>
                    <a:pt x="14670" y="18144"/>
                    <a:pt x="14850" y="16416"/>
                    <a:pt x="15300" y="14112"/>
                  </a:cubicBezTo>
                  <a:cubicBezTo>
                    <a:pt x="15750" y="11808"/>
                    <a:pt x="16470" y="8928"/>
                    <a:pt x="17190" y="6912"/>
                  </a:cubicBezTo>
                  <a:cubicBezTo>
                    <a:pt x="17910" y="4896"/>
                    <a:pt x="18630" y="3744"/>
                    <a:pt x="19080" y="3888"/>
                  </a:cubicBezTo>
                  <a:cubicBezTo>
                    <a:pt x="19530" y="4032"/>
                    <a:pt x="19710" y="5472"/>
                    <a:pt x="19800" y="7776"/>
                  </a:cubicBezTo>
                  <a:cubicBezTo>
                    <a:pt x="19890" y="10080"/>
                    <a:pt x="19890" y="13248"/>
                    <a:pt x="19890" y="15552"/>
                  </a:cubicBezTo>
                  <a:cubicBezTo>
                    <a:pt x="19890" y="17856"/>
                    <a:pt x="19890" y="19296"/>
                    <a:pt x="20160" y="19440"/>
                  </a:cubicBezTo>
                  <a:cubicBezTo>
                    <a:pt x="20430" y="19584"/>
                    <a:pt x="20970" y="18432"/>
                    <a:pt x="21510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8163294" y="1085850"/>
              <a:ext cx="91272" cy="24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515" fill="norm" stroke="1" extrusionOk="0">
                  <a:moveTo>
                    <a:pt x="15277" y="0"/>
                  </a:moveTo>
                  <a:cubicBezTo>
                    <a:pt x="12332" y="4759"/>
                    <a:pt x="9386" y="9519"/>
                    <a:pt x="7423" y="12814"/>
                  </a:cubicBezTo>
                  <a:cubicBezTo>
                    <a:pt x="5459" y="16108"/>
                    <a:pt x="4477" y="17939"/>
                    <a:pt x="3495" y="19312"/>
                  </a:cubicBezTo>
                  <a:cubicBezTo>
                    <a:pt x="2513" y="20685"/>
                    <a:pt x="1532" y="21600"/>
                    <a:pt x="795" y="21508"/>
                  </a:cubicBezTo>
                  <a:cubicBezTo>
                    <a:pt x="59" y="21417"/>
                    <a:pt x="-432" y="20319"/>
                    <a:pt x="550" y="18580"/>
                  </a:cubicBezTo>
                  <a:cubicBezTo>
                    <a:pt x="1532" y="16841"/>
                    <a:pt x="3986" y="14461"/>
                    <a:pt x="6195" y="12814"/>
                  </a:cubicBezTo>
                  <a:cubicBezTo>
                    <a:pt x="8404" y="11166"/>
                    <a:pt x="10368" y="10251"/>
                    <a:pt x="12577" y="9610"/>
                  </a:cubicBezTo>
                  <a:cubicBezTo>
                    <a:pt x="14786" y="8969"/>
                    <a:pt x="17241" y="8603"/>
                    <a:pt x="18223" y="9153"/>
                  </a:cubicBezTo>
                  <a:cubicBezTo>
                    <a:pt x="19204" y="9702"/>
                    <a:pt x="18713" y="11166"/>
                    <a:pt x="17486" y="12264"/>
                  </a:cubicBezTo>
                  <a:cubicBezTo>
                    <a:pt x="16259" y="13363"/>
                    <a:pt x="14295" y="14095"/>
                    <a:pt x="12332" y="14827"/>
                  </a:cubicBezTo>
                  <a:cubicBezTo>
                    <a:pt x="10368" y="15559"/>
                    <a:pt x="8404" y="16292"/>
                    <a:pt x="7177" y="17115"/>
                  </a:cubicBezTo>
                  <a:cubicBezTo>
                    <a:pt x="5950" y="17939"/>
                    <a:pt x="5459" y="18854"/>
                    <a:pt x="7913" y="19586"/>
                  </a:cubicBezTo>
                  <a:cubicBezTo>
                    <a:pt x="10368" y="20319"/>
                    <a:pt x="15768" y="20868"/>
                    <a:pt x="21168" y="21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8312508" y="1212850"/>
              <a:ext cx="119858" cy="101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078" fill="norm" stroke="1" extrusionOk="0">
                  <a:moveTo>
                    <a:pt x="4405" y="0"/>
                  </a:moveTo>
                  <a:cubicBezTo>
                    <a:pt x="4026" y="4408"/>
                    <a:pt x="3647" y="8816"/>
                    <a:pt x="2890" y="12784"/>
                  </a:cubicBezTo>
                  <a:cubicBezTo>
                    <a:pt x="2132" y="16751"/>
                    <a:pt x="995" y="20278"/>
                    <a:pt x="426" y="20718"/>
                  </a:cubicBezTo>
                  <a:cubicBezTo>
                    <a:pt x="-142" y="21159"/>
                    <a:pt x="-142" y="18514"/>
                    <a:pt x="426" y="16090"/>
                  </a:cubicBezTo>
                  <a:cubicBezTo>
                    <a:pt x="995" y="13665"/>
                    <a:pt x="2132" y="11461"/>
                    <a:pt x="3458" y="9478"/>
                  </a:cubicBezTo>
                  <a:cubicBezTo>
                    <a:pt x="4784" y="7494"/>
                    <a:pt x="6300" y="5731"/>
                    <a:pt x="8005" y="4629"/>
                  </a:cubicBezTo>
                  <a:cubicBezTo>
                    <a:pt x="9711" y="3527"/>
                    <a:pt x="11605" y="3086"/>
                    <a:pt x="12553" y="4849"/>
                  </a:cubicBezTo>
                  <a:cubicBezTo>
                    <a:pt x="13500" y="6612"/>
                    <a:pt x="13500" y="10580"/>
                    <a:pt x="13121" y="13886"/>
                  </a:cubicBezTo>
                  <a:cubicBezTo>
                    <a:pt x="12742" y="17192"/>
                    <a:pt x="11984" y="19837"/>
                    <a:pt x="12553" y="20718"/>
                  </a:cubicBezTo>
                  <a:cubicBezTo>
                    <a:pt x="13121" y="21600"/>
                    <a:pt x="15016" y="20718"/>
                    <a:pt x="16721" y="19616"/>
                  </a:cubicBezTo>
                  <a:cubicBezTo>
                    <a:pt x="18426" y="18514"/>
                    <a:pt x="19942" y="17192"/>
                    <a:pt x="21458" y="158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8435746" y="1238250"/>
              <a:ext cx="72870" cy="89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6" h="21223" fill="norm" stroke="1" extrusionOk="0">
                  <a:moveTo>
                    <a:pt x="6242" y="6028"/>
                  </a:moveTo>
                  <a:cubicBezTo>
                    <a:pt x="8642" y="4019"/>
                    <a:pt x="11042" y="2009"/>
                    <a:pt x="10742" y="1005"/>
                  </a:cubicBezTo>
                  <a:cubicBezTo>
                    <a:pt x="10442" y="0"/>
                    <a:pt x="7442" y="0"/>
                    <a:pt x="5342" y="1507"/>
                  </a:cubicBezTo>
                  <a:cubicBezTo>
                    <a:pt x="3242" y="3014"/>
                    <a:pt x="2042" y="6028"/>
                    <a:pt x="1142" y="8791"/>
                  </a:cubicBezTo>
                  <a:cubicBezTo>
                    <a:pt x="242" y="11553"/>
                    <a:pt x="-358" y="14065"/>
                    <a:pt x="242" y="16326"/>
                  </a:cubicBezTo>
                  <a:cubicBezTo>
                    <a:pt x="842" y="18586"/>
                    <a:pt x="2642" y="20595"/>
                    <a:pt x="5042" y="21098"/>
                  </a:cubicBezTo>
                  <a:cubicBezTo>
                    <a:pt x="7442" y="21600"/>
                    <a:pt x="10442" y="20595"/>
                    <a:pt x="13442" y="18084"/>
                  </a:cubicBezTo>
                  <a:cubicBezTo>
                    <a:pt x="16442" y="15572"/>
                    <a:pt x="19442" y="11553"/>
                    <a:pt x="20342" y="8288"/>
                  </a:cubicBezTo>
                  <a:cubicBezTo>
                    <a:pt x="21242" y="5023"/>
                    <a:pt x="20042" y="2512"/>
                    <a:pt x="1884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8544114" y="1219200"/>
              <a:ext cx="142252" cy="85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260" fill="norm" stroke="1" extrusionOk="0">
                  <a:moveTo>
                    <a:pt x="4194" y="4741"/>
                  </a:moveTo>
                  <a:cubicBezTo>
                    <a:pt x="2923" y="6322"/>
                    <a:pt x="1653" y="7902"/>
                    <a:pt x="859" y="10010"/>
                  </a:cubicBezTo>
                  <a:cubicBezTo>
                    <a:pt x="65" y="12117"/>
                    <a:pt x="-253" y="14751"/>
                    <a:pt x="223" y="16859"/>
                  </a:cubicBezTo>
                  <a:cubicBezTo>
                    <a:pt x="700" y="18966"/>
                    <a:pt x="1971" y="20546"/>
                    <a:pt x="3241" y="20546"/>
                  </a:cubicBezTo>
                  <a:cubicBezTo>
                    <a:pt x="4512" y="20546"/>
                    <a:pt x="5782" y="18966"/>
                    <a:pt x="7053" y="18966"/>
                  </a:cubicBezTo>
                  <a:cubicBezTo>
                    <a:pt x="8323" y="18966"/>
                    <a:pt x="9594" y="20546"/>
                    <a:pt x="11023" y="21073"/>
                  </a:cubicBezTo>
                  <a:cubicBezTo>
                    <a:pt x="12453" y="21600"/>
                    <a:pt x="14041" y="21073"/>
                    <a:pt x="15788" y="18702"/>
                  </a:cubicBezTo>
                  <a:cubicBezTo>
                    <a:pt x="17535" y="16332"/>
                    <a:pt x="19441" y="12117"/>
                    <a:pt x="20394" y="8693"/>
                  </a:cubicBezTo>
                  <a:cubicBezTo>
                    <a:pt x="21347" y="5268"/>
                    <a:pt x="21347" y="2634"/>
                    <a:pt x="213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8732931" y="1188395"/>
              <a:ext cx="92408" cy="119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431" fill="norm" stroke="1" extrusionOk="0">
                  <a:moveTo>
                    <a:pt x="982" y="7789"/>
                  </a:moveTo>
                  <a:cubicBezTo>
                    <a:pt x="982" y="10063"/>
                    <a:pt x="982" y="12336"/>
                    <a:pt x="736" y="14610"/>
                  </a:cubicBezTo>
                  <a:cubicBezTo>
                    <a:pt x="491" y="16884"/>
                    <a:pt x="0" y="19157"/>
                    <a:pt x="0" y="19347"/>
                  </a:cubicBezTo>
                  <a:cubicBezTo>
                    <a:pt x="0" y="19536"/>
                    <a:pt x="491" y="17642"/>
                    <a:pt x="2209" y="14610"/>
                  </a:cubicBezTo>
                  <a:cubicBezTo>
                    <a:pt x="3927" y="11578"/>
                    <a:pt x="6873" y="7410"/>
                    <a:pt x="9327" y="4568"/>
                  </a:cubicBezTo>
                  <a:cubicBezTo>
                    <a:pt x="11782" y="1726"/>
                    <a:pt x="13745" y="210"/>
                    <a:pt x="15709" y="20"/>
                  </a:cubicBezTo>
                  <a:cubicBezTo>
                    <a:pt x="17673" y="-169"/>
                    <a:pt x="19636" y="968"/>
                    <a:pt x="20618" y="3620"/>
                  </a:cubicBezTo>
                  <a:cubicBezTo>
                    <a:pt x="21600" y="6273"/>
                    <a:pt x="21600" y="10442"/>
                    <a:pt x="21109" y="13663"/>
                  </a:cubicBezTo>
                  <a:cubicBezTo>
                    <a:pt x="20618" y="16884"/>
                    <a:pt x="19636" y="19157"/>
                    <a:pt x="18655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8895915" y="1276349"/>
              <a:ext cx="381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8908615" y="679450"/>
              <a:ext cx="63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4017892" y="1806839"/>
              <a:ext cx="150749" cy="614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554" fill="norm" stroke="1" extrusionOk="0">
                  <a:moveTo>
                    <a:pt x="1059" y="7896"/>
                  </a:moveTo>
                  <a:cubicBezTo>
                    <a:pt x="467" y="9752"/>
                    <a:pt x="-125" y="11608"/>
                    <a:pt x="23" y="13760"/>
                  </a:cubicBezTo>
                  <a:cubicBezTo>
                    <a:pt x="171" y="15913"/>
                    <a:pt x="1059" y="18362"/>
                    <a:pt x="1502" y="19773"/>
                  </a:cubicBezTo>
                  <a:cubicBezTo>
                    <a:pt x="1946" y="21183"/>
                    <a:pt x="1946" y="21554"/>
                    <a:pt x="1798" y="21554"/>
                  </a:cubicBezTo>
                  <a:cubicBezTo>
                    <a:pt x="1650" y="21554"/>
                    <a:pt x="1354" y="21183"/>
                    <a:pt x="1207" y="19661"/>
                  </a:cubicBezTo>
                  <a:cubicBezTo>
                    <a:pt x="1059" y="18140"/>
                    <a:pt x="1059" y="15467"/>
                    <a:pt x="1650" y="12832"/>
                  </a:cubicBezTo>
                  <a:cubicBezTo>
                    <a:pt x="2242" y="10197"/>
                    <a:pt x="3426" y="7599"/>
                    <a:pt x="4757" y="5669"/>
                  </a:cubicBezTo>
                  <a:cubicBezTo>
                    <a:pt x="6089" y="3740"/>
                    <a:pt x="7568" y="2478"/>
                    <a:pt x="8752" y="1661"/>
                  </a:cubicBezTo>
                  <a:cubicBezTo>
                    <a:pt x="9935" y="845"/>
                    <a:pt x="10823" y="474"/>
                    <a:pt x="12007" y="251"/>
                  </a:cubicBezTo>
                  <a:cubicBezTo>
                    <a:pt x="13190" y="28"/>
                    <a:pt x="14670" y="-46"/>
                    <a:pt x="16001" y="28"/>
                  </a:cubicBezTo>
                  <a:cubicBezTo>
                    <a:pt x="17333" y="102"/>
                    <a:pt x="18516" y="325"/>
                    <a:pt x="19552" y="1105"/>
                  </a:cubicBezTo>
                  <a:cubicBezTo>
                    <a:pt x="20587" y="1884"/>
                    <a:pt x="21475" y="3220"/>
                    <a:pt x="20883" y="4445"/>
                  </a:cubicBezTo>
                  <a:cubicBezTo>
                    <a:pt x="20291" y="5669"/>
                    <a:pt x="18220" y="6783"/>
                    <a:pt x="14817" y="7599"/>
                  </a:cubicBezTo>
                  <a:cubicBezTo>
                    <a:pt x="11415" y="8416"/>
                    <a:pt x="6680" y="8935"/>
                    <a:pt x="1946" y="9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4165165" y="2156883"/>
              <a:ext cx="241301" cy="221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6" fill="norm" stroke="1" extrusionOk="0">
                  <a:moveTo>
                    <a:pt x="0" y="2057"/>
                  </a:moveTo>
                  <a:cubicBezTo>
                    <a:pt x="1516" y="3909"/>
                    <a:pt x="3032" y="5760"/>
                    <a:pt x="4358" y="8126"/>
                  </a:cubicBezTo>
                  <a:cubicBezTo>
                    <a:pt x="5684" y="10491"/>
                    <a:pt x="6821" y="13371"/>
                    <a:pt x="7389" y="15326"/>
                  </a:cubicBezTo>
                  <a:cubicBezTo>
                    <a:pt x="7958" y="17280"/>
                    <a:pt x="7958" y="18309"/>
                    <a:pt x="7958" y="19337"/>
                  </a:cubicBezTo>
                  <a:cubicBezTo>
                    <a:pt x="7958" y="20366"/>
                    <a:pt x="7958" y="21394"/>
                    <a:pt x="7484" y="21497"/>
                  </a:cubicBezTo>
                  <a:cubicBezTo>
                    <a:pt x="7011" y="21600"/>
                    <a:pt x="6063" y="20777"/>
                    <a:pt x="5684" y="18720"/>
                  </a:cubicBezTo>
                  <a:cubicBezTo>
                    <a:pt x="5305" y="16663"/>
                    <a:pt x="5495" y="13371"/>
                    <a:pt x="5968" y="11211"/>
                  </a:cubicBezTo>
                  <a:cubicBezTo>
                    <a:pt x="6442" y="9051"/>
                    <a:pt x="7200" y="8023"/>
                    <a:pt x="8053" y="7406"/>
                  </a:cubicBezTo>
                  <a:cubicBezTo>
                    <a:pt x="8905" y="6789"/>
                    <a:pt x="9853" y="6583"/>
                    <a:pt x="10800" y="6480"/>
                  </a:cubicBezTo>
                  <a:cubicBezTo>
                    <a:pt x="11747" y="6377"/>
                    <a:pt x="12695" y="6377"/>
                    <a:pt x="13642" y="7406"/>
                  </a:cubicBezTo>
                  <a:cubicBezTo>
                    <a:pt x="14589" y="8434"/>
                    <a:pt x="15537" y="10491"/>
                    <a:pt x="16200" y="12446"/>
                  </a:cubicBezTo>
                  <a:cubicBezTo>
                    <a:pt x="16863" y="14400"/>
                    <a:pt x="17242" y="16251"/>
                    <a:pt x="17432" y="17794"/>
                  </a:cubicBezTo>
                  <a:cubicBezTo>
                    <a:pt x="17621" y="19337"/>
                    <a:pt x="17621" y="20571"/>
                    <a:pt x="17621" y="20571"/>
                  </a:cubicBezTo>
                  <a:cubicBezTo>
                    <a:pt x="17621" y="20571"/>
                    <a:pt x="17621" y="19337"/>
                    <a:pt x="17621" y="16046"/>
                  </a:cubicBezTo>
                  <a:cubicBezTo>
                    <a:pt x="17621" y="12754"/>
                    <a:pt x="17621" y="7406"/>
                    <a:pt x="18000" y="4217"/>
                  </a:cubicBezTo>
                  <a:cubicBezTo>
                    <a:pt x="18379" y="1029"/>
                    <a:pt x="19137" y="0"/>
                    <a:pt x="19800" y="0"/>
                  </a:cubicBezTo>
                  <a:cubicBezTo>
                    <a:pt x="20463" y="0"/>
                    <a:pt x="21032" y="1029"/>
                    <a:pt x="21600" y="2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4407835" y="2183123"/>
              <a:ext cx="111207" cy="173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0806" fill="norm" stroke="1" extrusionOk="0">
                  <a:moveTo>
                    <a:pt x="18941" y="153"/>
                  </a:moveTo>
                  <a:cubicBezTo>
                    <a:pt x="16941" y="-101"/>
                    <a:pt x="14941" y="-355"/>
                    <a:pt x="11741" y="2186"/>
                  </a:cubicBezTo>
                  <a:cubicBezTo>
                    <a:pt x="8541" y="4727"/>
                    <a:pt x="4141" y="10064"/>
                    <a:pt x="1941" y="13367"/>
                  </a:cubicBezTo>
                  <a:cubicBezTo>
                    <a:pt x="-259" y="16671"/>
                    <a:pt x="-259" y="17941"/>
                    <a:pt x="341" y="19085"/>
                  </a:cubicBezTo>
                  <a:cubicBezTo>
                    <a:pt x="941" y="20229"/>
                    <a:pt x="2141" y="21245"/>
                    <a:pt x="5341" y="20610"/>
                  </a:cubicBezTo>
                  <a:cubicBezTo>
                    <a:pt x="8541" y="19974"/>
                    <a:pt x="13741" y="17687"/>
                    <a:pt x="16941" y="15019"/>
                  </a:cubicBezTo>
                  <a:cubicBezTo>
                    <a:pt x="20141" y="12351"/>
                    <a:pt x="21341" y="9301"/>
                    <a:pt x="20941" y="7269"/>
                  </a:cubicBezTo>
                  <a:cubicBezTo>
                    <a:pt x="20541" y="5236"/>
                    <a:pt x="18541" y="4219"/>
                    <a:pt x="16541" y="32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4514415" y="2146300"/>
              <a:ext cx="177801" cy="225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6" fill="norm" stroke="1" extrusionOk="0">
                  <a:moveTo>
                    <a:pt x="0" y="1783"/>
                  </a:moveTo>
                  <a:cubicBezTo>
                    <a:pt x="2571" y="1982"/>
                    <a:pt x="5143" y="2180"/>
                    <a:pt x="8100" y="4161"/>
                  </a:cubicBezTo>
                  <a:cubicBezTo>
                    <a:pt x="11057" y="6143"/>
                    <a:pt x="14400" y="9908"/>
                    <a:pt x="16071" y="12484"/>
                  </a:cubicBezTo>
                  <a:cubicBezTo>
                    <a:pt x="17743" y="15061"/>
                    <a:pt x="17743" y="16448"/>
                    <a:pt x="17743" y="17637"/>
                  </a:cubicBezTo>
                  <a:cubicBezTo>
                    <a:pt x="17743" y="18826"/>
                    <a:pt x="17743" y="19817"/>
                    <a:pt x="17100" y="20510"/>
                  </a:cubicBezTo>
                  <a:cubicBezTo>
                    <a:pt x="16457" y="21204"/>
                    <a:pt x="15171" y="21600"/>
                    <a:pt x="13886" y="19717"/>
                  </a:cubicBezTo>
                  <a:cubicBezTo>
                    <a:pt x="12600" y="17835"/>
                    <a:pt x="11314" y="13673"/>
                    <a:pt x="11571" y="10305"/>
                  </a:cubicBezTo>
                  <a:cubicBezTo>
                    <a:pt x="11829" y="6936"/>
                    <a:pt x="13629" y="4360"/>
                    <a:pt x="15557" y="2774"/>
                  </a:cubicBezTo>
                  <a:cubicBezTo>
                    <a:pt x="17486" y="1189"/>
                    <a:pt x="19543" y="5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4762065" y="2108200"/>
              <a:ext cx="1" cy="571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4806515" y="2298700"/>
              <a:ext cx="254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5593915" y="1896334"/>
              <a:ext cx="171451" cy="50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fill="norm" stroke="1" extrusionOk="0">
                  <a:moveTo>
                    <a:pt x="21600" y="3895"/>
                  </a:moveTo>
                  <a:cubicBezTo>
                    <a:pt x="18933" y="2629"/>
                    <a:pt x="16267" y="1364"/>
                    <a:pt x="14267" y="686"/>
                  </a:cubicBezTo>
                  <a:cubicBezTo>
                    <a:pt x="12267" y="8"/>
                    <a:pt x="10933" y="-82"/>
                    <a:pt x="9733" y="54"/>
                  </a:cubicBezTo>
                  <a:cubicBezTo>
                    <a:pt x="8533" y="189"/>
                    <a:pt x="7467" y="551"/>
                    <a:pt x="6533" y="1635"/>
                  </a:cubicBezTo>
                  <a:cubicBezTo>
                    <a:pt x="5600" y="2720"/>
                    <a:pt x="4800" y="4527"/>
                    <a:pt x="4400" y="6877"/>
                  </a:cubicBezTo>
                  <a:cubicBezTo>
                    <a:pt x="4000" y="9227"/>
                    <a:pt x="4000" y="12119"/>
                    <a:pt x="4267" y="14378"/>
                  </a:cubicBezTo>
                  <a:cubicBezTo>
                    <a:pt x="4533" y="16638"/>
                    <a:pt x="5067" y="18264"/>
                    <a:pt x="5067" y="19349"/>
                  </a:cubicBezTo>
                  <a:cubicBezTo>
                    <a:pt x="5067" y="20433"/>
                    <a:pt x="4533" y="20976"/>
                    <a:pt x="3600" y="21247"/>
                  </a:cubicBezTo>
                  <a:cubicBezTo>
                    <a:pt x="2667" y="21518"/>
                    <a:pt x="1333" y="21518"/>
                    <a:pt x="0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5498665" y="2216150"/>
              <a:ext cx="2222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46" y="17400"/>
                    <a:pt x="3291" y="13200"/>
                    <a:pt x="6891" y="9600"/>
                  </a:cubicBezTo>
                  <a:cubicBezTo>
                    <a:pt x="10491" y="6000"/>
                    <a:pt x="16046" y="3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5797115" y="1994851"/>
              <a:ext cx="133351" cy="416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21600" y="2556"/>
                  </a:moveTo>
                  <a:cubicBezTo>
                    <a:pt x="21600" y="2013"/>
                    <a:pt x="21600" y="1471"/>
                    <a:pt x="21086" y="982"/>
                  </a:cubicBezTo>
                  <a:cubicBezTo>
                    <a:pt x="20571" y="494"/>
                    <a:pt x="19543" y="60"/>
                    <a:pt x="18171" y="5"/>
                  </a:cubicBezTo>
                  <a:cubicBezTo>
                    <a:pt x="16800" y="-49"/>
                    <a:pt x="15086" y="277"/>
                    <a:pt x="12343" y="2013"/>
                  </a:cubicBezTo>
                  <a:cubicBezTo>
                    <a:pt x="9600" y="3750"/>
                    <a:pt x="5829" y="6898"/>
                    <a:pt x="3429" y="9937"/>
                  </a:cubicBezTo>
                  <a:cubicBezTo>
                    <a:pt x="1029" y="12976"/>
                    <a:pt x="0" y="15907"/>
                    <a:pt x="0" y="17861"/>
                  </a:cubicBezTo>
                  <a:cubicBezTo>
                    <a:pt x="0" y="19814"/>
                    <a:pt x="1029" y="20791"/>
                    <a:pt x="3429" y="21171"/>
                  </a:cubicBezTo>
                  <a:cubicBezTo>
                    <a:pt x="5829" y="21551"/>
                    <a:pt x="9600" y="21334"/>
                    <a:pt x="12686" y="20791"/>
                  </a:cubicBezTo>
                  <a:cubicBezTo>
                    <a:pt x="15771" y="20248"/>
                    <a:pt x="18171" y="19380"/>
                    <a:pt x="20571" y="18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5919477" y="2092236"/>
              <a:ext cx="258639" cy="315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311" fill="norm" stroke="1" extrusionOk="0">
                  <a:moveTo>
                    <a:pt x="12502" y="3224"/>
                  </a:moveTo>
                  <a:cubicBezTo>
                    <a:pt x="11624" y="3081"/>
                    <a:pt x="10746" y="2938"/>
                    <a:pt x="9604" y="3439"/>
                  </a:cubicBezTo>
                  <a:cubicBezTo>
                    <a:pt x="8463" y="3939"/>
                    <a:pt x="7058" y="5084"/>
                    <a:pt x="5917" y="7301"/>
                  </a:cubicBezTo>
                  <a:cubicBezTo>
                    <a:pt x="4775" y="9518"/>
                    <a:pt x="3897" y="12808"/>
                    <a:pt x="3458" y="14954"/>
                  </a:cubicBezTo>
                  <a:cubicBezTo>
                    <a:pt x="3019" y="17100"/>
                    <a:pt x="3019" y="18101"/>
                    <a:pt x="3019" y="18959"/>
                  </a:cubicBezTo>
                  <a:cubicBezTo>
                    <a:pt x="3019" y="19817"/>
                    <a:pt x="3019" y="20533"/>
                    <a:pt x="3458" y="20962"/>
                  </a:cubicBezTo>
                  <a:cubicBezTo>
                    <a:pt x="3897" y="21391"/>
                    <a:pt x="4775" y="21534"/>
                    <a:pt x="6356" y="20747"/>
                  </a:cubicBezTo>
                  <a:cubicBezTo>
                    <a:pt x="7936" y="19960"/>
                    <a:pt x="10219" y="18244"/>
                    <a:pt x="12238" y="15884"/>
                  </a:cubicBezTo>
                  <a:cubicBezTo>
                    <a:pt x="14258" y="13523"/>
                    <a:pt x="16014" y="10519"/>
                    <a:pt x="16717" y="8016"/>
                  </a:cubicBezTo>
                  <a:cubicBezTo>
                    <a:pt x="17419" y="5513"/>
                    <a:pt x="17068" y="3510"/>
                    <a:pt x="15926" y="2151"/>
                  </a:cubicBezTo>
                  <a:cubicBezTo>
                    <a:pt x="14785" y="792"/>
                    <a:pt x="12853" y="77"/>
                    <a:pt x="10570" y="6"/>
                  </a:cubicBezTo>
                  <a:cubicBezTo>
                    <a:pt x="8287" y="-66"/>
                    <a:pt x="5653" y="506"/>
                    <a:pt x="3809" y="1722"/>
                  </a:cubicBezTo>
                  <a:cubicBezTo>
                    <a:pt x="1965" y="2938"/>
                    <a:pt x="912" y="4798"/>
                    <a:pt x="385" y="6300"/>
                  </a:cubicBezTo>
                  <a:cubicBezTo>
                    <a:pt x="-142" y="7802"/>
                    <a:pt x="-142" y="8946"/>
                    <a:pt x="473" y="9661"/>
                  </a:cubicBezTo>
                  <a:cubicBezTo>
                    <a:pt x="1087" y="10376"/>
                    <a:pt x="2317" y="10662"/>
                    <a:pt x="5917" y="10162"/>
                  </a:cubicBezTo>
                  <a:cubicBezTo>
                    <a:pt x="9517" y="9661"/>
                    <a:pt x="15487" y="8374"/>
                    <a:pt x="21458" y="7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6190815" y="1993900"/>
              <a:ext cx="110873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fill="norm" stroke="1" extrusionOk="0">
                  <a:moveTo>
                    <a:pt x="0" y="0"/>
                  </a:moveTo>
                  <a:cubicBezTo>
                    <a:pt x="5891" y="2400"/>
                    <a:pt x="11782" y="4800"/>
                    <a:pt x="15709" y="7461"/>
                  </a:cubicBezTo>
                  <a:cubicBezTo>
                    <a:pt x="19636" y="10122"/>
                    <a:pt x="21600" y="13043"/>
                    <a:pt x="20029" y="15339"/>
                  </a:cubicBezTo>
                  <a:cubicBezTo>
                    <a:pt x="18458" y="17635"/>
                    <a:pt x="13353" y="19304"/>
                    <a:pt x="9818" y="20243"/>
                  </a:cubicBezTo>
                  <a:cubicBezTo>
                    <a:pt x="6284" y="21183"/>
                    <a:pt x="4320" y="21391"/>
                    <a:pt x="23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6619175" y="2038350"/>
              <a:ext cx="29554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fill="norm" stroke="1" extrusionOk="0">
                  <a:moveTo>
                    <a:pt x="20616" y="0"/>
                  </a:moveTo>
                  <a:cubicBezTo>
                    <a:pt x="20153" y="3040"/>
                    <a:pt x="19691" y="6080"/>
                    <a:pt x="18225" y="9040"/>
                  </a:cubicBezTo>
                  <a:cubicBezTo>
                    <a:pt x="16759" y="12000"/>
                    <a:pt x="14291" y="14880"/>
                    <a:pt x="11436" y="16800"/>
                  </a:cubicBezTo>
                  <a:cubicBezTo>
                    <a:pt x="8582" y="18720"/>
                    <a:pt x="5342" y="19680"/>
                    <a:pt x="3413" y="19920"/>
                  </a:cubicBezTo>
                  <a:cubicBezTo>
                    <a:pt x="1485" y="20160"/>
                    <a:pt x="868" y="19680"/>
                    <a:pt x="482" y="19040"/>
                  </a:cubicBezTo>
                  <a:cubicBezTo>
                    <a:pt x="96" y="18400"/>
                    <a:pt x="-58" y="17600"/>
                    <a:pt x="19" y="16800"/>
                  </a:cubicBezTo>
                  <a:cubicBezTo>
                    <a:pt x="96" y="16000"/>
                    <a:pt x="405" y="15200"/>
                    <a:pt x="1408" y="14560"/>
                  </a:cubicBezTo>
                  <a:cubicBezTo>
                    <a:pt x="2411" y="13920"/>
                    <a:pt x="4108" y="13440"/>
                    <a:pt x="5805" y="13520"/>
                  </a:cubicBezTo>
                  <a:cubicBezTo>
                    <a:pt x="7502" y="13600"/>
                    <a:pt x="9199" y="14240"/>
                    <a:pt x="11051" y="15680"/>
                  </a:cubicBezTo>
                  <a:cubicBezTo>
                    <a:pt x="12902" y="17120"/>
                    <a:pt x="14908" y="19360"/>
                    <a:pt x="16682" y="20480"/>
                  </a:cubicBezTo>
                  <a:cubicBezTo>
                    <a:pt x="18456" y="21600"/>
                    <a:pt x="19999" y="21600"/>
                    <a:pt x="215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7479865" y="1943100"/>
              <a:ext cx="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5600"/>
                    <a:pt x="21600" y="11200"/>
                    <a:pt x="0" y="14800"/>
                  </a:cubicBezTo>
                  <a:cubicBezTo>
                    <a:pt x="21600" y="18400"/>
                    <a:pt x="21600" y="20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7289365" y="2291786"/>
              <a:ext cx="361951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4295" y="2735"/>
                    <a:pt x="8589" y="-1585"/>
                    <a:pt x="12189" y="575"/>
                  </a:cubicBezTo>
                  <a:cubicBezTo>
                    <a:pt x="15789" y="2735"/>
                    <a:pt x="18695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7301520" y="2466239"/>
              <a:ext cx="337096" cy="34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390" fill="norm" stroke="1" extrusionOk="0">
                  <a:moveTo>
                    <a:pt x="8945" y="1835"/>
                  </a:moveTo>
                  <a:cubicBezTo>
                    <a:pt x="8540" y="1040"/>
                    <a:pt x="8135" y="245"/>
                    <a:pt x="7663" y="46"/>
                  </a:cubicBezTo>
                  <a:cubicBezTo>
                    <a:pt x="7190" y="-153"/>
                    <a:pt x="6650" y="245"/>
                    <a:pt x="5705" y="2166"/>
                  </a:cubicBezTo>
                  <a:cubicBezTo>
                    <a:pt x="4760" y="4087"/>
                    <a:pt x="3410" y="7533"/>
                    <a:pt x="2533" y="10514"/>
                  </a:cubicBezTo>
                  <a:cubicBezTo>
                    <a:pt x="1655" y="13496"/>
                    <a:pt x="1250" y="16014"/>
                    <a:pt x="1048" y="17604"/>
                  </a:cubicBezTo>
                  <a:cubicBezTo>
                    <a:pt x="845" y="19194"/>
                    <a:pt x="845" y="19857"/>
                    <a:pt x="1115" y="20387"/>
                  </a:cubicBezTo>
                  <a:cubicBezTo>
                    <a:pt x="1385" y="20917"/>
                    <a:pt x="1925" y="21314"/>
                    <a:pt x="2938" y="21381"/>
                  </a:cubicBezTo>
                  <a:cubicBezTo>
                    <a:pt x="3950" y="21447"/>
                    <a:pt x="5435" y="21182"/>
                    <a:pt x="7190" y="19989"/>
                  </a:cubicBezTo>
                  <a:cubicBezTo>
                    <a:pt x="8945" y="18797"/>
                    <a:pt x="10970" y="16676"/>
                    <a:pt x="12185" y="14225"/>
                  </a:cubicBezTo>
                  <a:cubicBezTo>
                    <a:pt x="13400" y="11773"/>
                    <a:pt x="13805" y="8991"/>
                    <a:pt x="13603" y="6605"/>
                  </a:cubicBezTo>
                  <a:cubicBezTo>
                    <a:pt x="13400" y="4220"/>
                    <a:pt x="12590" y="2232"/>
                    <a:pt x="11105" y="1238"/>
                  </a:cubicBezTo>
                  <a:cubicBezTo>
                    <a:pt x="9620" y="245"/>
                    <a:pt x="7460" y="245"/>
                    <a:pt x="5705" y="510"/>
                  </a:cubicBezTo>
                  <a:cubicBezTo>
                    <a:pt x="3950" y="775"/>
                    <a:pt x="2600" y="1305"/>
                    <a:pt x="1655" y="1835"/>
                  </a:cubicBezTo>
                  <a:cubicBezTo>
                    <a:pt x="710" y="2365"/>
                    <a:pt x="170" y="2895"/>
                    <a:pt x="35" y="3491"/>
                  </a:cubicBezTo>
                  <a:cubicBezTo>
                    <a:pt x="-100" y="4087"/>
                    <a:pt x="170" y="4750"/>
                    <a:pt x="643" y="5081"/>
                  </a:cubicBezTo>
                  <a:cubicBezTo>
                    <a:pt x="1115" y="5413"/>
                    <a:pt x="1790" y="5413"/>
                    <a:pt x="4085" y="5148"/>
                  </a:cubicBezTo>
                  <a:cubicBezTo>
                    <a:pt x="6380" y="4883"/>
                    <a:pt x="10295" y="4353"/>
                    <a:pt x="13467" y="3822"/>
                  </a:cubicBezTo>
                  <a:cubicBezTo>
                    <a:pt x="16640" y="3292"/>
                    <a:pt x="19070" y="2762"/>
                    <a:pt x="21500" y="2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2838378" y="3272060"/>
              <a:ext cx="221462" cy="309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329" fill="norm" stroke="1" extrusionOk="0">
                  <a:moveTo>
                    <a:pt x="1199" y="5129"/>
                  </a:moveTo>
                  <a:cubicBezTo>
                    <a:pt x="788" y="9653"/>
                    <a:pt x="376" y="14178"/>
                    <a:pt x="171" y="16805"/>
                  </a:cubicBezTo>
                  <a:cubicBezTo>
                    <a:pt x="-35" y="19432"/>
                    <a:pt x="-35" y="20161"/>
                    <a:pt x="68" y="18921"/>
                  </a:cubicBezTo>
                  <a:cubicBezTo>
                    <a:pt x="171" y="17680"/>
                    <a:pt x="376" y="14470"/>
                    <a:pt x="685" y="11332"/>
                  </a:cubicBezTo>
                  <a:cubicBezTo>
                    <a:pt x="994" y="8194"/>
                    <a:pt x="1405" y="5129"/>
                    <a:pt x="1816" y="3086"/>
                  </a:cubicBezTo>
                  <a:cubicBezTo>
                    <a:pt x="2228" y="1043"/>
                    <a:pt x="2639" y="21"/>
                    <a:pt x="3154" y="313"/>
                  </a:cubicBezTo>
                  <a:cubicBezTo>
                    <a:pt x="3668" y="605"/>
                    <a:pt x="4285" y="2210"/>
                    <a:pt x="5005" y="3305"/>
                  </a:cubicBezTo>
                  <a:cubicBezTo>
                    <a:pt x="5725" y="4399"/>
                    <a:pt x="6548" y="4983"/>
                    <a:pt x="7371" y="5494"/>
                  </a:cubicBezTo>
                  <a:cubicBezTo>
                    <a:pt x="8194" y="6005"/>
                    <a:pt x="9016" y="6443"/>
                    <a:pt x="9942" y="6588"/>
                  </a:cubicBezTo>
                  <a:cubicBezTo>
                    <a:pt x="10868" y="6734"/>
                    <a:pt x="11896" y="6588"/>
                    <a:pt x="13542" y="5640"/>
                  </a:cubicBezTo>
                  <a:cubicBezTo>
                    <a:pt x="15188" y="4691"/>
                    <a:pt x="17451" y="2940"/>
                    <a:pt x="18891" y="1699"/>
                  </a:cubicBezTo>
                  <a:cubicBezTo>
                    <a:pt x="20331" y="459"/>
                    <a:pt x="20948" y="-271"/>
                    <a:pt x="21256" y="94"/>
                  </a:cubicBezTo>
                  <a:cubicBezTo>
                    <a:pt x="21565" y="459"/>
                    <a:pt x="21565" y="1918"/>
                    <a:pt x="21462" y="4983"/>
                  </a:cubicBezTo>
                  <a:cubicBezTo>
                    <a:pt x="21359" y="8048"/>
                    <a:pt x="21154" y="12718"/>
                    <a:pt x="21051" y="15710"/>
                  </a:cubicBezTo>
                  <a:cubicBezTo>
                    <a:pt x="20948" y="18702"/>
                    <a:pt x="20948" y="20015"/>
                    <a:pt x="20948" y="21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3149165" y="3416299"/>
              <a:ext cx="825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3168215" y="3505200"/>
              <a:ext cx="1079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3576731" y="3346995"/>
              <a:ext cx="162985" cy="142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8" fill="norm" stroke="1" extrusionOk="0">
                  <a:moveTo>
                    <a:pt x="561" y="5554"/>
                  </a:moveTo>
                  <a:cubicBezTo>
                    <a:pt x="281" y="8997"/>
                    <a:pt x="0" y="12441"/>
                    <a:pt x="0" y="15415"/>
                  </a:cubicBezTo>
                  <a:cubicBezTo>
                    <a:pt x="0" y="18389"/>
                    <a:pt x="281" y="20893"/>
                    <a:pt x="561" y="21049"/>
                  </a:cubicBezTo>
                  <a:cubicBezTo>
                    <a:pt x="842" y="21206"/>
                    <a:pt x="1122" y="19015"/>
                    <a:pt x="1683" y="16197"/>
                  </a:cubicBezTo>
                  <a:cubicBezTo>
                    <a:pt x="2244" y="13380"/>
                    <a:pt x="3086" y="9936"/>
                    <a:pt x="3927" y="7589"/>
                  </a:cubicBezTo>
                  <a:cubicBezTo>
                    <a:pt x="4769" y="5241"/>
                    <a:pt x="5610" y="3989"/>
                    <a:pt x="6452" y="3989"/>
                  </a:cubicBezTo>
                  <a:cubicBezTo>
                    <a:pt x="7294" y="3989"/>
                    <a:pt x="8135" y="5241"/>
                    <a:pt x="8556" y="6649"/>
                  </a:cubicBezTo>
                  <a:cubicBezTo>
                    <a:pt x="8977" y="8058"/>
                    <a:pt x="8977" y="9623"/>
                    <a:pt x="8977" y="11502"/>
                  </a:cubicBezTo>
                  <a:cubicBezTo>
                    <a:pt x="8977" y="13380"/>
                    <a:pt x="8977" y="15571"/>
                    <a:pt x="9257" y="15571"/>
                  </a:cubicBezTo>
                  <a:cubicBezTo>
                    <a:pt x="9538" y="15571"/>
                    <a:pt x="10099" y="13380"/>
                    <a:pt x="11361" y="10563"/>
                  </a:cubicBezTo>
                  <a:cubicBezTo>
                    <a:pt x="12623" y="7745"/>
                    <a:pt x="14587" y="4302"/>
                    <a:pt x="16410" y="2267"/>
                  </a:cubicBezTo>
                  <a:cubicBezTo>
                    <a:pt x="18234" y="232"/>
                    <a:pt x="19917" y="-394"/>
                    <a:pt x="20758" y="232"/>
                  </a:cubicBezTo>
                  <a:cubicBezTo>
                    <a:pt x="21600" y="858"/>
                    <a:pt x="21600" y="2736"/>
                    <a:pt x="21600" y="5397"/>
                  </a:cubicBezTo>
                  <a:cubicBezTo>
                    <a:pt x="21600" y="8058"/>
                    <a:pt x="21600" y="11502"/>
                    <a:pt x="21600" y="14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3801995" y="3345099"/>
              <a:ext cx="140921" cy="119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093" fill="norm" stroke="1" extrusionOk="0">
                  <a:moveTo>
                    <a:pt x="13726" y="5824"/>
                  </a:moveTo>
                  <a:cubicBezTo>
                    <a:pt x="13726" y="3962"/>
                    <a:pt x="13726" y="2100"/>
                    <a:pt x="12436" y="983"/>
                  </a:cubicBezTo>
                  <a:cubicBezTo>
                    <a:pt x="11147" y="-135"/>
                    <a:pt x="8567" y="-507"/>
                    <a:pt x="6472" y="983"/>
                  </a:cubicBezTo>
                  <a:cubicBezTo>
                    <a:pt x="4376" y="2472"/>
                    <a:pt x="2764" y="5824"/>
                    <a:pt x="1636" y="8990"/>
                  </a:cubicBezTo>
                  <a:cubicBezTo>
                    <a:pt x="508" y="12155"/>
                    <a:pt x="-137" y="15134"/>
                    <a:pt x="24" y="17369"/>
                  </a:cubicBezTo>
                  <a:cubicBezTo>
                    <a:pt x="185" y="19603"/>
                    <a:pt x="1153" y="21093"/>
                    <a:pt x="2281" y="21093"/>
                  </a:cubicBezTo>
                  <a:cubicBezTo>
                    <a:pt x="3409" y="21093"/>
                    <a:pt x="4699" y="19603"/>
                    <a:pt x="5827" y="17741"/>
                  </a:cubicBezTo>
                  <a:cubicBezTo>
                    <a:pt x="6956" y="15879"/>
                    <a:pt x="7923" y="13645"/>
                    <a:pt x="9212" y="11596"/>
                  </a:cubicBezTo>
                  <a:cubicBezTo>
                    <a:pt x="10502" y="9548"/>
                    <a:pt x="12114" y="7686"/>
                    <a:pt x="12920" y="7686"/>
                  </a:cubicBezTo>
                  <a:cubicBezTo>
                    <a:pt x="13726" y="7686"/>
                    <a:pt x="13726" y="9548"/>
                    <a:pt x="15015" y="11969"/>
                  </a:cubicBezTo>
                  <a:cubicBezTo>
                    <a:pt x="16305" y="14390"/>
                    <a:pt x="18884" y="17369"/>
                    <a:pt x="21463" y="20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4000065" y="3333750"/>
              <a:ext cx="889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4680"/>
                    <a:pt x="6171" y="9360"/>
                    <a:pt x="9771" y="12960"/>
                  </a:cubicBezTo>
                  <a:cubicBezTo>
                    <a:pt x="13371" y="16560"/>
                    <a:pt x="17486" y="190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3974665" y="3327399"/>
              <a:ext cx="1397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18" y="2880"/>
                    <a:pt x="12436" y="5760"/>
                    <a:pt x="8836" y="9360"/>
                  </a:cubicBezTo>
                  <a:cubicBezTo>
                    <a:pt x="5236" y="12960"/>
                    <a:pt x="2618" y="172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4237978" y="3229156"/>
              <a:ext cx="111338" cy="276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503" fill="norm" stroke="1" extrusionOk="0">
                  <a:moveTo>
                    <a:pt x="21040" y="233"/>
                  </a:moveTo>
                  <a:cubicBezTo>
                    <a:pt x="17840" y="68"/>
                    <a:pt x="14640" y="-97"/>
                    <a:pt x="12240" y="68"/>
                  </a:cubicBezTo>
                  <a:cubicBezTo>
                    <a:pt x="9840" y="233"/>
                    <a:pt x="8240" y="727"/>
                    <a:pt x="6040" y="3201"/>
                  </a:cubicBezTo>
                  <a:cubicBezTo>
                    <a:pt x="3840" y="5674"/>
                    <a:pt x="1040" y="10126"/>
                    <a:pt x="240" y="13506"/>
                  </a:cubicBezTo>
                  <a:cubicBezTo>
                    <a:pt x="-560" y="16886"/>
                    <a:pt x="640" y="19195"/>
                    <a:pt x="3840" y="20349"/>
                  </a:cubicBezTo>
                  <a:cubicBezTo>
                    <a:pt x="7040" y="21503"/>
                    <a:pt x="12240" y="21503"/>
                    <a:pt x="17440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4440331" y="3223683"/>
              <a:ext cx="126603" cy="309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481" fill="norm" stroke="1" extrusionOk="0">
                  <a:moveTo>
                    <a:pt x="9207" y="4114"/>
                  </a:moveTo>
                  <a:cubicBezTo>
                    <a:pt x="6728" y="6906"/>
                    <a:pt x="4249" y="9698"/>
                    <a:pt x="2833" y="12196"/>
                  </a:cubicBezTo>
                  <a:cubicBezTo>
                    <a:pt x="1416" y="14694"/>
                    <a:pt x="1062" y="16898"/>
                    <a:pt x="708" y="18367"/>
                  </a:cubicBezTo>
                  <a:cubicBezTo>
                    <a:pt x="354" y="19837"/>
                    <a:pt x="0" y="20571"/>
                    <a:pt x="0" y="20278"/>
                  </a:cubicBezTo>
                  <a:cubicBezTo>
                    <a:pt x="0" y="19984"/>
                    <a:pt x="354" y="18661"/>
                    <a:pt x="1239" y="15943"/>
                  </a:cubicBezTo>
                  <a:cubicBezTo>
                    <a:pt x="2125" y="13224"/>
                    <a:pt x="3541" y="9110"/>
                    <a:pt x="4603" y="6612"/>
                  </a:cubicBezTo>
                  <a:cubicBezTo>
                    <a:pt x="5666" y="4114"/>
                    <a:pt x="6374" y="3233"/>
                    <a:pt x="7613" y="2204"/>
                  </a:cubicBezTo>
                  <a:cubicBezTo>
                    <a:pt x="8852" y="1176"/>
                    <a:pt x="10623" y="0"/>
                    <a:pt x="12039" y="0"/>
                  </a:cubicBezTo>
                  <a:cubicBezTo>
                    <a:pt x="13456" y="0"/>
                    <a:pt x="14518" y="1176"/>
                    <a:pt x="16289" y="3894"/>
                  </a:cubicBezTo>
                  <a:cubicBezTo>
                    <a:pt x="18059" y="6612"/>
                    <a:pt x="20538" y="10873"/>
                    <a:pt x="21069" y="13812"/>
                  </a:cubicBezTo>
                  <a:cubicBezTo>
                    <a:pt x="21600" y="16751"/>
                    <a:pt x="20184" y="18367"/>
                    <a:pt x="17528" y="19469"/>
                  </a:cubicBezTo>
                  <a:cubicBezTo>
                    <a:pt x="14872" y="20571"/>
                    <a:pt x="10977" y="21159"/>
                    <a:pt x="8144" y="21380"/>
                  </a:cubicBezTo>
                  <a:cubicBezTo>
                    <a:pt x="5311" y="21600"/>
                    <a:pt x="3541" y="21453"/>
                    <a:pt x="2833" y="21012"/>
                  </a:cubicBezTo>
                  <a:cubicBezTo>
                    <a:pt x="2125" y="20571"/>
                    <a:pt x="2479" y="19837"/>
                    <a:pt x="2833" y="19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4616015" y="3226960"/>
              <a:ext cx="87725" cy="333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1165" fill="norm" stroke="1" extrusionOk="0">
                  <a:moveTo>
                    <a:pt x="7535" y="1134"/>
                  </a:moveTo>
                  <a:cubicBezTo>
                    <a:pt x="8037" y="463"/>
                    <a:pt x="8540" y="-208"/>
                    <a:pt x="9042" y="60"/>
                  </a:cubicBezTo>
                  <a:cubicBezTo>
                    <a:pt x="9544" y="329"/>
                    <a:pt x="10047" y="1536"/>
                    <a:pt x="11805" y="3683"/>
                  </a:cubicBezTo>
                  <a:cubicBezTo>
                    <a:pt x="13563" y="5829"/>
                    <a:pt x="16577" y="8915"/>
                    <a:pt x="18586" y="11464"/>
                  </a:cubicBezTo>
                  <a:cubicBezTo>
                    <a:pt x="20595" y="14013"/>
                    <a:pt x="21600" y="16026"/>
                    <a:pt x="20093" y="17635"/>
                  </a:cubicBezTo>
                  <a:cubicBezTo>
                    <a:pt x="18586" y="19245"/>
                    <a:pt x="14567" y="20453"/>
                    <a:pt x="11302" y="20922"/>
                  </a:cubicBezTo>
                  <a:cubicBezTo>
                    <a:pt x="8037" y="21392"/>
                    <a:pt x="5526" y="21124"/>
                    <a:pt x="3767" y="20587"/>
                  </a:cubicBezTo>
                  <a:cubicBezTo>
                    <a:pt x="2009" y="20050"/>
                    <a:pt x="1005" y="19245"/>
                    <a:pt x="0" y="18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4800165" y="3549649"/>
              <a:ext cx="317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6305965" y="3265889"/>
              <a:ext cx="167629" cy="358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368" fill="norm" stroke="1" extrusionOk="0">
                  <a:moveTo>
                    <a:pt x="3093" y="5186"/>
                  </a:moveTo>
                  <a:cubicBezTo>
                    <a:pt x="2560" y="8597"/>
                    <a:pt x="2026" y="12007"/>
                    <a:pt x="1760" y="14344"/>
                  </a:cubicBezTo>
                  <a:cubicBezTo>
                    <a:pt x="1493" y="16681"/>
                    <a:pt x="1493" y="17944"/>
                    <a:pt x="1226" y="19081"/>
                  </a:cubicBezTo>
                  <a:cubicBezTo>
                    <a:pt x="960" y="20218"/>
                    <a:pt x="426" y="21228"/>
                    <a:pt x="160" y="21355"/>
                  </a:cubicBezTo>
                  <a:cubicBezTo>
                    <a:pt x="-107" y="21481"/>
                    <a:pt x="-107" y="20723"/>
                    <a:pt x="693" y="18323"/>
                  </a:cubicBezTo>
                  <a:cubicBezTo>
                    <a:pt x="1493" y="15923"/>
                    <a:pt x="3093" y="11881"/>
                    <a:pt x="4693" y="8786"/>
                  </a:cubicBezTo>
                  <a:cubicBezTo>
                    <a:pt x="6293" y="5692"/>
                    <a:pt x="7893" y="3544"/>
                    <a:pt x="9226" y="2218"/>
                  </a:cubicBezTo>
                  <a:cubicBezTo>
                    <a:pt x="10560" y="892"/>
                    <a:pt x="11626" y="386"/>
                    <a:pt x="12826" y="134"/>
                  </a:cubicBezTo>
                  <a:cubicBezTo>
                    <a:pt x="14026" y="-119"/>
                    <a:pt x="15360" y="-119"/>
                    <a:pt x="16960" y="1081"/>
                  </a:cubicBezTo>
                  <a:cubicBezTo>
                    <a:pt x="18560" y="2281"/>
                    <a:pt x="20426" y="4681"/>
                    <a:pt x="20960" y="7270"/>
                  </a:cubicBezTo>
                  <a:cubicBezTo>
                    <a:pt x="21493" y="9860"/>
                    <a:pt x="20693" y="12639"/>
                    <a:pt x="18426" y="14723"/>
                  </a:cubicBezTo>
                  <a:cubicBezTo>
                    <a:pt x="16160" y="16807"/>
                    <a:pt x="12426" y="18197"/>
                    <a:pt x="9893" y="18892"/>
                  </a:cubicBezTo>
                  <a:cubicBezTo>
                    <a:pt x="7360" y="19586"/>
                    <a:pt x="6026" y="19586"/>
                    <a:pt x="5360" y="19270"/>
                  </a:cubicBezTo>
                  <a:cubicBezTo>
                    <a:pt x="4693" y="18955"/>
                    <a:pt x="4693" y="18323"/>
                    <a:pt x="4693" y="17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6668011" y="3340100"/>
              <a:ext cx="170505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21481" y="0"/>
                  </a:moveTo>
                  <a:cubicBezTo>
                    <a:pt x="16414" y="3476"/>
                    <a:pt x="11348" y="6952"/>
                    <a:pt x="8148" y="9186"/>
                  </a:cubicBezTo>
                  <a:cubicBezTo>
                    <a:pt x="4948" y="11421"/>
                    <a:pt x="3614" y="12414"/>
                    <a:pt x="2414" y="13407"/>
                  </a:cubicBezTo>
                  <a:cubicBezTo>
                    <a:pt x="1214" y="14400"/>
                    <a:pt x="148" y="15393"/>
                    <a:pt x="14" y="16386"/>
                  </a:cubicBezTo>
                  <a:cubicBezTo>
                    <a:pt x="-119" y="17379"/>
                    <a:pt x="681" y="18372"/>
                    <a:pt x="3081" y="18869"/>
                  </a:cubicBezTo>
                  <a:cubicBezTo>
                    <a:pt x="5481" y="19366"/>
                    <a:pt x="9481" y="19366"/>
                    <a:pt x="12681" y="19738"/>
                  </a:cubicBezTo>
                  <a:cubicBezTo>
                    <a:pt x="15881" y="20110"/>
                    <a:pt x="18281" y="20855"/>
                    <a:pt x="206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6654365" y="3568700"/>
              <a:ext cx="1968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42" y="16457"/>
                    <a:pt x="10684" y="11314"/>
                    <a:pt x="14284" y="7714"/>
                  </a:cubicBezTo>
                  <a:cubicBezTo>
                    <a:pt x="17884" y="4114"/>
                    <a:pt x="19742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6973515" y="3343005"/>
              <a:ext cx="334901" cy="26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160" fill="norm" stroke="1" extrusionOk="0">
                  <a:moveTo>
                    <a:pt x="11713" y="3849"/>
                  </a:moveTo>
                  <a:cubicBezTo>
                    <a:pt x="11713" y="2488"/>
                    <a:pt x="11713" y="1128"/>
                    <a:pt x="11305" y="447"/>
                  </a:cubicBezTo>
                  <a:cubicBezTo>
                    <a:pt x="10898" y="-233"/>
                    <a:pt x="10083" y="-233"/>
                    <a:pt x="8656" y="1128"/>
                  </a:cubicBezTo>
                  <a:cubicBezTo>
                    <a:pt x="7230" y="2488"/>
                    <a:pt x="5192" y="5210"/>
                    <a:pt x="3630" y="8186"/>
                  </a:cubicBezTo>
                  <a:cubicBezTo>
                    <a:pt x="2068" y="11162"/>
                    <a:pt x="981" y="14394"/>
                    <a:pt x="437" y="16520"/>
                  </a:cubicBezTo>
                  <a:cubicBezTo>
                    <a:pt x="-106" y="18646"/>
                    <a:pt x="-106" y="19666"/>
                    <a:pt x="234" y="20347"/>
                  </a:cubicBezTo>
                  <a:cubicBezTo>
                    <a:pt x="573" y="21027"/>
                    <a:pt x="1252" y="21367"/>
                    <a:pt x="2747" y="21027"/>
                  </a:cubicBezTo>
                  <a:cubicBezTo>
                    <a:pt x="4241" y="20687"/>
                    <a:pt x="6551" y="19666"/>
                    <a:pt x="8996" y="17285"/>
                  </a:cubicBezTo>
                  <a:cubicBezTo>
                    <a:pt x="11441" y="14904"/>
                    <a:pt x="14022" y="11162"/>
                    <a:pt x="15245" y="8271"/>
                  </a:cubicBezTo>
                  <a:cubicBezTo>
                    <a:pt x="16468" y="5380"/>
                    <a:pt x="16332" y="3339"/>
                    <a:pt x="15517" y="2063"/>
                  </a:cubicBezTo>
                  <a:cubicBezTo>
                    <a:pt x="14702" y="787"/>
                    <a:pt x="13207" y="277"/>
                    <a:pt x="11713" y="277"/>
                  </a:cubicBezTo>
                  <a:cubicBezTo>
                    <a:pt x="10219" y="277"/>
                    <a:pt x="8724" y="787"/>
                    <a:pt x="7909" y="1468"/>
                  </a:cubicBezTo>
                  <a:cubicBezTo>
                    <a:pt x="7094" y="2148"/>
                    <a:pt x="6958" y="2998"/>
                    <a:pt x="7298" y="3679"/>
                  </a:cubicBezTo>
                  <a:cubicBezTo>
                    <a:pt x="7637" y="4359"/>
                    <a:pt x="8452" y="4869"/>
                    <a:pt x="10898" y="4954"/>
                  </a:cubicBezTo>
                  <a:cubicBezTo>
                    <a:pt x="13343" y="5039"/>
                    <a:pt x="17419" y="4699"/>
                    <a:pt x="21494" y="4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>
              <a:off x="5937761" y="3390900"/>
              <a:ext cx="189555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20053" y="0"/>
                  </a:moveTo>
                  <a:cubicBezTo>
                    <a:pt x="17413" y="313"/>
                    <a:pt x="14773" y="626"/>
                    <a:pt x="11653" y="2661"/>
                  </a:cubicBezTo>
                  <a:cubicBezTo>
                    <a:pt x="8533" y="4696"/>
                    <a:pt x="4933" y="8452"/>
                    <a:pt x="2773" y="10957"/>
                  </a:cubicBezTo>
                  <a:cubicBezTo>
                    <a:pt x="613" y="13461"/>
                    <a:pt x="-107" y="14713"/>
                    <a:pt x="13" y="15809"/>
                  </a:cubicBezTo>
                  <a:cubicBezTo>
                    <a:pt x="133" y="16904"/>
                    <a:pt x="1093" y="17843"/>
                    <a:pt x="4093" y="18313"/>
                  </a:cubicBezTo>
                  <a:cubicBezTo>
                    <a:pt x="7093" y="18783"/>
                    <a:pt x="12133" y="18783"/>
                    <a:pt x="15373" y="19252"/>
                  </a:cubicBezTo>
                  <a:cubicBezTo>
                    <a:pt x="18613" y="19722"/>
                    <a:pt x="20053" y="20661"/>
                    <a:pt x="2149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5898715" y="3632199"/>
              <a:ext cx="152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>
              <a:off x="5576981" y="3425518"/>
              <a:ext cx="191461" cy="272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375" fill="norm" stroke="1" extrusionOk="0">
                  <a:moveTo>
                    <a:pt x="18581" y="3264"/>
                  </a:moveTo>
                  <a:cubicBezTo>
                    <a:pt x="17652" y="2101"/>
                    <a:pt x="16723" y="938"/>
                    <a:pt x="15677" y="357"/>
                  </a:cubicBezTo>
                  <a:cubicBezTo>
                    <a:pt x="14632" y="-225"/>
                    <a:pt x="13471" y="-225"/>
                    <a:pt x="11148" y="1353"/>
                  </a:cubicBezTo>
                  <a:cubicBezTo>
                    <a:pt x="8826" y="2932"/>
                    <a:pt x="5342" y="6089"/>
                    <a:pt x="3135" y="9412"/>
                  </a:cubicBezTo>
                  <a:cubicBezTo>
                    <a:pt x="929" y="12735"/>
                    <a:pt x="0" y="16224"/>
                    <a:pt x="0" y="18384"/>
                  </a:cubicBezTo>
                  <a:cubicBezTo>
                    <a:pt x="0" y="20544"/>
                    <a:pt x="929" y="21375"/>
                    <a:pt x="3368" y="21375"/>
                  </a:cubicBezTo>
                  <a:cubicBezTo>
                    <a:pt x="5806" y="21375"/>
                    <a:pt x="9755" y="20544"/>
                    <a:pt x="13239" y="18384"/>
                  </a:cubicBezTo>
                  <a:cubicBezTo>
                    <a:pt x="16723" y="16224"/>
                    <a:pt x="19742" y="12735"/>
                    <a:pt x="20671" y="9744"/>
                  </a:cubicBezTo>
                  <a:cubicBezTo>
                    <a:pt x="21600" y="6753"/>
                    <a:pt x="20439" y="4261"/>
                    <a:pt x="19277" y="2849"/>
                  </a:cubicBezTo>
                  <a:cubicBezTo>
                    <a:pt x="18116" y="1437"/>
                    <a:pt x="16955" y="1104"/>
                    <a:pt x="15794" y="7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>
              <a:off x="7683065" y="3467100"/>
              <a:ext cx="2540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80" y="14400"/>
                    <a:pt x="9360" y="7200"/>
                    <a:pt x="12960" y="3600"/>
                  </a:cubicBezTo>
                  <a:cubicBezTo>
                    <a:pt x="16560" y="0"/>
                    <a:pt x="1908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7695765" y="3530600"/>
              <a:ext cx="2349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>
              <a:off x="7949765" y="3371850"/>
              <a:ext cx="7635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0" y="0"/>
                  </a:moveTo>
                  <a:cubicBezTo>
                    <a:pt x="8308" y="2512"/>
                    <a:pt x="16615" y="5023"/>
                    <a:pt x="19108" y="7870"/>
                  </a:cubicBezTo>
                  <a:cubicBezTo>
                    <a:pt x="21600" y="10716"/>
                    <a:pt x="18277" y="13898"/>
                    <a:pt x="14954" y="16242"/>
                  </a:cubicBezTo>
                  <a:cubicBezTo>
                    <a:pt x="11631" y="18586"/>
                    <a:pt x="8308" y="20093"/>
                    <a:pt x="49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" name="Line"/>
            <p:cNvSpPr/>
            <p:nvPr/>
          </p:nvSpPr>
          <p:spPr>
            <a:xfrm>
              <a:off x="8815012" y="3317071"/>
              <a:ext cx="252354" cy="336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301" fill="norm" stroke="1" extrusionOk="0">
                  <a:moveTo>
                    <a:pt x="13360" y="6692"/>
                  </a:moveTo>
                  <a:cubicBezTo>
                    <a:pt x="13360" y="6021"/>
                    <a:pt x="13360" y="5351"/>
                    <a:pt x="13000" y="4814"/>
                  </a:cubicBezTo>
                  <a:cubicBezTo>
                    <a:pt x="12640" y="4277"/>
                    <a:pt x="11920" y="3875"/>
                    <a:pt x="10660" y="4009"/>
                  </a:cubicBezTo>
                  <a:cubicBezTo>
                    <a:pt x="9400" y="4143"/>
                    <a:pt x="7600" y="4814"/>
                    <a:pt x="5710" y="6558"/>
                  </a:cubicBezTo>
                  <a:cubicBezTo>
                    <a:pt x="3820" y="8302"/>
                    <a:pt x="1840" y="11120"/>
                    <a:pt x="850" y="13534"/>
                  </a:cubicBezTo>
                  <a:cubicBezTo>
                    <a:pt x="-140" y="15949"/>
                    <a:pt x="-140" y="17962"/>
                    <a:pt x="220" y="19169"/>
                  </a:cubicBezTo>
                  <a:cubicBezTo>
                    <a:pt x="580" y="20377"/>
                    <a:pt x="1300" y="20779"/>
                    <a:pt x="2110" y="21048"/>
                  </a:cubicBezTo>
                  <a:cubicBezTo>
                    <a:pt x="2920" y="21316"/>
                    <a:pt x="3820" y="21450"/>
                    <a:pt x="5350" y="21048"/>
                  </a:cubicBezTo>
                  <a:cubicBezTo>
                    <a:pt x="6880" y="20645"/>
                    <a:pt x="9040" y="19706"/>
                    <a:pt x="11020" y="18566"/>
                  </a:cubicBezTo>
                  <a:cubicBezTo>
                    <a:pt x="13000" y="17425"/>
                    <a:pt x="14800" y="16084"/>
                    <a:pt x="15880" y="13736"/>
                  </a:cubicBezTo>
                  <a:cubicBezTo>
                    <a:pt x="16960" y="11388"/>
                    <a:pt x="17320" y="8034"/>
                    <a:pt x="17140" y="5686"/>
                  </a:cubicBezTo>
                  <a:cubicBezTo>
                    <a:pt x="16960" y="3338"/>
                    <a:pt x="16240" y="1997"/>
                    <a:pt x="14800" y="1125"/>
                  </a:cubicBezTo>
                  <a:cubicBezTo>
                    <a:pt x="13360" y="252"/>
                    <a:pt x="11200" y="-150"/>
                    <a:pt x="9400" y="51"/>
                  </a:cubicBezTo>
                  <a:cubicBezTo>
                    <a:pt x="7600" y="252"/>
                    <a:pt x="6160" y="1057"/>
                    <a:pt x="5260" y="1795"/>
                  </a:cubicBezTo>
                  <a:cubicBezTo>
                    <a:pt x="4360" y="2533"/>
                    <a:pt x="4000" y="3204"/>
                    <a:pt x="3910" y="3942"/>
                  </a:cubicBezTo>
                  <a:cubicBezTo>
                    <a:pt x="3820" y="4680"/>
                    <a:pt x="4000" y="5485"/>
                    <a:pt x="6520" y="6089"/>
                  </a:cubicBezTo>
                  <a:cubicBezTo>
                    <a:pt x="9040" y="6692"/>
                    <a:pt x="13900" y="7095"/>
                    <a:pt x="16780" y="7296"/>
                  </a:cubicBezTo>
                  <a:cubicBezTo>
                    <a:pt x="19660" y="7497"/>
                    <a:pt x="20560" y="7497"/>
                    <a:pt x="21460" y="7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" name="Line"/>
            <p:cNvSpPr/>
            <p:nvPr/>
          </p:nvSpPr>
          <p:spPr>
            <a:xfrm>
              <a:off x="9302315" y="3352800"/>
              <a:ext cx="206463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0" y="0"/>
                  </a:moveTo>
                  <a:cubicBezTo>
                    <a:pt x="2865" y="2400"/>
                    <a:pt x="5731" y="4800"/>
                    <a:pt x="8927" y="6960"/>
                  </a:cubicBezTo>
                  <a:cubicBezTo>
                    <a:pt x="12122" y="9120"/>
                    <a:pt x="15649" y="11040"/>
                    <a:pt x="17963" y="12240"/>
                  </a:cubicBezTo>
                  <a:cubicBezTo>
                    <a:pt x="20278" y="13440"/>
                    <a:pt x="21380" y="13920"/>
                    <a:pt x="21490" y="14520"/>
                  </a:cubicBezTo>
                  <a:cubicBezTo>
                    <a:pt x="21600" y="15120"/>
                    <a:pt x="20718" y="15840"/>
                    <a:pt x="18073" y="17040"/>
                  </a:cubicBezTo>
                  <a:cubicBezTo>
                    <a:pt x="15429" y="18240"/>
                    <a:pt x="11020" y="19920"/>
                    <a:pt x="66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" name="Line"/>
            <p:cNvSpPr/>
            <p:nvPr/>
          </p:nvSpPr>
          <p:spPr>
            <a:xfrm>
              <a:off x="9435665" y="3581400"/>
              <a:ext cx="2349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" name="Line"/>
            <p:cNvSpPr/>
            <p:nvPr/>
          </p:nvSpPr>
          <p:spPr>
            <a:xfrm>
              <a:off x="9787031" y="3340100"/>
              <a:ext cx="296070" cy="337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376" fill="norm" stroke="1" extrusionOk="0">
                  <a:moveTo>
                    <a:pt x="1234" y="6842"/>
                  </a:moveTo>
                  <a:cubicBezTo>
                    <a:pt x="926" y="10599"/>
                    <a:pt x="617" y="14355"/>
                    <a:pt x="386" y="16971"/>
                  </a:cubicBezTo>
                  <a:cubicBezTo>
                    <a:pt x="154" y="19588"/>
                    <a:pt x="0" y="21063"/>
                    <a:pt x="0" y="21332"/>
                  </a:cubicBezTo>
                  <a:cubicBezTo>
                    <a:pt x="0" y="21600"/>
                    <a:pt x="154" y="20661"/>
                    <a:pt x="694" y="18179"/>
                  </a:cubicBezTo>
                  <a:cubicBezTo>
                    <a:pt x="1234" y="15697"/>
                    <a:pt x="2160" y="11672"/>
                    <a:pt x="2854" y="8653"/>
                  </a:cubicBezTo>
                  <a:cubicBezTo>
                    <a:pt x="3549" y="5635"/>
                    <a:pt x="4011" y="3622"/>
                    <a:pt x="4320" y="2214"/>
                  </a:cubicBezTo>
                  <a:cubicBezTo>
                    <a:pt x="4629" y="805"/>
                    <a:pt x="4783" y="0"/>
                    <a:pt x="5169" y="0"/>
                  </a:cubicBezTo>
                  <a:cubicBezTo>
                    <a:pt x="5554" y="0"/>
                    <a:pt x="6171" y="805"/>
                    <a:pt x="6789" y="1744"/>
                  </a:cubicBezTo>
                  <a:cubicBezTo>
                    <a:pt x="7406" y="2683"/>
                    <a:pt x="8023" y="3757"/>
                    <a:pt x="8640" y="4494"/>
                  </a:cubicBezTo>
                  <a:cubicBezTo>
                    <a:pt x="9257" y="5232"/>
                    <a:pt x="9874" y="5635"/>
                    <a:pt x="10569" y="5769"/>
                  </a:cubicBezTo>
                  <a:cubicBezTo>
                    <a:pt x="11263" y="5903"/>
                    <a:pt x="12034" y="5769"/>
                    <a:pt x="13346" y="4964"/>
                  </a:cubicBezTo>
                  <a:cubicBezTo>
                    <a:pt x="14657" y="4159"/>
                    <a:pt x="16509" y="2683"/>
                    <a:pt x="17897" y="1744"/>
                  </a:cubicBezTo>
                  <a:cubicBezTo>
                    <a:pt x="19286" y="805"/>
                    <a:pt x="20211" y="402"/>
                    <a:pt x="20751" y="537"/>
                  </a:cubicBezTo>
                  <a:cubicBezTo>
                    <a:pt x="21291" y="671"/>
                    <a:pt x="21446" y="1342"/>
                    <a:pt x="21523" y="4025"/>
                  </a:cubicBezTo>
                  <a:cubicBezTo>
                    <a:pt x="21600" y="6708"/>
                    <a:pt x="21600" y="11404"/>
                    <a:pt x="21523" y="14087"/>
                  </a:cubicBezTo>
                  <a:cubicBezTo>
                    <a:pt x="21446" y="16770"/>
                    <a:pt x="21291" y="17441"/>
                    <a:pt x="21137" y="181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" name="Line"/>
            <p:cNvSpPr/>
            <p:nvPr/>
          </p:nvSpPr>
          <p:spPr>
            <a:xfrm>
              <a:off x="10172265" y="3619500"/>
              <a:ext cx="1" cy="190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" name="Line"/>
            <p:cNvSpPr/>
            <p:nvPr/>
          </p:nvSpPr>
          <p:spPr>
            <a:xfrm>
              <a:off x="1498165" y="4086545"/>
              <a:ext cx="253058" cy="510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542" fill="norm" stroke="1" extrusionOk="0">
                  <a:moveTo>
                    <a:pt x="0" y="21542"/>
                  </a:moveTo>
                  <a:cubicBezTo>
                    <a:pt x="3600" y="19935"/>
                    <a:pt x="7200" y="18329"/>
                    <a:pt x="10530" y="16187"/>
                  </a:cubicBezTo>
                  <a:cubicBezTo>
                    <a:pt x="13860" y="14044"/>
                    <a:pt x="16920" y="11367"/>
                    <a:pt x="18810" y="9002"/>
                  </a:cubicBezTo>
                  <a:cubicBezTo>
                    <a:pt x="20700" y="6636"/>
                    <a:pt x="21420" y="4583"/>
                    <a:pt x="21510" y="3155"/>
                  </a:cubicBezTo>
                  <a:cubicBezTo>
                    <a:pt x="21600" y="1727"/>
                    <a:pt x="21060" y="924"/>
                    <a:pt x="20340" y="478"/>
                  </a:cubicBezTo>
                  <a:cubicBezTo>
                    <a:pt x="19620" y="31"/>
                    <a:pt x="18720" y="-58"/>
                    <a:pt x="17820" y="31"/>
                  </a:cubicBezTo>
                  <a:cubicBezTo>
                    <a:pt x="16920" y="121"/>
                    <a:pt x="16020" y="388"/>
                    <a:pt x="14580" y="1504"/>
                  </a:cubicBezTo>
                  <a:cubicBezTo>
                    <a:pt x="13140" y="2620"/>
                    <a:pt x="11160" y="4583"/>
                    <a:pt x="10080" y="6815"/>
                  </a:cubicBezTo>
                  <a:cubicBezTo>
                    <a:pt x="9000" y="9046"/>
                    <a:pt x="8820" y="11545"/>
                    <a:pt x="9990" y="13777"/>
                  </a:cubicBezTo>
                  <a:cubicBezTo>
                    <a:pt x="11160" y="16008"/>
                    <a:pt x="13680" y="17972"/>
                    <a:pt x="15300" y="19087"/>
                  </a:cubicBezTo>
                  <a:cubicBezTo>
                    <a:pt x="16920" y="20203"/>
                    <a:pt x="17640" y="20471"/>
                    <a:pt x="18450" y="20560"/>
                  </a:cubicBezTo>
                  <a:cubicBezTo>
                    <a:pt x="19260" y="20649"/>
                    <a:pt x="20160" y="20560"/>
                    <a:pt x="21060" y="20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1802965" y="4464049"/>
              <a:ext cx="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1815665" y="4368800"/>
              <a:ext cx="317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" name="Line"/>
            <p:cNvSpPr/>
            <p:nvPr/>
          </p:nvSpPr>
          <p:spPr>
            <a:xfrm>
              <a:off x="1872275" y="4425950"/>
              <a:ext cx="191041" cy="130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165" fill="norm" stroke="1" extrusionOk="0">
                  <a:moveTo>
                    <a:pt x="3621" y="0"/>
                  </a:moveTo>
                  <a:cubicBezTo>
                    <a:pt x="3146" y="3429"/>
                    <a:pt x="2671" y="6857"/>
                    <a:pt x="1959" y="10800"/>
                  </a:cubicBezTo>
                  <a:cubicBezTo>
                    <a:pt x="1247" y="14743"/>
                    <a:pt x="298" y="19200"/>
                    <a:pt x="60" y="19886"/>
                  </a:cubicBezTo>
                  <a:cubicBezTo>
                    <a:pt x="-177" y="20571"/>
                    <a:pt x="298" y="17486"/>
                    <a:pt x="1247" y="14229"/>
                  </a:cubicBezTo>
                  <a:cubicBezTo>
                    <a:pt x="2197" y="10971"/>
                    <a:pt x="3621" y="7543"/>
                    <a:pt x="4689" y="5143"/>
                  </a:cubicBezTo>
                  <a:cubicBezTo>
                    <a:pt x="5757" y="2743"/>
                    <a:pt x="6469" y="1371"/>
                    <a:pt x="7300" y="1200"/>
                  </a:cubicBezTo>
                  <a:cubicBezTo>
                    <a:pt x="8131" y="1029"/>
                    <a:pt x="9080" y="2057"/>
                    <a:pt x="9792" y="4457"/>
                  </a:cubicBezTo>
                  <a:cubicBezTo>
                    <a:pt x="10504" y="6857"/>
                    <a:pt x="10979" y="10629"/>
                    <a:pt x="11335" y="14057"/>
                  </a:cubicBezTo>
                  <a:cubicBezTo>
                    <a:pt x="11691" y="17486"/>
                    <a:pt x="11928" y="20571"/>
                    <a:pt x="12285" y="21086"/>
                  </a:cubicBezTo>
                  <a:cubicBezTo>
                    <a:pt x="12641" y="21600"/>
                    <a:pt x="13115" y="19543"/>
                    <a:pt x="13827" y="16800"/>
                  </a:cubicBezTo>
                  <a:cubicBezTo>
                    <a:pt x="14539" y="14057"/>
                    <a:pt x="15489" y="10629"/>
                    <a:pt x="16320" y="8229"/>
                  </a:cubicBezTo>
                  <a:cubicBezTo>
                    <a:pt x="17150" y="5829"/>
                    <a:pt x="17863" y="4457"/>
                    <a:pt x="18456" y="4629"/>
                  </a:cubicBezTo>
                  <a:cubicBezTo>
                    <a:pt x="19049" y="4800"/>
                    <a:pt x="19524" y="6514"/>
                    <a:pt x="19999" y="9429"/>
                  </a:cubicBezTo>
                  <a:cubicBezTo>
                    <a:pt x="20474" y="12343"/>
                    <a:pt x="20948" y="16457"/>
                    <a:pt x="21423" y="20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" name="Line"/>
            <p:cNvSpPr/>
            <p:nvPr/>
          </p:nvSpPr>
          <p:spPr>
            <a:xfrm>
              <a:off x="2107765" y="4457700"/>
              <a:ext cx="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" name="Line"/>
            <p:cNvSpPr/>
            <p:nvPr/>
          </p:nvSpPr>
          <p:spPr>
            <a:xfrm>
              <a:off x="2139515" y="4349750"/>
              <a:ext cx="63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" name="Line"/>
            <p:cNvSpPr/>
            <p:nvPr/>
          </p:nvSpPr>
          <p:spPr>
            <a:xfrm>
              <a:off x="2248686" y="4127499"/>
              <a:ext cx="100380" cy="426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522" fill="norm" stroke="1" extrusionOk="0">
                  <a:moveTo>
                    <a:pt x="21340" y="0"/>
                  </a:moveTo>
                  <a:cubicBezTo>
                    <a:pt x="17740" y="855"/>
                    <a:pt x="14140" y="1711"/>
                    <a:pt x="10540" y="3903"/>
                  </a:cubicBezTo>
                  <a:cubicBezTo>
                    <a:pt x="6940" y="6095"/>
                    <a:pt x="3340" y="9624"/>
                    <a:pt x="1540" y="12618"/>
                  </a:cubicBezTo>
                  <a:cubicBezTo>
                    <a:pt x="-260" y="15612"/>
                    <a:pt x="-260" y="18071"/>
                    <a:pt x="415" y="19515"/>
                  </a:cubicBezTo>
                  <a:cubicBezTo>
                    <a:pt x="1090" y="20958"/>
                    <a:pt x="2440" y="21386"/>
                    <a:pt x="4690" y="21493"/>
                  </a:cubicBezTo>
                  <a:cubicBezTo>
                    <a:pt x="6940" y="21600"/>
                    <a:pt x="10090" y="21386"/>
                    <a:pt x="13240" y="2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" name="Line"/>
            <p:cNvSpPr/>
            <p:nvPr/>
          </p:nvSpPr>
          <p:spPr>
            <a:xfrm>
              <a:off x="2247465" y="4394200"/>
              <a:ext cx="1333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" name="Line"/>
            <p:cNvSpPr/>
            <p:nvPr/>
          </p:nvSpPr>
          <p:spPr>
            <a:xfrm>
              <a:off x="2340164" y="4349750"/>
              <a:ext cx="154952" cy="222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449" fill="norm" stroke="1" extrusionOk="0">
                  <a:moveTo>
                    <a:pt x="21368" y="0"/>
                  </a:moveTo>
                  <a:cubicBezTo>
                    <a:pt x="15530" y="611"/>
                    <a:pt x="9692" y="1223"/>
                    <a:pt x="6190" y="1936"/>
                  </a:cubicBezTo>
                  <a:cubicBezTo>
                    <a:pt x="2687" y="2649"/>
                    <a:pt x="1519" y="3464"/>
                    <a:pt x="790" y="4381"/>
                  </a:cubicBezTo>
                  <a:cubicBezTo>
                    <a:pt x="60" y="5298"/>
                    <a:pt x="-232" y="6317"/>
                    <a:pt x="206" y="7132"/>
                  </a:cubicBezTo>
                  <a:cubicBezTo>
                    <a:pt x="644" y="7947"/>
                    <a:pt x="1811" y="8558"/>
                    <a:pt x="4438" y="9883"/>
                  </a:cubicBezTo>
                  <a:cubicBezTo>
                    <a:pt x="7065" y="11208"/>
                    <a:pt x="11152" y="13245"/>
                    <a:pt x="13633" y="14672"/>
                  </a:cubicBezTo>
                  <a:cubicBezTo>
                    <a:pt x="16114" y="16098"/>
                    <a:pt x="16990" y="16913"/>
                    <a:pt x="17282" y="17830"/>
                  </a:cubicBezTo>
                  <a:cubicBezTo>
                    <a:pt x="17573" y="18747"/>
                    <a:pt x="17282" y="19766"/>
                    <a:pt x="15968" y="20479"/>
                  </a:cubicBezTo>
                  <a:cubicBezTo>
                    <a:pt x="14654" y="21192"/>
                    <a:pt x="12319" y="21600"/>
                    <a:pt x="10276" y="21396"/>
                  </a:cubicBezTo>
                  <a:cubicBezTo>
                    <a:pt x="8233" y="21192"/>
                    <a:pt x="6482" y="20377"/>
                    <a:pt x="4730" y="19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" name="Line"/>
            <p:cNvSpPr/>
            <p:nvPr/>
          </p:nvSpPr>
          <p:spPr>
            <a:xfrm>
              <a:off x="2558615" y="438785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" name="Line"/>
            <p:cNvSpPr/>
            <p:nvPr/>
          </p:nvSpPr>
          <p:spPr>
            <a:xfrm>
              <a:off x="2577665" y="4521200"/>
              <a:ext cx="190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" name="Line"/>
            <p:cNvSpPr/>
            <p:nvPr/>
          </p:nvSpPr>
          <p:spPr>
            <a:xfrm>
              <a:off x="3201248" y="4366642"/>
              <a:ext cx="220968" cy="278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366" fill="norm" stroke="1" extrusionOk="0">
                  <a:moveTo>
                    <a:pt x="12218" y="3576"/>
                  </a:moveTo>
                  <a:cubicBezTo>
                    <a:pt x="11395" y="2764"/>
                    <a:pt x="10572" y="1952"/>
                    <a:pt x="9646" y="1627"/>
                  </a:cubicBezTo>
                  <a:cubicBezTo>
                    <a:pt x="8721" y="1303"/>
                    <a:pt x="7692" y="1465"/>
                    <a:pt x="6252" y="3008"/>
                  </a:cubicBezTo>
                  <a:cubicBezTo>
                    <a:pt x="4812" y="4551"/>
                    <a:pt x="2961" y="7474"/>
                    <a:pt x="2138" y="10479"/>
                  </a:cubicBezTo>
                  <a:cubicBezTo>
                    <a:pt x="1315" y="13483"/>
                    <a:pt x="1521" y="16569"/>
                    <a:pt x="2241" y="18518"/>
                  </a:cubicBezTo>
                  <a:cubicBezTo>
                    <a:pt x="2961" y="20467"/>
                    <a:pt x="4195" y="21279"/>
                    <a:pt x="6149" y="21360"/>
                  </a:cubicBezTo>
                  <a:cubicBezTo>
                    <a:pt x="8104" y="21441"/>
                    <a:pt x="10778" y="20791"/>
                    <a:pt x="13041" y="19167"/>
                  </a:cubicBezTo>
                  <a:cubicBezTo>
                    <a:pt x="15304" y="17543"/>
                    <a:pt x="17155" y="14945"/>
                    <a:pt x="17772" y="11940"/>
                  </a:cubicBezTo>
                  <a:cubicBezTo>
                    <a:pt x="18389" y="8936"/>
                    <a:pt x="17772" y="5525"/>
                    <a:pt x="16435" y="3414"/>
                  </a:cubicBezTo>
                  <a:cubicBezTo>
                    <a:pt x="15098" y="1303"/>
                    <a:pt x="13041" y="491"/>
                    <a:pt x="10778" y="166"/>
                  </a:cubicBezTo>
                  <a:cubicBezTo>
                    <a:pt x="8515" y="-159"/>
                    <a:pt x="6046" y="3"/>
                    <a:pt x="4195" y="572"/>
                  </a:cubicBezTo>
                  <a:cubicBezTo>
                    <a:pt x="2344" y="1140"/>
                    <a:pt x="1109" y="2115"/>
                    <a:pt x="492" y="3008"/>
                  </a:cubicBezTo>
                  <a:cubicBezTo>
                    <a:pt x="-125" y="3901"/>
                    <a:pt x="-125" y="4713"/>
                    <a:pt x="286" y="5363"/>
                  </a:cubicBezTo>
                  <a:cubicBezTo>
                    <a:pt x="698" y="6012"/>
                    <a:pt x="1521" y="6500"/>
                    <a:pt x="3989" y="6824"/>
                  </a:cubicBezTo>
                  <a:cubicBezTo>
                    <a:pt x="6458" y="7149"/>
                    <a:pt x="10572" y="7312"/>
                    <a:pt x="13761" y="7230"/>
                  </a:cubicBezTo>
                  <a:cubicBezTo>
                    <a:pt x="16949" y="7149"/>
                    <a:pt x="19212" y="6824"/>
                    <a:pt x="21475" y="6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" name="Line"/>
            <p:cNvSpPr/>
            <p:nvPr/>
          </p:nvSpPr>
          <p:spPr>
            <a:xfrm>
              <a:off x="3706833" y="4419600"/>
              <a:ext cx="200099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121" y="0"/>
                  </a:moveTo>
                  <a:cubicBezTo>
                    <a:pt x="4214" y="2731"/>
                    <a:pt x="8307" y="5462"/>
                    <a:pt x="11490" y="6952"/>
                  </a:cubicBezTo>
                  <a:cubicBezTo>
                    <a:pt x="14673" y="8441"/>
                    <a:pt x="16947" y="8690"/>
                    <a:pt x="18652" y="9062"/>
                  </a:cubicBezTo>
                  <a:cubicBezTo>
                    <a:pt x="20357" y="9434"/>
                    <a:pt x="21494" y="9931"/>
                    <a:pt x="21494" y="10428"/>
                  </a:cubicBezTo>
                  <a:cubicBezTo>
                    <a:pt x="21494" y="10924"/>
                    <a:pt x="20357" y="11421"/>
                    <a:pt x="17060" y="12414"/>
                  </a:cubicBezTo>
                  <a:cubicBezTo>
                    <a:pt x="13763" y="13407"/>
                    <a:pt x="8307" y="14897"/>
                    <a:pt x="4896" y="16138"/>
                  </a:cubicBezTo>
                  <a:cubicBezTo>
                    <a:pt x="1486" y="17379"/>
                    <a:pt x="121" y="18372"/>
                    <a:pt x="8" y="19241"/>
                  </a:cubicBezTo>
                  <a:cubicBezTo>
                    <a:pt x="-106" y="20110"/>
                    <a:pt x="1031" y="20855"/>
                    <a:pt x="21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3771465" y="4622800"/>
              <a:ext cx="2032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50" y="4582"/>
                    <a:pt x="9900" y="9164"/>
                    <a:pt x="6300" y="12764"/>
                  </a:cubicBezTo>
                  <a:cubicBezTo>
                    <a:pt x="2700" y="16364"/>
                    <a:pt x="1350" y="189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4216229" y="4347312"/>
              <a:ext cx="221260" cy="326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82" fill="norm" stroke="1" extrusionOk="0">
                  <a:moveTo>
                    <a:pt x="591" y="8104"/>
                  </a:moveTo>
                  <a:cubicBezTo>
                    <a:pt x="591" y="10612"/>
                    <a:pt x="591" y="13121"/>
                    <a:pt x="488" y="14793"/>
                  </a:cubicBezTo>
                  <a:cubicBezTo>
                    <a:pt x="385" y="16465"/>
                    <a:pt x="180" y="17301"/>
                    <a:pt x="77" y="18277"/>
                  </a:cubicBezTo>
                  <a:cubicBezTo>
                    <a:pt x="-26" y="19252"/>
                    <a:pt x="-26" y="20367"/>
                    <a:pt x="77" y="20576"/>
                  </a:cubicBezTo>
                  <a:cubicBezTo>
                    <a:pt x="180" y="20785"/>
                    <a:pt x="385" y="20088"/>
                    <a:pt x="1105" y="17441"/>
                  </a:cubicBezTo>
                  <a:cubicBezTo>
                    <a:pt x="1825" y="14793"/>
                    <a:pt x="3060" y="10194"/>
                    <a:pt x="3883" y="7128"/>
                  </a:cubicBezTo>
                  <a:cubicBezTo>
                    <a:pt x="4705" y="4063"/>
                    <a:pt x="5117" y="2530"/>
                    <a:pt x="5631" y="1485"/>
                  </a:cubicBezTo>
                  <a:cubicBezTo>
                    <a:pt x="6145" y="439"/>
                    <a:pt x="6763" y="-118"/>
                    <a:pt x="7071" y="21"/>
                  </a:cubicBezTo>
                  <a:cubicBezTo>
                    <a:pt x="7380" y="161"/>
                    <a:pt x="7380" y="997"/>
                    <a:pt x="7997" y="2181"/>
                  </a:cubicBezTo>
                  <a:cubicBezTo>
                    <a:pt x="8614" y="3366"/>
                    <a:pt x="9848" y="4899"/>
                    <a:pt x="10980" y="5735"/>
                  </a:cubicBezTo>
                  <a:cubicBezTo>
                    <a:pt x="12111" y="6571"/>
                    <a:pt x="13140" y="6710"/>
                    <a:pt x="14477" y="6362"/>
                  </a:cubicBezTo>
                  <a:cubicBezTo>
                    <a:pt x="15814" y="6014"/>
                    <a:pt x="17460" y="5177"/>
                    <a:pt x="18694" y="4550"/>
                  </a:cubicBezTo>
                  <a:cubicBezTo>
                    <a:pt x="19928" y="3923"/>
                    <a:pt x="20751" y="3505"/>
                    <a:pt x="21163" y="3645"/>
                  </a:cubicBezTo>
                  <a:cubicBezTo>
                    <a:pt x="21574" y="3784"/>
                    <a:pt x="21574" y="4481"/>
                    <a:pt x="21368" y="6710"/>
                  </a:cubicBezTo>
                  <a:cubicBezTo>
                    <a:pt x="21163" y="8940"/>
                    <a:pt x="20751" y="12703"/>
                    <a:pt x="20340" y="15420"/>
                  </a:cubicBezTo>
                  <a:cubicBezTo>
                    <a:pt x="19928" y="18137"/>
                    <a:pt x="19517" y="19810"/>
                    <a:pt x="19105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374215" y="4851399"/>
              <a:ext cx="103441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7" y="20842"/>
                    <a:pt x="194" y="20084"/>
                    <a:pt x="318" y="19421"/>
                  </a:cubicBezTo>
                  <a:cubicBezTo>
                    <a:pt x="442" y="18758"/>
                    <a:pt x="592" y="18189"/>
                    <a:pt x="751" y="17716"/>
                  </a:cubicBezTo>
                  <a:cubicBezTo>
                    <a:pt x="910" y="17242"/>
                    <a:pt x="1078" y="16863"/>
                    <a:pt x="1246" y="16484"/>
                  </a:cubicBezTo>
                  <a:cubicBezTo>
                    <a:pt x="1414" y="16105"/>
                    <a:pt x="1582" y="15726"/>
                    <a:pt x="1746" y="15158"/>
                  </a:cubicBezTo>
                  <a:cubicBezTo>
                    <a:pt x="1909" y="14589"/>
                    <a:pt x="2069" y="13832"/>
                    <a:pt x="2232" y="13168"/>
                  </a:cubicBezTo>
                  <a:cubicBezTo>
                    <a:pt x="2396" y="12505"/>
                    <a:pt x="2564" y="11937"/>
                    <a:pt x="2738" y="11368"/>
                  </a:cubicBezTo>
                  <a:cubicBezTo>
                    <a:pt x="2913" y="10800"/>
                    <a:pt x="3094" y="10232"/>
                    <a:pt x="3260" y="9663"/>
                  </a:cubicBezTo>
                  <a:cubicBezTo>
                    <a:pt x="3425" y="9095"/>
                    <a:pt x="3576" y="8526"/>
                    <a:pt x="3728" y="8053"/>
                  </a:cubicBezTo>
                  <a:cubicBezTo>
                    <a:pt x="3881" y="7579"/>
                    <a:pt x="4035" y="7200"/>
                    <a:pt x="4199" y="6821"/>
                  </a:cubicBezTo>
                  <a:cubicBezTo>
                    <a:pt x="4362" y="6442"/>
                    <a:pt x="4535" y="6063"/>
                    <a:pt x="4705" y="5684"/>
                  </a:cubicBezTo>
                  <a:cubicBezTo>
                    <a:pt x="4875" y="5305"/>
                    <a:pt x="5043" y="4926"/>
                    <a:pt x="5220" y="4453"/>
                  </a:cubicBezTo>
                  <a:cubicBezTo>
                    <a:pt x="5397" y="3979"/>
                    <a:pt x="5582" y="3411"/>
                    <a:pt x="5766" y="3032"/>
                  </a:cubicBezTo>
                  <a:cubicBezTo>
                    <a:pt x="5949" y="2653"/>
                    <a:pt x="6130" y="2463"/>
                    <a:pt x="6318" y="2179"/>
                  </a:cubicBezTo>
                  <a:cubicBezTo>
                    <a:pt x="6506" y="1895"/>
                    <a:pt x="6701" y="1516"/>
                    <a:pt x="6895" y="1232"/>
                  </a:cubicBezTo>
                  <a:cubicBezTo>
                    <a:pt x="7090" y="947"/>
                    <a:pt x="7284" y="758"/>
                    <a:pt x="7478" y="663"/>
                  </a:cubicBezTo>
                  <a:cubicBezTo>
                    <a:pt x="7673" y="568"/>
                    <a:pt x="7867" y="568"/>
                    <a:pt x="8062" y="474"/>
                  </a:cubicBezTo>
                  <a:cubicBezTo>
                    <a:pt x="8256" y="379"/>
                    <a:pt x="8451" y="189"/>
                    <a:pt x="8614" y="95"/>
                  </a:cubicBezTo>
                  <a:cubicBezTo>
                    <a:pt x="8778" y="0"/>
                    <a:pt x="8910" y="0"/>
                    <a:pt x="9076" y="0"/>
                  </a:cubicBezTo>
                  <a:cubicBezTo>
                    <a:pt x="9242" y="0"/>
                    <a:pt x="9441" y="0"/>
                    <a:pt x="9607" y="0"/>
                  </a:cubicBezTo>
                  <a:cubicBezTo>
                    <a:pt x="9772" y="0"/>
                    <a:pt x="9905" y="0"/>
                    <a:pt x="10071" y="0"/>
                  </a:cubicBezTo>
                  <a:cubicBezTo>
                    <a:pt x="10236" y="0"/>
                    <a:pt x="10435" y="0"/>
                    <a:pt x="10601" y="0"/>
                  </a:cubicBezTo>
                  <a:cubicBezTo>
                    <a:pt x="10767" y="0"/>
                    <a:pt x="10899" y="0"/>
                    <a:pt x="11034" y="95"/>
                  </a:cubicBezTo>
                  <a:cubicBezTo>
                    <a:pt x="11169" y="189"/>
                    <a:pt x="11306" y="379"/>
                    <a:pt x="11441" y="474"/>
                  </a:cubicBezTo>
                  <a:cubicBezTo>
                    <a:pt x="11576" y="568"/>
                    <a:pt x="11708" y="568"/>
                    <a:pt x="11841" y="663"/>
                  </a:cubicBezTo>
                  <a:cubicBezTo>
                    <a:pt x="11973" y="758"/>
                    <a:pt x="12106" y="947"/>
                    <a:pt x="12241" y="1137"/>
                  </a:cubicBezTo>
                  <a:cubicBezTo>
                    <a:pt x="12376" y="1326"/>
                    <a:pt x="12513" y="1516"/>
                    <a:pt x="12676" y="1705"/>
                  </a:cubicBezTo>
                  <a:cubicBezTo>
                    <a:pt x="12840" y="1895"/>
                    <a:pt x="13030" y="2084"/>
                    <a:pt x="13220" y="2179"/>
                  </a:cubicBezTo>
                  <a:cubicBezTo>
                    <a:pt x="13410" y="2274"/>
                    <a:pt x="13600" y="2274"/>
                    <a:pt x="13794" y="2274"/>
                  </a:cubicBezTo>
                  <a:cubicBezTo>
                    <a:pt x="13989" y="2274"/>
                    <a:pt x="14188" y="2274"/>
                    <a:pt x="14351" y="2274"/>
                  </a:cubicBezTo>
                  <a:cubicBezTo>
                    <a:pt x="14515" y="2274"/>
                    <a:pt x="14643" y="2274"/>
                    <a:pt x="14773" y="2179"/>
                  </a:cubicBezTo>
                  <a:cubicBezTo>
                    <a:pt x="14904" y="2084"/>
                    <a:pt x="15036" y="1895"/>
                    <a:pt x="15169" y="1800"/>
                  </a:cubicBezTo>
                  <a:cubicBezTo>
                    <a:pt x="15302" y="1705"/>
                    <a:pt x="15434" y="1705"/>
                    <a:pt x="15567" y="1705"/>
                  </a:cubicBezTo>
                  <a:cubicBezTo>
                    <a:pt x="15699" y="1705"/>
                    <a:pt x="15832" y="1705"/>
                    <a:pt x="15967" y="1705"/>
                  </a:cubicBezTo>
                  <a:cubicBezTo>
                    <a:pt x="16102" y="1705"/>
                    <a:pt x="16239" y="1705"/>
                    <a:pt x="16380" y="1705"/>
                  </a:cubicBezTo>
                  <a:cubicBezTo>
                    <a:pt x="16522" y="1705"/>
                    <a:pt x="16667" y="1705"/>
                    <a:pt x="16807" y="1705"/>
                  </a:cubicBezTo>
                  <a:cubicBezTo>
                    <a:pt x="16946" y="1705"/>
                    <a:pt x="17078" y="1705"/>
                    <a:pt x="17215" y="1800"/>
                  </a:cubicBezTo>
                  <a:cubicBezTo>
                    <a:pt x="17352" y="1895"/>
                    <a:pt x="17494" y="2084"/>
                    <a:pt x="17633" y="2274"/>
                  </a:cubicBezTo>
                  <a:cubicBezTo>
                    <a:pt x="17772" y="2463"/>
                    <a:pt x="17909" y="2653"/>
                    <a:pt x="18046" y="2842"/>
                  </a:cubicBezTo>
                  <a:cubicBezTo>
                    <a:pt x="18183" y="3032"/>
                    <a:pt x="18320" y="3221"/>
                    <a:pt x="18457" y="3411"/>
                  </a:cubicBezTo>
                  <a:cubicBezTo>
                    <a:pt x="18594" y="3600"/>
                    <a:pt x="18731" y="3789"/>
                    <a:pt x="18873" y="4074"/>
                  </a:cubicBezTo>
                  <a:cubicBezTo>
                    <a:pt x="19014" y="4358"/>
                    <a:pt x="19160" y="4737"/>
                    <a:pt x="19328" y="5116"/>
                  </a:cubicBezTo>
                  <a:cubicBezTo>
                    <a:pt x="19496" y="5495"/>
                    <a:pt x="19686" y="5874"/>
                    <a:pt x="19874" y="6347"/>
                  </a:cubicBezTo>
                  <a:cubicBezTo>
                    <a:pt x="20062" y="6821"/>
                    <a:pt x="20248" y="7389"/>
                    <a:pt x="20420" y="8053"/>
                  </a:cubicBezTo>
                  <a:cubicBezTo>
                    <a:pt x="20592" y="8716"/>
                    <a:pt x="20751" y="9474"/>
                    <a:pt x="20946" y="10516"/>
                  </a:cubicBezTo>
                  <a:cubicBezTo>
                    <a:pt x="21140" y="11558"/>
                    <a:pt x="21370" y="12884"/>
                    <a:pt x="21600" y="14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1904020" y="5192183"/>
              <a:ext cx="102146" cy="421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fill="norm" stroke="1" extrusionOk="0">
                  <a:moveTo>
                    <a:pt x="21273" y="2714"/>
                  </a:moveTo>
                  <a:cubicBezTo>
                    <a:pt x="20832" y="2171"/>
                    <a:pt x="20391" y="1628"/>
                    <a:pt x="18187" y="1085"/>
                  </a:cubicBezTo>
                  <a:cubicBezTo>
                    <a:pt x="15983" y="543"/>
                    <a:pt x="12016" y="0"/>
                    <a:pt x="8930" y="0"/>
                  </a:cubicBezTo>
                  <a:cubicBezTo>
                    <a:pt x="5844" y="0"/>
                    <a:pt x="3640" y="543"/>
                    <a:pt x="2097" y="1737"/>
                  </a:cubicBezTo>
                  <a:cubicBezTo>
                    <a:pt x="555" y="2931"/>
                    <a:pt x="-327" y="4776"/>
                    <a:pt x="114" y="7001"/>
                  </a:cubicBezTo>
                  <a:cubicBezTo>
                    <a:pt x="555" y="9226"/>
                    <a:pt x="2318" y="11831"/>
                    <a:pt x="3200" y="14328"/>
                  </a:cubicBezTo>
                  <a:cubicBezTo>
                    <a:pt x="4081" y="16824"/>
                    <a:pt x="4081" y="19212"/>
                    <a:pt x="40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1822015" y="5473700"/>
              <a:ext cx="2032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>
              <a:off x="2147717" y="5233410"/>
              <a:ext cx="175949" cy="348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537" fill="norm" stroke="1" extrusionOk="0">
                  <a:moveTo>
                    <a:pt x="21124" y="722"/>
                  </a:moveTo>
                  <a:cubicBezTo>
                    <a:pt x="19853" y="461"/>
                    <a:pt x="18583" y="199"/>
                    <a:pt x="17312" y="68"/>
                  </a:cubicBezTo>
                  <a:cubicBezTo>
                    <a:pt x="16042" y="-63"/>
                    <a:pt x="14771" y="-63"/>
                    <a:pt x="12865" y="592"/>
                  </a:cubicBezTo>
                  <a:cubicBezTo>
                    <a:pt x="10959" y="1246"/>
                    <a:pt x="8418" y="2555"/>
                    <a:pt x="6004" y="4715"/>
                  </a:cubicBezTo>
                  <a:cubicBezTo>
                    <a:pt x="3590" y="6875"/>
                    <a:pt x="1303" y="9886"/>
                    <a:pt x="413" y="12308"/>
                  </a:cubicBezTo>
                  <a:cubicBezTo>
                    <a:pt x="-476" y="14730"/>
                    <a:pt x="32" y="16562"/>
                    <a:pt x="2319" y="18002"/>
                  </a:cubicBezTo>
                  <a:cubicBezTo>
                    <a:pt x="4606" y="19442"/>
                    <a:pt x="8672" y="20490"/>
                    <a:pt x="12738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" name="Line"/>
            <p:cNvSpPr/>
            <p:nvPr/>
          </p:nvSpPr>
          <p:spPr>
            <a:xfrm>
              <a:off x="2323643" y="5306370"/>
              <a:ext cx="215923" cy="261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359" fill="norm" stroke="1" extrusionOk="0">
                  <a:moveTo>
                    <a:pt x="11326" y="1737"/>
                  </a:moveTo>
                  <a:cubicBezTo>
                    <a:pt x="10697" y="1046"/>
                    <a:pt x="10068" y="354"/>
                    <a:pt x="9229" y="95"/>
                  </a:cubicBezTo>
                  <a:cubicBezTo>
                    <a:pt x="8390" y="-164"/>
                    <a:pt x="7342" y="9"/>
                    <a:pt x="5978" y="1823"/>
                  </a:cubicBezTo>
                  <a:cubicBezTo>
                    <a:pt x="4615" y="3638"/>
                    <a:pt x="2938" y="7094"/>
                    <a:pt x="2099" y="9945"/>
                  </a:cubicBezTo>
                  <a:cubicBezTo>
                    <a:pt x="1260" y="12796"/>
                    <a:pt x="1260" y="15042"/>
                    <a:pt x="1365" y="16684"/>
                  </a:cubicBezTo>
                  <a:cubicBezTo>
                    <a:pt x="1470" y="18326"/>
                    <a:pt x="1679" y="19362"/>
                    <a:pt x="2309" y="20140"/>
                  </a:cubicBezTo>
                  <a:cubicBezTo>
                    <a:pt x="2938" y="20918"/>
                    <a:pt x="3986" y="21436"/>
                    <a:pt x="5559" y="21350"/>
                  </a:cubicBezTo>
                  <a:cubicBezTo>
                    <a:pt x="7132" y="21263"/>
                    <a:pt x="9229" y="20572"/>
                    <a:pt x="11221" y="19449"/>
                  </a:cubicBezTo>
                  <a:cubicBezTo>
                    <a:pt x="13213" y="18326"/>
                    <a:pt x="15101" y="16770"/>
                    <a:pt x="16569" y="15129"/>
                  </a:cubicBezTo>
                  <a:cubicBezTo>
                    <a:pt x="18037" y="13487"/>
                    <a:pt x="19085" y="11759"/>
                    <a:pt x="19609" y="10031"/>
                  </a:cubicBezTo>
                  <a:cubicBezTo>
                    <a:pt x="20134" y="8303"/>
                    <a:pt x="20134" y="6575"/>
                    <a:pt x="19609" y="5452"/>
                  </a:cubicBezTo>
                  <a:cubicBezTo>
                    <a:pt x="19085" y="4329"/>
                    <a:pt x="18037" y="3810"/>
                    <a:pt x="15730" y="3292"/>
                  </a:cubicBezTo>
                  <a:cubicBezTo>
                    <a:pt x="13423" y="2774"/>
                    <a:pt x="9858" y="2255"/>
                    <a:pt x="7551" y="1996"/>
                  </a:cubicBezTo>
                  <a:cubicBezTo>
                    <a:pt x="5244" y="1737"/>
                    <a:pt x="4196" y="1737"/>
                    <a:pt x="3252" y="1996"/>
                  </a:cubicBezTo>
                  <a:cubicBezTo>
                    <a:pt x="2309" y="2255"/>
                    <a:pt x="1470" y="2774"/>
                    <a:pt x="841" y="3724"/>
                  </a:cubicBezTo>
                  <a:cubicBezTo>
                    <a:pt x="211" y="4674"/>
                    <a:pt x="-208" y="6057"/>
                    <a:pt x="107" y="6921"/>
                  </a:cubicBezTo>
                  <a:cubicBezTo>
                    <a:pt x="421" y="7785"/>
                    <a:pt x="1470" y="8130"/>
                    <a:pt x="4091" y="8044"/>
                  </a:cubicBezTo>
                  <a:cubicBezTo>
                    <a:pt x="6712" y="7958"/>
                    <a:pt x="10907" y="7439"/>
                    <a:pt x="14052" y="6834"/>
                  </a:cubicBezTo>
                  <a:cubicBezTo>
                    <a:pt x="17198" y="6230"/>
                    <a:pt x="19295" y="5538"/>
                    <a:pt x="21392" y="48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" name="Line"/>
            <p:cNvSpPr/>
            <p:nvPr/>
          </p:nvSpPr>
          <p:spPr>
            <a:xfrm>
              <a:off x="2638196" y="5187950"/>
              <a:ext cx="47420" cy="475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557" fill="norm" stroke="1" extrusionOk="0">
                  <a:moveTo>
                    <a:pt x="6952" y="0"/>
                  </a:moveTo>
                  <a:cubicBezTo>
                    <a:pt x="4135" y="2208"/>
                    <a:pt x="1317" y="4416"/>
                    <a:pt x="378" y="7440"/>
                  </a:cubicBezTo>
                  <a:cubicBezTo>
                    <a:pt x="-561" y="10464"/>
                    <a:pt x="378" y="14304"/>
                    <a:pt x="1787" y="16704"/>
                  </a:cubicBezTo>
                  <a:cubicBezTo>
                    <a:pt x="3196" y="19104"/>
                    <a:pt x="5074" y="20064"/>
                    <a:pt x="7891" y="20688"/>
                  </a:cubicBezTo>
                  <a:cubicBezTo>
                    <a:pt x="10709" y="21312"/>
                    <a:pt x="14465" y="21600"/>
                    <a:pt x="16813" y="21552"/>
                  </a:cubicBezTo>
                  <a:cubicBezTo>
                    <a:pt x="19161" y="21504"/>
                    <a:pt x="20100" y="21120"/>
                    <a:pt x="21039" y="20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" name="Line"/>
            <p:cNvSpPr/>
            <p:nvPr/>
          </p:nvSpPr>
          <p:spPr>
            <a:xfrm>
              <a:off x="2784221" y="5346700"/>
              <a:ext cx="15695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5971"/>
                    <a:pt x="3818" y="11941"/>
                    <a:pt x="1118" y="15541"/>
                  </a:cubicBezTo>
                  <a:cubicBezTo>
                    <a:pt x="-1582" y="19141"/>
                    <a:pt x="1118" y="20371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Line"/>
            <p:cNvSpPr/>
            <p:nvPr/>
          </p:nvSpPr>
          <p:spPr>
            <a:xfrm>
              <a:off x="2751206" y="5337878"/>
              <a:ext cx="190018" cy="283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1" h="21132" fill="norm" stroke="1" extrusionOk="0">
                  <a:moveTo>
                    <a:pt x="3186" y="5387"/>
                  </a:moveTo>
                  <a:cubicBezTo>
                    <a:pt x="3868" y="3810"/>
                    <a:pt x="4550" y="2234"/>
                    <a:pt x="5346" y="1209"/>
                  </a:cubicBezTo>
                  <a:cubicBezTo>
                    <a:pt x="6141" y="184"/>
                    <a:pt x="7051" y="-289"/>
                    <a:pt x="9438" y="184"/>
                  </a:cubicBezTo>
                  <a:cubicBezTo>
                    <a:pt x="11826" y="657"/>
                    <a:pt x="15691" y="2076"/>
                    <a:pt x="18078" y="4362"/>
                  </a:cubicBezTo>
                  <a:cubicBezTo>
                    <a:pt x="20466" y="6648"/>
                    <a:pt x="21375" y="9802"/>
                    <a:pt x="19101" y="12718"/>
                  </a:cubicBezTo>
                  <a:cubicBezTo>
                    <a:pt x="16828" y="15635"/>
                    <a:pt x="11371" y="18315"/>
                    <a:pt x="7619" y="19734"/>
                  </a:cubicBezTo>
                  <a:cubicBezTo>
                    <a:pt x="3868" y="21153"/>
                    <a:pt x="1821" y="21311"/>
                    <a:pt x="798" y="20996"/>
                  </a:cubicBezTo>
                  <a:cubicBezTo>
                    <a:pt x="-225" y="20680"/>
                    <a:pt x="-225" y="19892"/>
                    <a:pt x="571" y="19104"/>
                  </a:cubicBezTo>
                  <a:cubicBezTo>
                    <a:pt x="1367" y="18315"/>
                    <a:pt x="2958" y="17527"/>
                    <a:pt x="4550" y="167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>
              <a:off x="2984065" y="5236305"/>
              <a:ext cx="93364" cy="364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494" fill="norm" stroke="1" extrusionOk="0">
                  <a:moveTo>
                    <a:pt x="0" y="144"/>
                  </a:moveTo>
                  <a:cubicBezTo>
                    <a:pt x="2400" y="19"/>
                    <a:pt x="4800" y="-106"/>
                    <a:pt x="6960" y="144"/>
                  </a:cubicBezTo>
                  <a:cubicBezTo>
                    <a:pt x="9120" y="393"/>
                    <a:pt x="11040" y="1018"/>
                    <a:pt x="13920" y="2828"/>
                  </a:cubicBezTo>
                  <a:cubicBezTo>
                    <a:pt x="16800" y="4639"/>
                    <a:pt x="20640" y="7635"/>
                    <a:pt x="21120" y="10257"/>
                  </a:cubicBezTo>
                  <a:cubicBezTo>
                    <a:pt x="21600" y="12879"/>
                    <a:pt x="18720" y="15126"/>
                    <a:pt x="14640" y="16937"/>
                  </a:cubicBezTo>
                  <a:cubicBezTo>
                    <a:pt x="10560" y="18747"/>
                    <a:pt x="5280" y="20121"/>
                    <a:pt x="0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>
              <a:off x="3515157" y="5308600"/>
              <a:ext cx="313459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21468" y="0"/>
                  </a:moveTo>
                  <a:cubicBezTo>
                    <a:pt x="19004" y="5000"/>
                    <a:pt x="16539" y="10000"/>
                    <a:pt x="14075" y="13300"/>
                  </a:cubicBezTo>
                  <a:cubicBezTo>
                    <a:pt x="11610" y="16600"/>
                    <a:pt x="9146" y="18200"/>
                    <a:pt x="7044" y="18900"/>
                  </a:cubicBezTo>
                  <a:cubicBezTo>
                    <a:pt x="4942" y="19600"/>
                    <a:pt x="3202" y="19400"/>
                    <a:pt x="2115" y="18900"/>
                  </a:cubicBezTo>
                  <a:cubicBezTo>
                    <a:pt x="1028" y="18400"/>
                    <a:pt x="593" y="17600"/>
                    <a:pt x="303" y="16000"/>
                  </a:cubicBezTo>
                  <a:cubicBezTo>
                    <a:pt x="13" y="14400"/>
                    <a:pt x="-132" y="12000"/>
                    <a:pt x="158" y="10300"/>
                  </a:cubicBezTo>
                  <a:cubicBezTo>
                    <a:pt x="448" y="8600"/>
                    <a:pt x="1173" y="7600"/>
                    <a:pt x="2405" y="7300"/>
                  </a:cubicBezTo>
                  <a:cubicBezTo>
                    <a:pt x="3637" y="7000"/>
                    <a:pt x="5377" y="7400"/>
                    <a:pt x="7551" y="8700"/>
                  </a:cubicBezTo>
                  <a:cubicBezTo>
                    <a:pt x="9726" y="10000"/>
                    <a:pt x="12335" y="12200"/>
                    <a:pt x="14147" y="14500"/>
                  </a:cubicBezTo>
                  <a:cubicBezTo>
                    <a:pt x="15959" y="16800"/>
                    <a:pt x="16974" y="19200"/>
                    <a:pt x="1798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>
              <a:off x="4245598" y="5255212"/>
              <a:ext cx="287868" cy="373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159" y="881"/>
                  </a:moveTo>
                  <a:cubicBezTo>
                    <a:pt x="1906" y="1247"/>
                    <a:pt x="3653" y="1613"/>
                    <a:pt x="4924" y="1674"/>
                  </a:cubicBezTo>
                  <a:cubicBezTo>
                    <a:pt x="6194" y="1736"/>
                    <a:pt x="6988" y="1491"/>
                    <a:pt x="7782" y="1125"/>
                  </a:cubicBezTo>
                  <a:cubicBezTo>
                    <a:pt x="8576" y="759"/>
                    <a:pt x="9371" y="271"/>
                    <a:pt x="9371" y="88"/>
                  </a:cubicBezTo>
                  <a:cubicBezTo>
                    <a:pt x="9371" y="-95"/>
                    <a:pt x="8576" y="27"/>
                    <a:pt x="7862" y="271"/>
                  </a:cubicBezTo>
                  <a:cubicBezTo>
                    <a:pt x="7147" y="515"/>
                    <a:pt x="6512" y="881"/>
                    <a:pt x="6035" y="1858"/>
                  </a:cubicBezTo>
                  <a:cubicBezTo>
                    <a:pt x="5559" y="2834"/>
                    <a:pt x="5241" y="4420"/>
                    <a:pt x="5479" y="6556"/>
                  </a:cubicBezTo>
                  <a:cubicBezTo>
                    <a:pt x="5718" y="8691"/>
                    <a:pt x="6512" y="11376"/>
                    <a:pt x="6829" y="13634"/>
                  </a:cubicBezTo>
                  <a:cubicBezTo>
                    <a:pt x="7147" y="15891"/>
                    <a:pt x="6988" y="17722"/>
                    <a:pt x="6671" y="18881"/>
                  </a:cubicBezTo>
                  <a:cubicBezTo>
                    <a:pt x="6353" y="20041"/>
                    <a:pt x="5876" y="20529"/>
                    <a:pt x="5241" y="20895"/>
                  </a:cubicBezTo>
                  <a:cubicBezTo>
                    <a:pt x="4606" y="21261"/>
                    <a:pt x="3812" y="21505"/>
                    <a:pt x="3018" y="21505"/>
                  </a:cubicBezTo>
                  <a:cubicBezTo>
                    <a:pt x="2224" y="21505"/>
                    <a:pt x="1429" y="21261"/>
                    <a:pt x="874" y="20834"/>
                  </a:cubicBezTo>
                  <a:cubicBezTo>
                    <a:pt x="318" y="20407"/>
                    <a:pt x="0" y="19797"/>
                    <a:pt x="0" y="19186"/>
                  </a:cubicBezTo>
                  <a:cubicBezTo>
                    <a:pt x="0" y="18576"/>
                    <a:pt x="318" y="17966"/>
                    <a:pt x="874" y="17539"/>
                  </a:cubicBezTo>
                  <a:cubicBezTo>
                    <a:pt x="1429" y="17112"/>
                    <a:pt x="2224" y="16868"/>
                    <a:pt x="3494" y="16868"/>
                  </a:cubicBezTo>
                  <a:cubicBezTo>
                    <a:pt x="4765" y="16868"/>
                    <a:pt x="6512" y="17112"/>
                    <a:pt x="8656" y="17600"/>
                  </a:cubicBezTo>
                  <a:cubicBezTo>
                    <a:pt x="10800" y="18088"/>
                    <a:pt x="13341" y="18820"/>
                    <a:pt x="15565" y="19064"/>
                  </a:cubicBezTo>
                  <a:cubicBezTo>
                    <a:pt x="17788" y="19308"/>
                    <a:pt x="19694" y="19064"/>
                    <a:pt x="21600" y="18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" name="Line"/>
            <p:cNvSpPr/>
            <p:nvPr/>
          </p:nvSpPr>
          <p:spPr>
            <a:xfrm>
              <a:off x="4643142" y="5207949"/>
              <a:ext cx="169724" cy="361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543" fill="norm" stroke="1" extrusionOk="0">
                  <a:moveTo>
                    <a:pt x="21382" y="1080"/>
                  </a:moveTo>
                  <a:cubicBezTo>
                    <a:pt x="19782" y="575"/>
                    <a:pt x="18182" y="69"/>
                    <a:pt x="16849" y="6"/>
                  </a:cubicBezTo>
                  <a:cubicBezTo>
                    <a:pt x="15515" y="-57"/>
                    <a:pt x="14449" y="322"/>
                    <a:pt x="11915" y="2027"/>
                  </a:cubicBezTo>
                  <a:cubicBezTo>
                    <a:pt x="9382" y="3732"/>
                    <a:pt x="5382" y="6764"/>
                    <a:pt x="2982" y="9606"/>
                  </a:cubicBezTo>
                  <a:cubicBezTo>
                    <a:pt x="582" y="12448"/>
                    <a:pt x="-218" y="15101"/>
                    <a:pt x="49" y="16996"/>
                  </a:cubicBezTo>
                  <a:cubicBezTo>
                    <a:pt x="315" y="18890"/>
                    <a:pt x="1649" y="20027"/>
                    <a:pt x="3915" y="20659"/>
                  </a:cubicBezTo>
                  <a:cubicBezTo>
                    <a:pt x="6182" y="21290"/>
                    <a:pt x="9382" y="21417"/>
                    <a:pt x="12582" y="2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" name="Line"/>
            <p:cNvSpPr/>
            <p:nvPr/>
          </p:nvSpPr>
          <p:spPr>
            <a:xfrm>
              <a:off x="4839176" y="5260885"/>
              <a:ext cx="272140" cy="294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460" fill="norm" stroke="1" extrusionOk="0">
                  <a:moveTo>
                    <a:pt x="9975" y="3015"/>
                  </a:moveTo>
                  <a:cubicBezTo>
                    <a:pt x="9807" y="2089"/>
                    <a:pt x="9640" y="1163"/>
                    <a:pt x="9054" y="700"/>
                  </a:cubicBezTo>
                  <a:cubicBezTo>
                    <a:pt x="8468" y="238"/>
                    <a:pt x="7463" y="238"/>
                    <a:pt x="6207" y="1626"/>
                  </a:cubicBezTo>
                  <a:cubicBezTo>
                    <a:pt x="4951" y="3015"/>
                    <a:pt x="3444" y="5792"/>
                    <a:pt x="2356" y="8415"/>
                  </a:cubicBezTo>
                  <a:cubicBezTo>
                    <a:pt x="1268" y="11038"/>
                    <a:pt x="598" y="13506"/>
                    <a:pt x="263" y="15435"/>
                  </a:cubicBezTo>
                  <a:cubicBezTo>
                    <a:pt x="-72" y="17363"/>
                    <a:pt x="-72" y="18752"/>
                    <a:pt x="179" y="19755"/>
                  </a:cubicBezTo>
                  <a:cubicBezTo>
                    <a:pt x="430" y="20758"/>
                    <a:pt x="933" y="21375"/>
                    <a:pt x="2356" y="21452"/>
                  </a:cubicBezTo>
                  <a:cubicBezTo>
                    <a:pt x="3779" y="21529"/>
                    <a:pt x="6123" y="21066"/>
                    <a:pt x="8468" y="19446"/>
                  </a:cubicBezTo>
                  <a:cubicBezTo>
                    <a:pt x="10812" y="17826"/>
                    <a:pt x="13156" y="15049"/>
                    <a:pt x="14579" y="12272"/>
                  </a:cubicBezTo>
                  <a:cubicBezTo>
                    <a:pt x="16002" y="9495"/>
                    <a:pt x="16505" y="6718"/>
                    <a:pt x="16672" y="4943"/>
                  </a:cubicBezTo>
                  <a:cubicBezTo>
                    <a:pt x="16840" y="3169"/>
                    <a:pt x="16672" y="2398"/>
                    <a:pt x="15751" y="1626"/>
                  </a:cubicBezTo>
                  <a:cubicBezTo>
                    <a:pt x="14830" y="855"/>
                    <a:pt x="13156" y="83"/>
                    <a:pt x="10979" y="6"/>
                  </a:cubicBezTo>
                  <a:cubicBezTo>
                    <a:pt x="8802" y="-71"/>
                    <a:pt x="6123" y="546"/>
                    <a:pt x="4533" y="1163"/>
                  </a:cubicBezTo>
                  <a:cubicBezTo>
                    <a:pt x="2942" y="1780"/>
                    <a:pt x="2440" y="2398"/>
                    <a:pt x="2105" y="3169"/>
                  </a:cubicBezTo>
                  <a:cubicBezTo>
                    <a:pt x="1770" y="3940"/>
                    <a:pt x="1602" y="4866"/>
                    <a:pt x="1770" y="5638"/>
                  </a:cubicBezTo>
                  <a:cubicBezTo>
                    <a:pt x="1937" y="6409"/>
                    <a:pt x="2440" y="7026"/>
                    <a:pt x="4281" y="7489"/>
                  </a:cubicBezTo>
                  <a:cubicBezTo>
                    <a:pt x="6123" y="7952"/>
                    <a:pt x="9305" y="8260"/>
                    <a:pt x="12402" y="8260"/>
                  </a:cubicBezTo>
                  <a:cubicBezTo>
                    <a:pt x="15500" y="8260"/>
                    <a:pt x="18514" y="7952"/>
                    <a:pt x="21528" y="76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" name="Line"/>
            <p:cNvSpPr/>
            <p:nvPr/>
          </p:nvSpPr>
          <p:spPr>
            <a:xfrm>
              <a:off x="5143065" y="5200650"/>
              <a:ext cx="118695" cy="338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455" fill="norm" stroke="1" extrusionOk="0">
                  <a:moveTo>
                    <a:pt x="0" y="0"/>
                  </a:moveTo>
                  <a:cubicBezTo>
                    <a:pt x="4926" y="2281"/>
                    <a:pt x="9853" y="4561"/>
                    <a:pt x="14021" y="7312"/>
                  </a:cubicBezTo>
                  <a:cubicBezTo>
                    <a:pt x="18189" y="10062"/>
                    <a:pt x="21600" y="13282"/>
                    <a:pt x="21221" y="15697"/>
                  </a:cubicBezTo>
                  <a:cubicBezTo>
                    <a:pt x="20842" y="18112"/>
                    <a:pt x="16674" y="19722"/>
                    <a:pt x="13453" y="20594"/>
                  </a:cubicBezTo>
                  <a:cubicBezTo>
                    <a:pt x="10232" y="21466"/>
                    <a:pt x="7958" y="21600"/>
                    <a:pt x="6632" y="21332"/>
                  </a:cubicBezTo>
                  <a:cubicBezTo>
                    <a:pt x="5305" y="21063"/>
                    <a:pt x="4926" y="20393"/>
                    <a:pt x="4547" y="19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" name="Line"/>
            <p:cNvSpPr/>
            <p:nvPr/>
          </p:nvSpPr>
          <p:spPr>
            <a:xfrm>
              <a:off x="5435165" y="5429250"/>
              <a:ext cx="190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>
              <a:off x="5644715" y="5092715"/>
              <a:ext cx="152401" cy="412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21600" y="4297"/>
                  </a:moveTo>
                  <a:cubicBezTo>
                    <a:pt x="21600" y="3746"/>
                    <a:pt x="21600" y="3195"/>
                    <a:pt x="21600" y="2534"/>
                  </a:cubicBezTo>
                  <a:cubicBezTo>
                    <a:pt x="21600" y="1873"/>
                    <a:pt x="21600" y="1101"/>
                    <a:pt x="20850" y="605"/>
                  </a:cubicBezTo>
                  <a:cubicBezTo>
                    <a:pt x="20100" y="109"/>
                    <a:pt x="18600" y="-111"/>
                    <a:pt x="17100" y="54"/>
                  </a:cubicBezTo>
                  <a:cubicBezTo>
                    <a:pt x="15600" y="220"/>
                    <a:pt x="14100" y="771"/>
                    <a:pt x="11850" y="2203"/>
                  </a:cubicBezTo>
                  <a:cubicBezTo>
                    <a:pt x="9600" y="3636"/>
                    <a:pt x="6600" y="5950"/>
                    <a:pt x="4950" y="8871"/>
                  </a:cubicBezTo>
                  <a:cubicBezTo>
                    <a:pt x="3300" y="11791"/>
                    <a:pt x="3000" y="15318"/>
                    <a:pt x="2850" y="17356"/>
                  </a:cubicBezTo>
                  <a:cubicBezTo>
                    <a:pt x="2700" y="19395"/>
                    <a:pt x="2700" y="19946"/>
                    <a:pt x="2250" y="20387"/>
                  </a:cubicBezTo>
                  <a:cubicBezTo>
                    <a:pt x="1800" y="20828"/>
                    <a:pt x="900" y="21158"/>
                    <a:pt x="0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" name="Line"/>
            <p:cNvSpPr/>
            <p:nvPr/>
          </p:nvSpPr>
          <p:spPr>
            <a:xfrm>
              <a:off x="5549465" y="5353050"/>
              <a:ext cx="2857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00" y="16457"/>
                    <a:pt x="3200" y="11314"/>
                    <a:pt x="6800" y="7714"/>
                  </a:cubicBezTo>
                  <a:cubicBezTo>
                    <a:pt x="10400" y="4114"/>
                    <a:pt x="1600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" name="Line"/>
            <p:cNvSpPr/>
            <p:nvPr/>
          </p:nvSpPr>
          <p:spPr>
            <a:xfrm>
              <a:off x="5949249" y="5124450"/>
              <a:ext cx="178067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21378" y="0"/>
                  </a:moveTo>
                  <a:cubicBezTo>
                    <a:pt x="17820" y="1157"/>
                    <a:pt x="14263" y="2314"/>
                    <a:pt x="11340" y="3729"/>
                  </a:cubicBezTo>
                  <a:cubicBezTo>
                    <a:pt x="8418" y="5143"/>
                    <a:pt x="6131" y="6814"/>
                    <a:pt x="4098" y="9257"/>
                  </a:cubicBezTo>
                  <a:cubicBezTo>
                    <a:pt x="2065" y="11700"/>
                    <a:pt x="286" y="14914"/>
                    <a:pt x="32" y="17100"/>
                  </a:cubicBezTo>
                  <a:cubicBezTo>
                    <a:pt x="-222" y="19286"/>
                    <a:pt x="1049" y="20443"/>
                    <a:pt x="3717" y="21021"/>
                  </a:cubicBezTo>
                  <a:cubicBezTo>
                    <a:pt x="6385" y="21600"/>
                    <a:pt x="10451" y="21600"/>
                    <a:pt x="145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" name="Line"/>
            <p:cNvSpPr/>
            <p:nvPr/>
          </p:nvSpPr>
          <p:spPr>
            <a:xfrm>
              <a:off x="6134948" y="5176409"/>
              <a:ext cx="271768" cy="28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353" fill="norm" stroke="1" extrusionOk="0">
                  <a:moveTo>
                    <a:pt x="13462" y="3698"/>
                  </a:moveTo>
                  <a:cubicBezTo>
                    <a:pt x="12792" y="2594"/>
                    <a:pt x="12122" y="1491"/>
                    <a:pt x="11285" y="1018"/>
                  </a:cubicBezTo>
                  <a:cubicBezTo>
                    <a:pt x="10448" y="545"/>
                    <a:pt x="9443" y="702"/>
                    <a:pt x="7852" y="2279"/>
                  </a:cubicBezTo>
                  <a:cubicBezTo>
                    <a:pt x="6262" y="3856"/>
                    <a:pt x="4085" y="6851"/>
                    <a:pt x="2662" y="9610"/>
                  </a:cubicBezTo>
                  <a:cubicBezTo>
                    <a:pt x="1239" y="12369"/>
                    <a:pt x="569" y="14892"/>
                    <a:pt x="234" y="16784"/>
                  </a:cubicBezTo>
                  <a:cubicBezTo>
                    <a:pt x="-101" y="18676"/>
                    <a:pt x="-101" y="19937"/>
                    <a:pt x="401" y="20647"/>
                  </a:cubicBezTo>
                  <a:cubicBezTo>
                    <a:pt x="904" y="21356"/>
                    <a:pt x="1908" y="21514"/>
                    <a:pt x="3750" y="21199"/>
                  </a:cubicBezTo>
                  <a:cubicBezTo>
                    <a:pt x="5592" y="20883"/>
                    <a:pt x="8271" y="20095"/>
                    <a:pt x="10950" y="18124"/>
                  </a:cubicBezTo>
                  <a:cubicBezTo>
                    <a:pt x="13629" y="16153"/>
                    <a:pt x="16308" y="13000"/>
                    <a:pt x="17732" y="10399"/>
                  </a:cubicBezTo>
                  <a:cubicBezTo>
                    <a:pt x="19155" y="7797"/>
                    <a:pt x="19322" y="5748"/>
                    <a:pt x="19322" y="4329"/>
                  </a:cubicBezTo>
                  <a:cubicBezTo>
                    <a:pt x="19322" y="2910"/>
                    <a:pt x="19155" y="2121"/>
                    <a:pt x="18652" y="1491"/>
                  </a:cubicBezTo>
                  <a:cubicBezTo>
                    <a:pt x="18150" y="860"/>
                    <a:pt x="17313" y="387"/>
                    <a:pt x="15304" y="150"/>
                  </a:cubicBezTo>
                  <a:cubicBezTo>
                    <a:pt x="13294" y="-86"/>
                    <a:pt x="10113" y="-86"/>
                    <a:pt x="7936" y="466"/>
                  </a:cubicBezTo>
                  <a:cubicBezTo>
                    <a:pt x="5759" y="1018"/>
                    <a:pt x="4587" y="2121"/>
                    <a:pt x="4001" y="3067"/>
                  </a:cubicBezTo>
                  <a:cubicBezTo>
                    <a:pt x="3415" y="4013"/>
                    <a:pt x="3415" y="4802"/>
                    <a:pt x="3666" y="5511"/>
                  </a:cubicBezTo>
                  <a:cubicBezTo>
                    <a:pt x="3918" y="6221"/>
                    <a:pt x="4420" y="6851"/>
                    <a:pt x="6178" y="7403"/>
                  </a:cubicBezTo>
                  <a:cubicBezTo>
                    <a:pt x="7936" y="7955"/>
                    <a:pt x="10950" y="8428"/>
                    <a:pt x="13713" y="8507"/>
                  </a:cubicBezTo>
                  <a:cubicBezTo>
                    <a:pt x="16476" y="8586"/>
                    <a:pt x="18987" y="8270"/>
                    <a:pt x="21499" y="7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" name="Line"/>
            <p:cNvSpPr/>
            <p:nvPr/>
          </p:nvSpPr>
          <p:spPr>
            <a:xfrm>
              <a:off x="6387665" y="5111750"/>
              <a:ext cx="164573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8000" y="0"/>
                  </a:moveTo>
                  <a:cubicBezTo>
                    <a:pt x="12000" y="1708"/>
                    <a:pt x="16000" y="3417"/>
                    <a:pt x="18400" y="5308"/>
                  </a:cubicBezTo>
                  <a:cubicBezTo>
                    <a:pt x="20800" y="7200"/>
                    <a:pt x="21600" y="9275"/>
                    <a:pt x="19600" y="11471"/>
                  </a:cubicBezTo>
                  <a:cubicBezTo>
                    <a:pt x="17600" y="13668"/>
                    <a:pt x="12800" y="15986"/>
                    <a:pt x="9067" y="17695"/>
                  </a:cubicBezTo>
                  <a:cubicBezTo>
                    <a:pt x="5333" y="19403"/>
                    <a:pt x="2667" y="2050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" name="Line"/>
            <p:cNvSpPr/>
            <p:nvPr/>
          </p:nvSpPr>
          <p:spPr>
            <a:xfrm>
              <a:off x="4276471" y="5784850"/>
              <a:ext cx="911045" cy="62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0544" fill="norm" stroke="1" extrusionOk="0">
                  <a:moveTo>
                    <a:pt x="71" y="0"/>
                  </a:moveTo>
                  <a:cubicBezTo>
                    <a:pt x="21" y="3484"/>
                    <a:pt x="-29" y="6968"/>
                    <a:pt x="21" y="10103"/>
                  </a:cubicBezTo>
                  <a:cubicBezTo>
                    <a:pt x="71" y="13239"/>
                    <a:pt x="222" y="16026"/>
                    <a:pt x="748" y="18116"/>
                  </a:cubicBezTo>
                  <a:cubicBezTo>
                    <a:pt x="1274" y="20206"/>
                    <a:pt x="2176" y="21600"/>
                    <a:pt x="3304" y="19510"/>
                  </a:cubicBezTo>
                  <a:cubicBezTo>
                    <a:pt x="4431" y="17419"/>
                    <a:pt x="5784" y="11845"/>
                    <a:pt x="6887" y="8013"/>
                  </a:cubicBezTo>
                  <a:cubicBezTo>
                    <a:pt x="7990" y="4181"/>
                    <a:pt x="8842" y="2090"/>
                    <a:pt x="9593" y="2439"/>
                  </a:cubicBezTo>
                  <a:cubicBezTo>
                    <a:pt x="10345" y="2787"/>
                    <a:pt x="10997" y="5574"/>
                    <a:pt x="12274" y="7316"/>
                  </a:cubicBezTo>
                  <a:cubicBezTo>
                    <a:pt x="13552" y="9058"/>
                    <a:pt x="15457" y="9755"/>
                    <a:pt x="17111" y="8710"/>
                  </a:cubicBezTo>
                  <a:cubicBezTo>
                    <a:pt x="18765" y="7665"/>
                    <a:pt x="20168" y="4877"/>
                    <a:pt x="21571" y="2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" name="Line"/>
            <p:cNvSpPr/>
            <p:nvPr/>
          </p:nvSpPr>
          <p:spPr>
            <a:xfrm>
              <a:off x="4558230" y="6038850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" name="Line"/>
            <p:cNvSpPr/>
            <p:nvPr/>
          </p:nvSpPr>
          <p:spPr>
            <a:xfrm>
              <a:off x="4382766" y="6159500"/>
              <a:ext cx="87200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600" fill="norm" stroke="1" extrusionOk="0">
                  <a:moveTo>
                    <a:pt x="21187" y="0"/>
                  </a:moveTo>
                  <a:cubicBezTo>
                    <a:pt x="16044" y="4114"/>
                    <a:pt x="10901" y="8229"/>
                    <a:pt x="7044" y="11520"/>
                  </a:cubicBezTo>
                  <a:cubicBezTo>
                    <a:pt x="3187" y="14811"/>
                    <a:pt x="616" y="17280"/>
                    <a:pt x="101" y="18823"/>
                  </a:cubicBezTo>
                  <a:cubicBezTo>
                    <a:pt x="-413" y="20366"/>
                    <a:pt x="1130" y="20983"/>
                    <a:pt x="2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" name="Line"/>
            <p:cNvSpPr/>
            <p:nvPr/>
          </p:nvSpPr>
          <p:spPr>
            <a:xfrm>
              <a:off x="4495365" y="6184900"/>
              <a:ext cx="4445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6171"/>
                    <a:pt x="13371" y="12343"/>
                    <a:pt x="9771" y="15943"/>
                  </a:cubicBezTo>
                  <a:cubicBezTo>
                    <a:pt x="6171" y="19543"/>
                    <a:pt x="3086" y="205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" name="Line"/>
            <p:cNvSpPr/>
            <p:nvPr/>
          </p:nvSpPr>
          <p:spPr>
            <a:xfrm>
              <a:off x="4270998" y="6203899"/>
              <a:ext cx="395818" cy="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6" fill="norm" stroke="1" extrusionOk="0">
                  <a:moveTo>
                    <a:pt x="1155" y="20756"/>
                  </a:moveTo>
                  <a:cubicBezTo>
                    <a:pt x="578" y="18164"/>
                    <a:pt x="0" y="15572"/>
                    <a:pt x="0" y="13844"/>
                  </a:cubicBezTo>
                  <a:cubicBezTo>
                    <a:pt x="0" y="12116"/>
                    <a:pt x="578" y="11252"/>
                    <a:pt x="2945" y="8660"/>
                  </a:cubicBezTo>
                  <a:cubicBezTo>
                    <a:pt x="5313" y="6068"/>
                    <a:pt x="9472" y="1748"/>
                    <a:pt x="12879" y="452"/>
                  </a:cubicBezTo>
                  <a:cubicBezTo>
                    <a:pt x="16287" y="-844"/>
                    <a:pt x="18943" y="884"/>
                    <a:pt x="21600" y="26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" name="Line"/>
            <p:cNvSpPr/>
            <p:nvPr/>
          </p:nvSpPr>
          <p:spPr>
            <a:xfrm>
              <a:off x="4190565" y="6572250"/>
              <a:ext cx="254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" name="Line"/>
            <p:cNvSpPr/>
            <p:nvPr/>
          </p:nvSpPr>
          <p:spPr>
            <a:xfrm>
              <a:off x="4222315" y="6489700"/>
              <a:ext cx="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" name="Line"/>
            <p:cNvSpPr/>
            <p:nvPr/>
          </p:nvSpPr>
          <p:spPr>
            <a:xfrm>
              <a:off x="4247715" y="6540500"/>
              <a:ext cx="889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0800"/>
                    <a:pt x="4114" y="0"/>
                    <a:pt x="7714" y="0"/>
                  </a:cubicBezTo>
                  <a:cubicBezTo>
                    <a:pt x="11314" y="0"/>
                    <a:pt x="16457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" name="Line"/>
            <p:cNvSpPr/>
            <p:nvPr/>
          </p:nvSpPr>
          <p:spPr>
            <a:xfrm>
              <a:off x="4247715" y="6597650"/>
              <a:ext cx="1079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" name="Line"/>
            <p:cNvSpPr/>
            <p:nvPr/>
          </p:nvSpPr>
          <p:spPr>
            <a:xfrm>
              <a:off x="4444565" y="6540500"/>
              <a:ext cx="63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" name="Line"/>
            <p:cNvSpPr/>
            <p:nvPr/>
          </p:nvSpPr>
          <p:spPr>
            <a:xfrm>
              <a:off x="4426365" y="6026150"/>
              <a:ext cx="126151" cy="10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056" fill="norm" stroke="1" extrusionOk="0">
                  <a:moveTo>
                    <a:pt x="3095" y="0"/>
                  </a:moveTo>
                  <a:cubicBezTo>
                    <a:pt x="2735" y="4408"/>
                    <a:pt x="2375" y="8816"/>
                    <a:pt x="1835" y="12784"/>
                  </a:cubicBezTo>
                  <a:cubicBezTo>
                    <a:pt x="1295" y="16751"/>
                    <a:pt x="575" y="20278"/>
                    <a:pt x="215" y="20939"/>
                  </a:cubicBezTo>
                  <a:cubicBezTo>
                    <a:pt x="-145" y="21600"/>
                    <a:pt x="-145" y="19396"/>
                    <a:pt x="935" y="16310"/>
                  </a:cubicBezTo>
                  <a:cubicBezTo>
                    <a:pt x="2015" y="13224"/>
                    <a:pt x="4175" y="9257"/>
                    <a:pt x="6875" y="6171"/>
                  </a:cubicBezTo>
                  <a:cubicBezTo>
                    <a:pt x="9575" y="3086"/>
                    <a:pt x="12815" y="882"/>
                    <a:pt x="15335" y="441"/>
                  </a:cubicBezTo>
                  <a:cubicBezTo>
                    <a:pt x="17855" y="0"/>
                    <a:pt x="19655" y="1322"/>
                    <a:pt x="20555" y="4629"/>
                  </a:cubicBezTo>
                  <a:cubicBezTo>
                    <a:pt x="21455" y="7935"/>
                    <a:pt x="21455" y="13224"/>
                    <a:pt x="21455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" name="Line"/>
            <p:cNvSpPr/>
            <p:nvPr/>
          </p:nvSpPr>
          <p:spPr>
            <a:xfrm>
              <a:off x="4838265" y="6125797"/>
              <a:ext cx="133351" cy="376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21600" y="3369"/>
                  </a:moveTo>
                  <a:cubicBezTo>
                    <a:pt x="21600" y="2766"/>
                    <a:pt x="21600" y="2163"/>
                    <a:pt x="21086" y="1559"/>
                  </a:cubicBezTo>
                  <a:cubicBezTo>
                    <a:pt x="20571" y="956"/>
                    <a:pt x="19543" y="353"/>
                    <a:pt x="17314" y="111"/>
                  </a:cubicBezTo>
                  <a:cubicBezTo>
                    <a:pt x="15086" y="-130"/>
                    <a:pt x="11657" y="-9"/>
                    <a:pt x="9257" y="775"/>
                  </a:cubicBezTo>
                  <a:cubicBezTo>
                    <a:pt x="6857" y="1559"/>
                    <a:pt x="5486" y="3007"/>
                    <a:pt x="4800" y="5662"/>
                  </a:cubicBezTo>
                  <a:cubicBezTo>
                    <a:pt x="4114" y="8317"/>
                    <a:pt x="4114" y="12178"/>
                    <a:pt x="4114" y="14773"/>
                  </a:cubicBezTo>
                  <a:cubicBezTo>
                    <a:pt x="4114" y="17367"/>
                    <a:pt x="4114" y="18695"/>
                    <a:pt x="3429" y="19600"/>
                  </a:cubicBezTo>
                  <a:cubicBezTo>
                    <a:pt x="2743" y="20505"/>
                    <a:pt x="1371" y="20987"/>
                    <a:pt x="0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" name="Line"/>
            <p:cNvSpPr/>
            <p:nvPr/>
          </p:nvSpPr>
          <p:spPr>
            <a:xfrm>
              <a:off x="4755715" y="6375400"/>
              <a:ext cx="1524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00" y="15600"/>
                    <a:pt x="11400" y="9600"/>
                    <a:pt x="15000" y="6000"/>
                  </a:cubicBezTo>
                  <a:cubicBezTo>
                    <a:pt x="18600" y="2400"/>
                    <a:pt x="201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" name="Line"/>
            <p:cNvSpPr/>
            <p:nvPr/>
          </p:nvSpPr>
          <p:spPr>
            <a:xfrm>
              <a:off x="5012628" y="6160077"/>
              <a:ext cx="174888" cy="355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565" fill="norm" stroke="1" extrusionOk="0">
                  <a:moveTo>
                    <a:pt x="20996" y="351"/>
                  </a:moveTo>
                  <a:cubicBezTo>
                    <a:pt x="19725" y="222"/>
                    <a:pt x="18455" y="94"/>
                    <a:pt x="17184" y="29"/>
                  </a:cubicBezTo>
                  <a:cubicBezTo>
                    <a:pt x="15914" y="-35"/>
                    <a:pt x="14643" y="-35"/>
                    <a:pt x="12991" y="479"/>
                  </a:cubicBezTo>
                  <a:cubicBezTo>
                    <a:pt x="11340" y="994"/>
                    <a:pt x="9307" y="2022"/>
                    <a:pt x="6765" y="4015"/>
                  </a:cubicBezTo>
                  <a:cubicBezTo>
                    <a:pt x="4224" y="6008"/>
                    <a:pt x="1175" y="8965"/>
                    <a:pt x="285" y="11729"/>
                  </a:cubicBezTo>
                  <a:cubicBezTo>
                    <a:pt x="-604" y="14494"/>
                    <a:pt x="667" y="17065"/>
                    <a:pt x="2954" y="18672"/>
                  </a:cubicBezTo>
                  <a:cubicBezTo>
                    <a:pt x="5241" y="20279"/>
                    <a:pt x="8544" y="20922"/>
                    <a:pt x="11848" y="21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" name="Line"/>
            <p:cNvSpPr/>
            <p:nvPr/>
          </p:nvSpPr>
          <p:spPr>
            <a:xfrm>
              <a:off x="5225615" y="6229350"/>
              <a:ext cx="203201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75" y="3800"/>
                    <a:pt x="6750" y="7600"/>
                    <a:pt x="10350" y="11200"/>
                  </a:cubicBezTo>
                  <a:cubicBezTo>
                    <a:pt x="13950" y="14800"/>
                    <a:pt x="17775" y="18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" name="Line"/>
            <p:cNvSpPr/>
            <p:nvPr/>
          </p:nvSpPr>
          <p:spPr>
            <a:xfrm>
              <a:off x="5274298" y="6197600"/>
              <a:ext cx="148168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600" fill="norm" stroke="1" extrusionOk="0">
                  <a:moveTo>
                    <a:pt x="21296" y="0"/>
                  </a:moveTo>
                  <a:cubicBezTo>
                    <a:pt x="16124" y="4849"/>
                    <a:pt x="10952" y="9698"/>
                    <a:pt x="7302" y="12857"/>
                  </a:cubicBezTo>
                  <a:cubicBezTo>
                    <a:pt x="3651" y="16016"/>
                    <a:pt x="1521" y="17486"/>
                    <a:pt x="609" y="18661"/>
                  </a:cubicBezTo>
                  <a:cubicBezTo>
                    <a:pt x="-304" y="19837"/>
                    <a:pt x="0" y="20718"/>
                    <a:pt x="30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" name="Line"/>
            <p:cNvSpPr/>
            <p:nvPr/>
          </p:nvSpPr>
          <p:spPr>
            <a:xfrm>
              <a:off x="5530415" y="6400800"/>
              <a:ext cx="127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" name="Line"/>
            <p:cNvSpPr/>
            <p:nvPr/>
          </p:nvSpPr>
          <p:spPr>
            <a:xfrm>
              <a:off x="5511356" y="6273800"/>
              <a:ext cx="38110" cy="53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8" h="20822" fill="norm" stroke="1" extrusionOk="0">
                  <a:moveTo>
                    <a:pt x="20468" y="7477"/>
                  </a:moveTo>
                  <a:cubicBezTo>
                    <a:pt x="14784" y="8308"/>
                    <a:pt x="9100" y="9138"/>
                    <a:pt x="5121" y="11631"/>
                  </a:cubicBezTo>
                  <a:cubicBezTo>
                    <a:pt x="1142" y="14123"/>
                    <a:pt x="-1132" y="18277"/>
                    <a:pt x="573" y="19938"/>
                  </a:cubicBezTo>
                  <a:cubicBezTo>
                    <a:pt x="2279" y="21600"/>
                    <a:pt x="7963" y="20769"/>
                    <a:pt x="12510" y="18692"/>
                  </a:cubicBezTo>
                  <a:cubicBezTo>
                    <a:pt x="17057" y="16615"/>
                    <a:pt x="20468" y="13292"/>
                    <a:pt x="20468" y="9969"/>
                  </a:cubicBezTo>
                  <a:cubicBezTo>
                    <a:pt x="20468" y="6646"/>
                    <a:pt x="17057" y="3323"/>
                    <a:pt x="136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" name="Line"/>
            <p:cNvSpPr/>
            <p:nvPr/>
          </p:nvSpPr>
          <p:spPr>
            <a:xfrm>
              <a:off x="5654468" y="6076950"/>
              <a:ext cx="98198" cy="510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524" fill="norm" stroke="1" extrusionOk="0">
                  <a:moveTo>
                    <a:pt x="21321" y="0"/>
                  </a:moveTo>
                  <a:cubicBezTo>
                    <a:pt x="18564" y="1607"/>
                    <a:pt x="15806" y="3213"/>
                    <a:pt x="13968" y="5668"/>
                  </a:cubicBezTo>
                  <a:cubicBezTo>
                    <a:pt x="12130" y="8122"/>
                    <a:pt x="11210" y="11425"/>
                    <a:pt x="9602" y="14102"/>
                  </a:cubicBezTo>
                  <a:cubicBezTo>
                    <a:pt x="7993" y="16780"/>
                    <a:pt x="5695" y="18833"/>
                    <a:pt x="3857" y="20038"/>
                  </a:cubicBezTo>
                  <a:cubicBezTo>
                    <a:pt x="2019" y="21243"/>
                    <a:pt x="640" y="21600"/>
                    <a:pt x="181" y="21511"/>
                  </a:cubicBezTo>
                  <a:cubicBezTo>
                    <a:pt x="-279" y="21421"/>
                    <a:pt x="181" y="20886"/>
                    <a:pt x="1100" y="20484"/>
                  </a:cubicBezTo>
                  <a:cubicBezTo>
                    <a:pt x="2019" y="20083"/>
                    <a:pt x="3398" y="19815"/>
                    <a:pt x="4776" y="19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" name="Line"/>
            <p:cNvSpPr/>
            <p:nvPr/>
          </p:nvSpPr>
          <p:spPr>
            <a:xfrm>
              <a:off x="5785209" y="6200335"/>
              <a:ext cx="177007" cy="252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106" fill="norm" stroke="1" extrusionOk="0">
                  <a:moveTo>
                    <a:pt x="16104" y="302"/>
                  </a:moveTo>
                  <a:cubicBezTo>
                    <a:pt x="14047" y="125"/>
                    <a:pt x="11990" y="-52"/>
                    <a:pt x="9933" y="1010"/>
                  </a:cubicBezTo>
                  <a:cubicBezTo>
                    <a:pt x="7875" y="2073"/>
                    <a:pt x="5818" y="4374"/>
                    <a:pt x="4147" y="6941"/>
                  </a:cubicBezTo>
                  <a:cubicBezTo>
                    <a:pt x="2475" y="9509"/>
                    <a:pt x="1190" y="12341"/>
                    <a:pt x="547" y="14289"/>
                  </a:cubicBezTo>
                  <a:cubicBezTo>
                    <a:pt x="-96" y="16237"/>
                    <a:pt x="-96" y="17299"/>
                    <a:pt x="161" y="18273"/>
                  </a:cubicBezTo>
                  <a:cubicBezTo>
                    <a:pt x="418" y="19246"/>
                    <a:pt x="933" y="20132"/>
                    <a:pt x="1833" y="20663"/>
                  </a:cubicBezTo>
                  <a:cubicBezTo>
                    <a:pt x="2733" y="21194"/>
                    <a:pt x="4018" y="21371"/>
                    <a:pt x="6075" y="20486"/>
                  </a:cubicBezTo>
                  <a:cubicBezTo>
                    <a:pt x="8133" y="19601"/>
                    <a:pt x="10961" y="17653"/>
                    <a:pt x="13275" y="15086"/>
                  </a:cubicBezTo>
                  <a:cubicBezTo>
                    <a:pt x="15590" y="12519"/>
                    <a:pt x="17390" y="9332"/>
                    <a:pt x="17904" y="6676"/>
                  </a:cubicBezTo>
                  <a:cubicBezTo>
                    <a:pt x="18418" y="4020"/>
                    <a:pt x="17647" y="1896"/>
                    <a:pt x="16490" y="833"/>
                  </a:cubicBezTo>
                  <a:cubicBezTo>
                    <a:pt x="15333" y="-229"/>
                    <a:pt x="13790" y="-229"/>
                    <a:pt x="11475" y="568"/>
                  </a:cubicBezTo>
                  <a:cubicBezTo>
                    <a:pt x="9161" y="1364"/>
                    <a:pt x="6075" y="2958"/>
                    <a:pt x="4404" y="4197"/>
                  </a:cubicBezTo>
                  <a:cubicBezTo>
                    <a:pt x="2733" y="5437"/>
                    <a:pt x="2475" y="6322"/>
                    <a:pt x="2733" y="7119"/>
                  </a:cubicBezTo>
                  <a:cubicBezTo>
                    <a:pt x="2990" y="7915"/>
                    <a:pt x="3761" y="8623"/>
                    <a:pt x="6975" y="8978"/>
                  </a:cubicBezTo>
                  <a:cubicBezTo>
                    <a:pt x="10190" y="9332"/>
                    <a:pt x="15847" y="9332"/>
                    <a:pt x="21504" y="9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" name="Line"/>
            <p:cNvSpPr/>
            <p:nvPr/>
          </p:nvSpPr>
          <p:spPr>
            <a:xfrm>
              <a:off x="5943165" y="6115050"/>
              <a:ext cx="128576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600" fill="norm" stroke="1" extrusionOk="0">
                  <a:moveTo>
                    <a:pt x="13587" y="0"/>
                  </a:moveTo>
                  <a:cubicBezTo>
                    <a:pt x="16026" y="1108"/>
                    <a:pt x="18465" y="2215"/>
                    <a:pt x="19858" y="3988"/>
                  </a:cubicBezTo>
                  <a:cubicBezTo>
                    <a:pt x="21252" y="5760"/>
                    <a:pt x="21600" y="8197"/>
                    <a:pt x="20555" y="10800"/>
                  </a:cubicBezTo>
                  <a:cubicBezTo>
                    <a:pt x="19510" y="13403"/>
                    <a:pt x="17071" y="16172"/>
                    <a:pt x="13413" y="18000"/>
                  </a:cubicBezTo>
                  <a:cubicBezTo>
                    <a:pt x="9755" y="19828"/>
                    <a:pt x="4877" y="207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" name="Line"/>
            <p:cNvSpPr/>
            <p:nvPr/>
          </p:nvSpPr>
          <p:spPr>
            <a:xfrm>
              <a:off x="6063815" y="6016223"/>
              <a:ext cx="167378" cy="651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439" fill="norm" stroke="1" extrusionOk="0">
                  <a:moveTo>
                    <a:pt x="8800" y="1163"/>
                  </a:moveTo>
                  <a:cubicBezTo>
                    <a:pt x="9333" y="814"/>
                    <a:pt x="9867" y="466"/>
                    <a:pt x="10800" y="222"/>
                  </a:cubicBezTo>
                  <a:cubicBezTo>
                    <a:pt x="11733" y="-22"/>
                    <a:pt x="13067" y="-161"/>
                    <a:pt x="15200" y="327"/>
                  </a:cubicBezTo>
                  <a:cubicBezTo>
                    <a:pt x="17333" y="814"/>
                    <a:pt x="20267" y="1929"/>
                    <a:pt x="20933" y="3009"/>
                  </a:cubicBezTo>
                  <a:cubicBezTo>
                    <a:pt x="21600" y="4089"/>
                    <a:pt x="20000" y="5134"/>
                    <a:pt x="18000" y="5901"/>
                  </a:cubicBezTo>
                  <a:cubicBezTo>
                    <a:pt x="16000" y="6667"/>
                    <a:pt x="13600" y="7155"/>
                    <a:pt x="11867" y="7538"/>
                  </a:cubicBezTo>
                  <a:cubicBezTo>
                    <a:pt x="10133" y="7922"/>
                    <a:pt x="9067" y="8200"/>
                    <a:pt x="8400" y="8549"/>
                  </a:cubicBezTo>
                  <a:cubicBezTo>
                    <a:pt x="7733" y="8897"/>
                    <a:pt x="7467" y="9315"/>
                    <a:pt x="8000" y="9838"/>
                  </a:cubicBezTo>
                  <a:cubicBezTo>
                    <a:pt x="8533" y="10360"/>
                    <a:pt x="9867" y="10987"/>
                    <a:pt x="10800" y="11719"/>
                  </a:cubicBezTo>
                  <a:cubicBezTo>
                    <a:pt x="11733" y="12451"/>
                    <a:pt x="12267" y="13287"/>
                    <a:pt x="12933" y="14402"/>
                  </a:cubicBezTo>
                  <a:cubicBezTo>
                    <a:pt x="13600" y="15516"/>
                    <a:pt x="14400" y="16910"/>
                    <a:pt x="14133" y="17955"/>
                  </a:cubicBezTo>
                  <a:cubicBezTo>
                    <a:pt x="13867" y="19000"/>
                    <a:pt x="12533" y="19697"/>
                    <a:pt x="10000" y="20220"/>
                  </a:cubicBezTo>
                  <a:cubicBezTo>
                    <a:pt x="7467" y="20742"/>
                    <a:pt x="3733" y="21091"/>
                    <a:pt x="0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" name="Line"/>
            <p:cNvSpPr/>
            <p:nvPr/>
          </p:nvSpPr>
          <p:spPr>
            <a:xfrm>
              <a:off x="4001511" y="6069377"/>
              <a:ext cx="131905" cy="560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566" fill="norm" stroke="1" extrusionOk="0">
                  <a:moveTo>
                    <a:pt x="21366" y="292"/>
                  </a:moveTo>
                  <a:cubicBezTo>
                    <a:pt x="17937" y="129"/>
                    <a:pt x="14509" y="-34"/>
                    <a:pt x="12109" y="7"/>
                  </a:cubicBezTo>
                  <a:cubicBezTo>
                    <a:pt x="9709" y="48"/>
                    <a:pt x="8337" y="292"/>
                    <a:pt x="7137" y="1026"/>
                  </a:cubicBezTo>
                  <a:cubicBezTo>
                    <a:pt x="5937" y="1759"/>
                    <a:pt x="4909" y="2982"/>
                    <a:pt x="5595" y="4408"/>
                  </a:cubicBezTo>
                  <a:cubicBezTo>
                    <a:pt x="6280" y="5835"/>
                    <a:pt x="8680" y="7465"/>
                    <a:pt x="10223" y="8728"/>
                  </a:cubicBezTo>
                  <a:cubicBezTo>
                    <a:pt x="11766" y="9992"/>
                    <a:pt x="12452" y="10888"/>
                    <a:pt x="11595" y="11663"/>
                  </a:cubicBezTo>
                  <a:cubicBezTo>
                    <a:pt x="10737" y="12437"/>
                    <a:pt x="8337" y="13089"/>
                    <a:pt x="6109" y="13497"/>
                  </a:cubicBezTo>
                  <a:cubicBezTo>
                    <a:pt x="3880" y="13904"/>
                    <a:pt x="1823" y="14067"/>
                    <a:pt x="795" y="13945"/>
                  </a:cubicBezTo>
                  <a:cubicBezTo>
                    <a:pt x="-234" y="13823"/>
                    <a:pt x="-234" y="13415"/>
                    <a:pt x="623" y="13211"/>
                  </a:cubicBezTo>
                  <a:cubicBezTo>
                    <a:pt x="1480" y="13008"/>
                    <a:pt x="3195" y="13008"/>
                    <a:pt x="4566" y="13171"/>
                  </a:cubicBezTo>
                  <a:cubicBezTo>
                    <a:pt x="5937" y="13334"/>
                    <a:pt x="6966" y="13660"/>
                    <a:pt x="8166" y="14312"/>
                  </a:cubicBezTo>
                  <a:cubicBezTo>
                    <a:pt x="9366" y="14964"/>
                    <a:pt x="10737" y="15942"/>
                    <a:pt x="10909" y="16838"/>
                  </a:cubicBezTo>
                  <a:cubicBezTo>
                    <a:pt x="11080" y="17735"/>
                    <a:pt x="10052" y="18550"/>
                    <a:pt x="9195" y="19202"/>
                  </a:cubicBezTo>
                  <a:cubicBezTo>
                    <a:pt x="8337" y="19854"/>
                    <a:pt x="7652" y="20343"/>
                    <a:pt x="8166" y="20669"/>
                  </a:cubicBezTo>
                  <a:cubicBezTo>
                    <a:pt x="8680" y="20995"/>
                    <a:pt x="10395" y="21158"/>
                    <a:pt x="12109" y="21281"/>
                  </a:cubicBezTo>
                  <a:cubicBezTo>
                    <a:pt x="13823" y="21403"/>
                    <a:pt x="15537" y="21484"/>
                    <a:pt x="17252" y="21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" name="Line"/>
            <p:cNvSpPr/>
            <p:nvPr/>
          </p:nvSpPr>
          <p:spPr>
            <a:xfrm>
              <a:off x="6311465" y="6362700"/>
              <a:ext cx="19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" name="Line"/>
            <p:cNvSpPr/>
            <p:nvPr/>
          </p:nvSpPr>
          <p:spPr>
            <a:xfrm>
              <a:off x="6927415" y="6032500"/>
              <a:ext cx="3175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4871"/>
                    <a:pt x="12960" y="9741"/>
                    <a:pt x="9360" y="13341"/>
                  </a:cubicBezTo>
                  <a:cubicBezTo>
                    <a:pt x="5760" y="16941"/>
                    <a:pt x="2880" y="192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" name="Line"/>
            <p:cNvSpPr/>
            <p:nvPr/>
          </p:nvSpPr>
          <p:spPr>
            <a:xfrm>
              <a:off x="6679765" y="6384643"/>
              <a:ext cx="3238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3671" y="2735"/>
                    <a:pt x="7341" y="-1585"/>
                    <a:pt x="10941" y="575"/>
                  </a:cubicBezTo>
                  <a:cubicBezTo>
                    <a:pt x="14541" y="2735"/>
                    <a:pt x="18071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" name="Line"/>
            <p:cNvSpPr/>
            <p:nvPr/>
          </p:nvSpPr>
          <p:spPr>
            <a:xfrm>
              <a:off x="6642391" y="6564324"/>
              <a:ext cx="412025" cy="279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297" fill="norm" stroke="1" extrusionOk="0">
                  <a:moveTo>
                    <a:pt x="10264" y="5923"/>
                  </a:moveTo>
                  <a:cubicBezTo>
                    <a:pt x="10485" y="5117"/>
                    <a:pt x="10707" y="4311"/>
                    <a:pt x="10817" y="3344"/>
                  </a:cubicBezTo>
                  <a:cubicBezTo>
                    <a:pt x="10928" y="2377"/>
                    <a:pt x="10928" y="1249"/>
                    <a:pt x="10319" y="604"/>
                  </a:cubicBezTo>
                  <a:cubicBezTo>
                    <a:pt x="9710" y="-41"/>
                    <a:pt x="8491" y="-202"/>
                    <a:pt x="7384" y="282"/>
                  </a:cubicBezTo>
                  <a:cubicBezTo>
                    <a:pt x="6276" y="765"/>
                    <a:pt x="5279" y="1894"/>
                    <a:pt x="4171" y="3908"/>
                  </a:cubicBezTo>
                  <a:cubicBezTo>
                    <a:pt x="3064" y="5923"/>
                    <a:pt x="1845" y="8825"/>
                    <a:pt x="1125" y="11162"/>
                  </a:cubicBezTo>
                  <a:cubicBezTo>
                    <a:pt x="405" y="13499"/>
                    <a:pt x="184" y="15273"/>
                    <a:pt x="73" y="16643"/>
                  </a:cubicBezTo>
                  <a:cubicBezTo>
                    <a:pt x="-38" y="18013"/>
                    <a:pt x="-38" y="18980"/>
                    <a:pt x="184" y="19705"/>
                  </a:cubicBezTo>
                  <a:cubicBezTo>
                    <a:pt x="405" y="20431"/>
                    <a:pt x="848" y="20914"/>
                    <a:pt x="1734" y="21156"/>
                  </a:cubicBezTo>
                  <a:cubicBezTo>
                    <a:pt x="2620" y="21398"/>
                    <a:pt x="3950" y="21398"/>
                    <a:pt x="5556" y="20592"/>
                  </a:cubicBezTo>
                  <a:cubicBezTo>
                    <a:pt x="7162" y="19786"/>
                    <a:pt x="9045" y="18174"/>
                    <a:pt x="10540" y="16320"/>
                  </a:cubicBezTo>
                  <a:cubicBezTo>
                    <a:pt x="12036" y="14467"/>
                    <a:pt x="13144" y="12371"/>
                    <a:pt x="13753" y="10517"/>
                  </a:cubicBezTo>
                  <a:cubicBezTo>
                    <a:pt x="14362" y="8664"/>
                    <a:pt x="14473" y="7052"/>
                    <a:pt x="14362" y="5923"/>
                  </a:cubicBezTo>
                  <a:cubicBezTo>
                    <a:pt x="14251" y="4795"/>
                    <a:pt x="13919" y="4150"/>
                    <a:pt x="13531" y="3425"/>
                  </a:cubicBezTo>
                  <a:cubicBezTo>
                    <a:pt x="13144" y="2699"/>
                    <a:pt x="12700" y="1894"/>
                    <a:pt x="11925" y="1410"/>
                  </a:cubicBezTo>
                  <a:cubicBezTo>
                    <a:pt x="11150" y="926"/>
                    <a:pt x="10042" y="765"/>
                    <a:pt x="8934" y="926"/>
                  </a:cubicBezTo>
                  <a:cubicBezTo>
                    <a:pt x="7827" y="1088"/>
                    <a:pt x="6719" y="1571"/>
                    <a:pt x="5944" y="2216"/>
                  </a:cubicBezTo>
                  <a:cubicBezTo>
                    <a:pt x="5168" y="2861"/>
                    <a:pt x="4725" y="3667"/>
                    <a:pt x="4947" y="4070"/>
                  </a:cubicBezTo>
                  <a:cubicBezTo>
                    <a:pt x="5168" y="4473"/>
                    <a:pt x="6054" y="4473"/>
                    <a:pt x="8270" y="4392"/>
                  </a:cubicBezTo>
                  <a:cubicBezTo>
                    <a:pt x="10485" y="4311"/>
                    <a:pt x="14030" y="4150"/>
                    <a:pt x="16467" y="3908"/>
                  </a:cubicBezTo>
                  <a:cubicBezTo>
                    <a:pt x="18904" y="3667"/>
                    <a:pt x="20233" y="3344"/>
                    <a:pt x="21562" y="30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" name="Line"/>
            <p:cNvSpPr/>
            <p:nvPr/>
          </p:nvSpPr>
          <p:spPr>
            <a:xfrm>
              <a:off x="7524315" y="6394450"/>
              <a:ext cx="2032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>
              <a:off x="7498915" y="6546850"/>
              <a:ext cx="1651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" name="Line"/>
            <p:cNvSpPr/>
            <p:nvPr/>
          </p:nvSpPr>
          <p:spPr>
            <a:xfrm>
              <a:off x="4793815" y="6750050"/>
              <a:ext cx="7112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50" y="18000"/>
                    <a:pt x="4500" y="14400"/>
                    <a:pt x="6846" y="10800"/>
                  </a:cubicBezTo>
                  <a:cubicBezTo>
                    <a:pt x="9193" y="7200"/>
                    <a:pt x="11636" y="3600"/>
                    <a:pt x="13789" y="1800"/>
                  </a:cubicBezTo>
                  <a:cubicBezTo>
                    <a:pt x="15943" y="0"/>
                    <a:pt x="17807" y="0"/>
                    <a:pt x="19061" y="0"/>
                  </a:cubicBezTo>
                  <a:cubicBezTo>
                    <a:pt x="20314" y="0"/>
                    <a:pt x="2095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>
              <a:off x="4825565" y="6823572"/>
              <a:ext cx="641351" cy="59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2" fill="norm" stroke="1" extrusionOk="0">
                  <a:moveTo>
                    <a:pt x="0" y="21052"/>
                  </a:moveTo>
                  <a:cubicBezTo>
                    <a:pt x="1426" y="19562"/>
                    <a:pt x="2851" y="18073"/>
                    <a:pt x="4527" y="15838"/>
                  </a:cubicBezTo>
                  <a:cubicBezTo>
                    <a:pt x="6202" y="13604"/>
                    <a:pt x="8127" y="10624"/>
                    <a:pt x="10657" y="7645"/>
                  </a:cubicBezTo>
                  <a:cubicBezTo>
                    <a:pt x="13188" y="4666"/>
                    <a:pt x="16325" y="1686"/>
                    <a:pt x="18250" y="569"/>
                  </a:cubicBezTo>
                  <a:cubicBezTo>
                    <a:pt x="20174" y="-548"/>
                    <a:pt x="20887" y="197"/>
                    <a:pt x="21600" y="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>
              <a:off x="5333565" y="6972300"/>
              <a:ext cx="127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" name="Line"/>
            <p:cNvSpPr/>
            <p:nvPr/>
          </p:nvSpPr>
          <p:spPr>
            <a:xfrm>
              <a:off x="5212915" y="7106500"/>
              <a:ext cx="234951" cy="3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21118"/>
                  </a:moveTo>
                  <a:cubicBezTo>
                    <a:pt x="5254" y="13918"/>
                    <a:pt x="10508" y="6718"/>
                    <a:pt x="13622" y="3118"/>
                  </a:cubicBezTo>
                  <a:cubicBezTo>
                    <a:pt x="16735" y="-482"/>
                    <a:pt x="17708" y="-482"/>
                    <a:pt x="18681" y="718"/>
                  </a:cubicBezTo>
                  <a:cubicBezTo>
                    <a:pt x="19654" y="1918"/>
                    <a:pt x="20627" y="4318"/>
                    <a:pt x="21114" y="6718"/>
                  </a:cubicBezTo>
                  <a:cubicBezTo>
                    <a:pt x="21600" y="9118"/>
                    <a:pt x="21600" y="11518"/>
                    <a:pt x="21600" y="13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" name="Line"/>
            <p:cNvSpPr/>
            <p:nvPr/>
          </p:nvSpPr>
          <p:spPr>
            <a:xfrm>
              <a:off x="5232484" y="7236883"/>
              <a:ext cx="177282" cy="17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482" fill="norm" stroke="1" extrusionOk="0">
                  <a:moveTo>
                    <a:pt x="7561" y="1800"/>
                  </a:moveTo>
                  <a:cubicBezTo>
                    <a:pt x="6290" y="1800"/>
                    <a:pt x="5019" y="1800"/>
                    <a:pt x="3749" y="3086"/>
                  </a:cubicBezTo>
                  <a:cubicBezTo>
                    <a:pt x="2478" y="4371"/>
                    <a:pt x="1208" y="6943"/>
                    <a:pt x="572" y="9900"/>
                  </a:cubicBezTo>
                  <a:cubicBezTo>
                    <a:pt x="-63" y="12857"/>
                    <a:pt x="-63" y="16200"/>
                    <a:pt x="445" y="18386"/>
                  </a:cubicBezTo>
                  <a:cubicBezTo>
                    <a:pt x="954" y="20571"/>
                    <a:pt x="1970" y="21600"/>
                    <a:pt x="4384" y="21471"/>
                  </a:cubicBezTo>
                  <a:cubicBezTo>
                    <a:pt x="6798" y="21343"/>
                    <a:pt x="10610" y="20057"/>
                    <a:pt x="13151" y="17100"/>
                  </a:cubicBezTo>
                  <a:cubicBezTo>
                    <a:pt x="15692" y="14143"/>
                    <a:pt x="16963" y="9514"/>
                    <a:pt x="17471" y="6557"/>
                  </a:cubicBezTo>
                  <a:cubicBezTo>
                    <a:pt x="17979" y="3600"/>
                    <a:pt x="17725" y="2314"/>
                    <a:pt x="16963" y="1414"/>
                  </a:cubicBezTo>
                  <a:cubicBezTo>
                    <a:pt x="16201" y="514"/>
                    <a:pt x="14930" y="0"/>
                    <a:pt x="12770" y="0"/>
                  </a:cubicBezTo>
                  <a:cubicBezTo>
                    <a:pt x="10610" y="0"/>
                    <a:pt x="7561" y="514"/>
                    <a:pt x="5019" y="1543"/>
                  </a:cubicBezTo>
                  <a:cubicBezTo>
                    <a:pt x="2478" y="2571"/>
                    <a:pt x="445" y="4114"/>
                    <a:pt x="64" y="5014"/>
                  </a:cubicBezTo>
                  <a:cubicBezTo>
                    <a:pt x="-317" y="5914"/>
                    <a:pt x="954" y="6171"/>
                    <a:pt x="4765" y="6043"/>
                  </a:cubicBezTo>
                  <a:cubicBezTo>
                    <a:pt x="8577" y="5914"/>
                    <a:pt x="14930" y="5400"/>
                    <a:pt x="21283" y="4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" name="Line"/>
            <p:cNvSpPr/>
            <p:nvPr/>
          </p:nvSpPr>
          <p:spPr>
            <a:xfrm>
              <a:off x="8489515" y="6064250"/>
              <a:ext cx="2540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" name="Line"/>
            <p:cNvSpPr/>
            <p:nvPr/>
          </p:nvSpPr>
          <p:spPr>
            <a:xfrm>
              <a:off x="8267265" y="6371943"/>
              <a:ext cx="438151" cy="41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4" fill="norm" stroke="1" extrusionOk="0">
                  <a:moveTo>
                    <a:pt x="0" y="5004"/>
                  </a:moveTo>
                  <a:cubicBezTo>
                    <a:pt x="3026" y="3924"/>
                    <a:pt x="6052" y="2844"/>
                    <a:pt x="9339" y="1764"/>
                  </a:cubicBezTo>
                  <a:cubicBezTo>
                    <a:pt x="12626" y="684"/>
                    <a:pt x="16174" y="-396"/>
                    <a:pt x="18261" y="144"/>
                  </a:cubicBezTo>
                  <a:cubicBezTo>
                    <a:pt x="20348" y="684"/>
                    <a:pt x="20974" y="2844"/>
                    <a:pt x="21287" y="6624"/>
                  </a:cubicBezTo>
                  <a:cubicBezTo>
                    <a:pt x="21600" y="10404"/>
                    <a:pt x="21600" y="15804"/>
                    <a:pt x="21600" y="21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" name="Line"/>
            <p:cNvSpPr/>
            <p:nvPr/>
          </p:nvSpPr>
          <p:spPr>
            <a:xfrm>
              <a:off x="8192589" y="6631287"/>
              <a:ext cx="256455" cy="288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331" fill="norm" stroke="1" extrusionOk="0">
                  <a:moveTo>
                    <a:pt x="15152" y="2208"/>
                  </a:moveTo>
                  <a:cubicBezTo>
                    <a:pt x="15152" y="1425"/>
                    <a:pt x="15152" y="643"/>
                    <a:pt x="14713" y="251"/>
                  </a:cubicBezTo>
                  <a:cubicBezTo>
                    <a:pt x="14274" y="-140"/>
                    <a:pt x="13396" y="-140"/>
                    <a:pt x="11640" y="721"/>
                  </a:cubicBezTo>
                  <a:cubicBezTo>
                    <a:pt x="9884" y="1582"/>
                    <a:pt x="7250" y="3303"/>
                    <a:pt x="5142" y="5808"/>
                  </a:cubicBezTo>
                  <a:cubicBezTo>
                    <a:pt x="3035" y="8312"/>
                    <a:pt x="1454" y="11599"/>
                    <a:pt x="664" y="14025"/>
                  </a:cubicBezTo>
                  <a:cubicBezTo>
                    <a:pt x="-126" y="16451"/>
                    <a:pt x="-126" y="18017"/>
                    <a:pt x="225" y="19112"/>
                  </a:cubicBezTo>
                  <a:cubicBezTo>
                    <a:pt x="576" y="20208"/>
                    <a:pt x="1279" y="20834"/>
                    <a:pt x="2596" y="21147"/>
                  </a:cubicBezTo>
                  <a:cubicBezTo>
                    <a:pt x="3913" y="21460"/>
                    <a:pt x="5845" y="21460"/>
                    <a:pt x="8654" y="20443"/>
                  </a:cubicBezTo>
                  <a:cubicBezTo>
                    <a:pt x="11464" y="19425"/>
                    <a:pt x="15152" y="17390"/>
                    <a:pt x="17523" y="15669"/>
                  </a:cubicBezTo>
                  <a:cubicBezTo>
                    <a:pt x="19894" y="13947"/>
                    <a:pt x="20947" y="12538"/>
                    <a:pt x="21211" y="10503"/>
                  </a:cubicBezTo>
                  <a:cubicBezTo>
                    <a:pt x="21474" y="8469"/>
                    <a:pt x="20947" y="5808"/>
                    <a:pt x="19806" y="4008"/>
                  </a:cubicBezTo>
                  <a:cubicBezTo>
                    <a:pt x="18664" y="2208"/>
                    <a:pt x="16908" y="1269"/>
                    <a:pt x="14625" y="799"/>
                  </a:cubicBezTo>
                  <a:cubicBezTo>
                    <a:pt x="12342" y="330"/>
                    <a:pt x="9533" y="330"/>
                    <a:pt x="7689" y="330"/>
                  </a:cubicBezTo>
                  <a:cubicBezTo>
                    <a:pt x="5845" y="330"/>
                    <a:pt x="4967" y="330"/>
                    <a:pt x="4089" y="408"/>
                  </a:cubicBezTo>
                  <a:cubicBezTo>
                    <a:pt x="3211" y="486"/>
                    <a:pt x="2333" y="643"/>
                    <a:pt x="1806" y="1112"/>
                  </a:cubicBezTo>
                  <a:cubicBezTo>
                    <a:pt x="1279" y="1582"/>
                    <a:pt x="1103" y="2364"/>
                    <a:pt x="1279" y="3147"/>
                  </a:cubicBezTo>
                  <a:cubicBezTo>
                    <a:pt x="1454" y="3930"/>
                    <a:pt x="1981" y="4712"/>
                    <a:pt x="3386" y="5417"/>
                  </a:cubicBezTo>
                  <a:cubicBezTo>
                    <a:pt x="4791" y="6121"/>
                    <a:pt x="7074" y="6747"/>
                    <a:pt x="10059" y="6825"/>
                  </a:cubicBezTo>
                  <a:cubicBezTo>
                    <a:pt x="13045" y="6903"/>
                    <a:pt x="16733" y="6434"/>
                    <a:pt x="20420" y="5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" name="Line"/>
            <p:cNvSpPr/>
            <p:nvPr/>
          </p:nvSpPr>
          <p:spPr>
            <a:xfrm>
              <a:off x="8483891" y="6570006"/>
              <a:ext cx="91439" cy="12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0935" fill="norm" stroke="1" extrusionOk="0">
                  <a:moveTo>
                    <a:pt x="5723" y="3449"/>
                  </a:moveTo>
                  <a:cubicBezTo>
                    <a:pt x="4741" y="6878"/>
                    <a:pt x="3759" y="10306"/>
                    <a:pt x="2777" y="13221"/>
                  </a:cubicBezTo>
                  <a:cubicBezTo>
                    <a:pt x="1796" y="16135"/>
                    <a:pt x="814" y="18535"/>
                    <a:pt x="323" y="18878"/>
                  </a:cubicBezTo>
                  <a:cubicBezTo>
                    <a:pt x="-168" y="19221"/>
                    <a:pt x="-168" y="17506"/>
                    <a:pt x="814" y="14935"/>
                  </a:cubicBezTo>
                  <a:cubicBezTo>
                    <a:pt x="1796" y="12364"/>
                    <a:pt x="3759" y="8935"/>
                    <a:pt x="5477" y="6535"/>
                  </a:cubicBezTo>
                  <a:cubicBezTo>
                    <a:pt x="7196" y="4135"/>
                    <a:pt x="8668" y="2764"/>
                    <a:pt x="10387" y="1564"/>
                  </a:cubicBezTo>
                  <a:cubicBezTo>
                    <a:pt x="12105" y="364"/>
                    <a:pt x="14068" y="-665"/>
                    <a:pt x="16277" y="535"/>
                  </a:cubicBezTo>
                  <a:cubicBezTo>
                    <a:pt x="18487" y="1735"/>
                    <a:pt x="20941" y="5164"/>
                    <a:pt x="21187" y="8935"/>
                  </a:cubicBezTo>
                  <a:cubicBezTo>
                    <a:pt x="21432" y="12706"/>
                    <a:pt x="19468" y="16821"/>
                    <a:pt x="17505" y="20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" name="Line"/>
            <p:cNvSpPr/>
            <p:nvPr/>
          </p:nvSpPr>
          <p:spPr>
            <a:xfrm>
              <a:off x="8610165" y="6642100"/>
              <a:ext cx="1016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" name="Line"/>
            <p:cNvSpPr/>
            <p:nvPr/>
          </p:nvSpPr>
          <p:spPr>
            <a:xfrm>
              <a:off x="8654615" y="6597650"/>
              <a:ext cx="1" cy="1143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" name="Line"/>
            <p:cNvSpPr/>
            <p:nvPr/>
          </p:nvSpPr>
          <p:spPr>
            <a:xfrm>
              <a:off x="8768915" y="6584950"/>
              <a:ext cx="63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" name="Line"/>
            <p:cNvSpPr/>
            <p:nvPr/>
          </p:nvSpPr>
          <p:spPr>
            <a:xfrm>
              <a:off x="5895319" y="181562"/>
              <a:ext cx="2829638" cy="1122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68" fill="norm" stroke="1" extrusionOk="0">
                  <a:moveTo>
                    <a:pt x="5683" y="1880"/>
                  </a:moveTo>
                  <a:cubicBezTo>
                    <a:pt x="5683" y="1514"/>
                    <a:pt x="5683" y="1148"/>
                    <a:pt x="5627" y="924"/>
                  </a:cubicBezTo>
                  <a:cubicBezTo>
                    <a:pt x="5570" y="700"/>
                    <a:pt x="5458" y="619"/>
                    <a:pt x="5159" y="558"/>
                  </a:cubicBezTo>
                  <a:cubicBezTo>
                    <a:pt x="4861" y="497"/>
                    <a:pt x="4378" y="456"/>
                    <a:pt x="3926" y="599"/>
                  </a:cubicBezTo>
                  <a:cubicBezTo>
                    <a:pt x="3475" y="741"/>
                    <a:pt x="3056" y="1066"/>
                    <a:pt x="2677" y="1554"/>
                  </a:cubicBezTo>
                  <a:cubicBezTo>
                    <a:pt x="2298" y="2043"/>
                    <a:pt x="1960" y="2693"/>
                    <a:pt x="1629" y="3548"/>
                  </a:cubicBezTo>
                  <a:cubicBezTo>
                    <a:pt x="1299" y="4402"/>
                    <a:pt x="976" y="5460"/>
                    <a:pt x="718" y="6619"/>
                  </a:cubicBezTo>
                  <a:cubicBezTo>
                    <a:pt x="461" y="7778"/>
                    <a:pt x="267" y="9039"/>
                    <a:pt x="146" y="10199"/>
                  </a:cubicBezTo>
                  <a:cubicBezTo>
                    <a:pt x="25" y="11358"/>
                    <a:pt x="-23" y="12415"/>
                    <a:pt x="9" y="13392"/>
                  </a:cubicBezTo>
                  <a:cubicBezTo>
                    <a:pt x="41" y="14368"/>
                    <a:pt x="154" y="15263"/>
                    <a:pt x="380" y="16158"/>
                  </a:cubicBezTo>
                  <a:cubicBezTo>
                    <a:pt x="606" y="17053"/>
                    <a:pt x="944" y="17948"/>
                    <a:pt x="1379" y="18619"/>
                  </a:cubicBezTo>
                  <a:cubicBezTo>
                    <a:pt x="1815" y="19290"/>
                    <a:pt x="2347" y="19737"/>
                    <a:pt x="2911" y="20043"/>
                  </a:cubicBezTo>
                  <a:cubicBezTo>
                    <a:pt x="3475" y="20348"/>
                    <a:pt x="4071" y="20510"/>
                    <a:pt x="4668" y="20714"/>
                  </a:cubicBezTo>
                  <a:cubicBezTo>
                    <a:pt x="5264" y="20917"/>
                    <a:pt x="5861" y="21161"/>
                    <a:pt x="6481" y="21324"/>
                  </a:cubicBezTo>
                  <a:cubicBezTo>
                    <a:pt x="7102" y="21487"/>
                    <a:pt x="7747" y="21568"/>
                    <a:pt x="8359" y="21568"/>
                  </a:cubicBezTo>
                  <a:cubicBezTo>
                    <a:pt x="8972" y="21568"/>
                    <a:pt x="9552" y="21487"/>
                    <a:pt x="10052" y="21405"/>
                  </a:cubicBezTo>
                  <a:cubicBezTo>
                    <a:pt x="10551" y="21324"/>
                    <a:pt x="10970" y="21243"/>
                    <a:pt x="11486" y="21100"/>
                  </a:cubicBezTo>
                  <a:cubicBezTo>
                    <a:pt x="12002" y="20958"/>
                    <a:pt x="12615" y="20754"/>
                    <a:pt x="13171" y="20531"/>
                  </a:cubicBezTo>
                  <a:cubicBezTo>
                    <a:pt x="13727" y="20307"/>
                    <a:pt x="14227" y="20063"/>
                    <a:pt x="14726" y="19819"/>
                  </a:cubicBezTo>
                  <a:cubicBezTo>
                    <a:pt x="15226" y="19575"/>
                    <a:pt x="15726" y="19331"/>
                    <a:pt x="16290" y="19026"/>
                  </a:cubicBezTo>
                  <a:cubicBezTo>
                    <a:pt x="16854" y="18721"/>
                    <a:pt x="17483" y="18354"/>
                    <a:pt x="18047" y="17887"/>
                  </a:cubicBezTo>
                  <a:cubicBezTo>
                    <a:pt x="18611" y="17419"/>
                    <a:pt x="19111" y="16849"/>
                    <a:pt x="19554" y="16239"/>
                  </a:cubicBezTo>
                  <a:cubicBezTo>
                    <a:pt x="19997" y="15629"/>
                    <a:pt x="20384" y="14978"/>
                    <a:pt x="20690" y="14388"/>
                  </a:cubicBezTo>
                  <a:cubicBezTo>
                    <a:pt x="20997" y="13799"/>
                    <a:pt x="21222" y="13270"/>
                    <a:pt x="21367" y="12558"/>
                  </a:cubicBezTo>
                  <a:cubicBezTo>
                    <a:pt x="21513" y="11846"/>
                    <a:pt x="21577" y="10951"/>
                    <a:pt x="21537" y="9975"/>
                  </a:cubicBezTo>
                  <a:cubicBezTo>
                    <a:pt x="21496" y="8999"/>
                    <a:pt x="21351" y="7941"/>
                    <a:pt x="21069" y="6985"/>
                  </a:cubicBezTo>
                  <a:cubicBezTo>
                    <a:pt x="20787" y="6029"/>
                    <a:pt x="20368" y="5175"/>
                    <a:pt x="19884" y="4422"/>
                  </a:cubicBezTo>
                  <a:cubicBezTo>
                    <a:pt x="19401" y="3670"/>
                    <a:pt x="18853" y="3019"/>
                    <a:pt x="18329" y="2490"/>
                  </a:cubicBezTo>
                  <a:cubicBezTo>
                    <a:pt x="17805" y="1961"/>
                    <a:pt x="17305" y="1554"/>
                    <a:pt x="16798" y="1229"/>
                  </a:cubicBezTo>
                  <a:cubicBezTo>
                    <a:pt x="16290" y="904"/>
                    <a:pt x="15774" y="660"/>
                    <a:pt x="15250" y="476"/>
                  </a:cubicBezTo>
                  <a:cubicBezTo>
                    <a:pt x="14726" y="293"/>
                    <a:pt x="14194" y="171"/>
                    <a:pt x="13630" y="90"/>
                  </a:cubicBezTo>
                  <a:cubicBezTo>
                    <a:pt x="13066" y="9"/>
                    <a:pt x="12470" y="-32"/>
                    <a:pt x="11913" y="29"/>
                  </a:cubicBezTo>
                  <a:cubicBezTo>
                    <a:pt x="11357" y="90"/>
                    <a:pt x="10841" y="253"/>
                    <a:pt x="10269" y="456"/>
                  </a:cubicBezTo>
                  <a:cubicBezTo>
                    <a:pt x="9697" y="660"/>
                    <a:pt x="9068" y="904"/>
                    <a:pt x="8480" y="1188"/>
                  </a:cubicBezTo>
                  <a:cubicBezTo>
                    <a:pt x="7892" y="1473"/>
                    <a:pt x="7344" y="1799"/>
                    <a:pt x="6812" y="2083"/>
                  </a:cubicBezTo>
                  <a:cubicBezTo>
                    <a:pt x="6280" y="2368"/>
                    <a:pt x="5764" y="2612"/>
                    <a:pt x="5248" y="28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7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413668" y="-12700"/>
              <a:ext cx="2657248" cy="2355846"/>
            </a:xfrm>
            <a:prstGeom prst="rect">
              <a:avLst/>
            </a:prstGeom>
            <a:effectLst/>
          </p:spPr>
        </p:pic>
        <p:pic>
          <p:nvPicPr>
            <p:cNvPr id="28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867465" y="127000"/>
              <a:ext cx="228601" cy="342900"/>
            </a:xfrm>
            <a:prstGeom prst="rect">
              <a:avLst/>
            </a:prstGeom>
            <a:effectLst/>
          </p:spPr>
        </p:pic>
        <p:pic>
          <p:nvPicPr>
            <p:cNvPr id="28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897860" y="146049"/>
              <a:ext cx="255356" cy="352516"/>
            </a:xfrm>
            <a:prstGeom prst="rect">
              <a:avLst/>
            </a:prstGeom>
            <a:effectLst/>
          </p:spPr>
        </p:pic>
        <p:pic>
          <p:nvPicPr>
            <p:cNvPr id="28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140506" y="285749"/>
              <a:ext cx="266710" cy="119706"/>
            </a:xfrm>
            <a:prstGeom prst="rect">
              <a:avLst/>
            </a:prstGeom>
            <a:effectLst/>
          </p:spPr>
        </p:pic>
        <p:pic>
          <p:nvPicPr>
            <p:cNvPr id="28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460925" y="146050"/>
              <a:ext cx="231535" cy="316551"/>
            </a:xfrm>
            <a:prstGeom prst="rect">
              <a:avLst/>
            </a:prstGeom>
            <a:effectLst/>
          </p:spPr>
        </p:pic>
        <p:pic>
          <p:nvPicPr>
            <p:cNvPr id="28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661215" y="271538"/>
              <a:ext cx="120651" cy="192012"/>
            </a:xfrm>
            <a:prstGeom prst="rect">
              <a:avLst/>
            </a:prstGeom>
            <a:effectLst/>
          </p:spPr>
        </p:pic>
        <p:pic>
          <p:nvPicPr>
            <p:cNvPr id="291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826315" y="311150"/>
              <a:ext cx="31751" cy="107950"/>
            </a:xfrm>
            <a:prstGeom prst="rect">
              <a:avLst/>
            </a:prstGeom>
            <a:effectLst/>
          </p:spPr>
        </p:pic>
        <p:pic>
          <p:nvPicPr>
            <p:cNvPr id="293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877115" y="222250"/>
              <a:ext cx="50801" cy="50800"/>
            </a:xfrm>
            <a:prstGeom prst="rect">
              <a:avLst/>
            </a:prstGeom>
            <a:effectLst/>
          </p:spPr>
        </p:pic>
        <p:pic>
          <p:nvPicPr>
            <p:cNvPr id="29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948010" y="112639"/>
              <a:ext cx="145006" cy="325512"/>
            </a:xfrm>
            <a:prstGeom prst="rect">
              <a:avLst/>
            </a:prstGeom>
            <a:effectLst/>
          </p:spPr>
        </p:pic>
        <p:pic>
          <p:nvPicPr>
            <p:cNvPr id="29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896165" y="266700"/>
              <a:ext cx="203201" cy="76200"/>
            </a:xfrm>
            <a:prstGeom prst="rect">
              <a:avLst/>
            </a:prstGeom>
            <a:effectLst/>
          </p:spPr>
        </p:pic>
        <p:pic>
          <p:nvPicPr>
            <p:cNvPr id="29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1139852" y="160866"/>
              <a:ext cx="162714" cy="277285"/>
            </a:xfrm>
            <a:prstGeom prst="rect">
              <a:avLst/>
            </a:prstGeom>
            <a:effectLst/>
          </p:spPr>
        </p:pic>
        <p:pic>
          <p:nvPicPr>
            <p:cNvPr id="30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1249414" y="243339"/>
              <a:ext cx="211902" cy="167692"/>
            </a:xfrm>
            <a:prstGeom prst="rect">
              <a:avLst/>
            </a:prstGeom>
            <a:effectLst/>
          </p:spPr>
        </p:pic>
        <p:pic>
          <p:nvPicPr>
            <p:cNvPr id="303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474015" y="361949"/>
              <a:ext cx="88901" cy="158751"/>
            </a:xfrm>
            <a:prstGeom prst="rect">
              <a:avLst/>
            </a:prstGeom>
            <a:effectLst/>
          </p:spPr>
        </p:pic>
        <p:pic>
          <p:nvPicPr>
            <p:cNvPr id="305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612490" y="120650"/>
              <a:ext cx="144338" cy="311696"/>
            </a:xfrm>
            <a:prstGeom prst="rect">
              <a:avLst/>
            </a:prstGeom>
            <a:effectLst/>
          </p:spPr>
        </p:pic>
        <p:pic>
          <p:nvPicPr>
            <p:cNvPr id="307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1721665" y="114300"/>
              <a:ext cx="148563" cy="381000"/>
            </a:xfrm>
            <a:prstGeom prst="rect">
              <a:avLst/>
            </a:prstGeom>
            <a:effectLst/>
          </p:spPr>
        </p:pic>
        <p:pic>
          <p:nvPicPr>
            <p:cNvPr id="309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723724" y="715032"/>
              <a:ext cx="114886" cy="485119"/>
            </a:xfrm>
            <a:prstGeom prst="rect">
              <a:avLst/>
            </a:prstGeom>
            <a:effectLst/>
          </p:spPr>
        </p:pic>
        <p:pic>
          <p:nvPicPr>
            <p:cNvPr id="311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607115" y="1041400"/>
              <a:ext cx="241301" cy="88900"/>
            </a:xfrm>
            <a:prstGeom prst="rect">
              <a:avLst/>
            </a:prstGeom>
            <a:effectLst/>
          </p:spPr>
        </p:pic>
        <p:pic>
          <p:nvPicPr>
            <p:cNvPr id="313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759515" y="1181099"/>
              <a:ext cx="209551" cy="209551"/>
            </a:xfrm>
            <a:prstGeom prst="rect">
              <a:avLst/>
            </a:prstGeom>
            <a:effectLst/>
          </p:spPr>
        </p:pic>
        <p:pic>
          <p:nvPicPr>
            <p:cNvPr id="315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861115" y="1174750"/>
              <a:ext cx="114301" cy="254000"/>
            </a:xfrm>
            <a:prstGeom prst="rect">
              <a:avLst/>
            </a:prstGeom>
            <a:effectLst/>
          </p:spPr>
        </p:pic>
        <p:pic>
          <p:nvPicPr>
            <p:cNvPr id="317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014463" y="835970"/>
              <a:ext cx="151453" cy="370530"/>
            </a:xfrm>
            <a:prstGeom prst="rect">
              <a:avLst/>
            </a:prstGeom>
            <a:effectLst/>
          </p:spPr>
        </p:pic>
        <p:pic>
          <p:nvPicPr>
            <p:cNvPr id="319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172265" y="915722"/>
              <a:ext cx="241301" cy="227300"/>
            </a:xfrm>
            <a:prstGeom prst="rect">
              <a:avLst/>
            </a:prstGeom>
            <a:effectLst/>
          </p:spPr>
        </p:pic>
        <p:pic>
          <p:nvPicPr>
            <p:cNvPr id="321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375465" y="812800"/>
              <a:ext cx="135670" cy="355600"/>
            </a:xfrm>
            <a:prstGeom prst="rect">
              <a:avLst/>
            </a:prstGeom>
            <a:effectLst/>
          </p:spPr>
        </p:pic>
        <p:pic>
          <p:nvPicPr>
            <p:cNvPr id="323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731065" y="947092"/>
              <a:ext cx="139701" cy="43509"/>
            </a:xfrm>
            <a:prstGeom prst="rect">
              <a:avLst/>
            </a:prstGeom>
            <a:effectLst/>
          </p:spPr>
        </p:pic>
        <p:pic>
          <p:nvPicPr>
            <p:cNvPr id="325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724715" y="1066800"/>
              <a:ext cx="190501" cy="57150"/>
            </a:xfrm>
            <a:prstGeom prst="rect">
              <a:avLst/>
            </a:prstGeom>
            <a:effectLst/>
          </p:spPr>
        </p:pic>
        <p:pic>
          <p:nvPicPr>
            <p:cNvPr id="327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1213929" y="710068"/>
              <a:ext cx="44187" cy="305932"/>
            </a:xfrm>
            <a:prstGeom prst="rect">
              <a:avLst/>
            </a:prstGeom>
            <a:effectLst/>
          </p:spPr>
        </p:pic>
        <p:pic>
          <p:nvPicPr>
            <p:cNvPr id="329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1061265" y="1008427"/>
              <a:ext cx="609601" cy="83774"/>
            </a:xfrm>
            <a:prstGeom prst="rect">
              <a:avLst/>
            </a:prstGeom>
            <a:effectLst/>
          </p:spPr>
        </p:pic>
        <p:pic>
          <p:nvPicPr>
            <p:cNvPr id="331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1137465" y="1162050"/>
              <a:ext cx="199095" cy="308240"/>
            </a:xfrm>
            <a:prstGeom prst="rect">
              <a:avLst/>
            </a:prstGeom>
            <a:effectLst/>
          </p:spPr>
        </p:pic>
        <p:pic>
          <p:nvPicPr>
            <p:cNvPr id="333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1372415" y="1352550"/>
              <a:ext cx="152401" cy="57150"/>
            </a:xfrm>
            <a:prstGeom prst="rect">
              <a:avLst/>
            </a:prstGeom>
            <a:effectLst/>
          </p:spPr>
        </p:pic>
        <p:pic>
          <p:nvPicPr>
            <p:cNvPr id="335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1607392" y="1232847"/>
              <a:ext cx="222224" cy="195904"/>
            </a:xfrm>
            <a:prstGeom prst="rect">
              <a:avLst/>
            </a:prstGeom>
            <a:effectLst/>
          </p:spPr>
        </p:pic>
        <p:pic>
          <p:nvPicPr>
            <p:cNvPr id="337" name="Line Line" descr="Line 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394515" y="1771650"/>
              <a:ext cx="177801" cy="50800"/>
            </a:xfrm>
            <a:prstGeom prst="rect">
              <a:avLst/>
            </a:prstGeom>
            <a:effectLst/>
          </p:spPr>
        </p:pic>
        <p:pic>
          <p:nvPicPr>
            <p:cNvPr id="339" name="Line Line" descr="Line 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438965" y="1892299"/>
              <a:ext cx="152401" cy="31751"/>
            </a:xfrm>
            <a:prstGeom prst="rect">
              <a:avLst/>
            </a:prstGeom>
            <a:effectLst/>
          </p:spPr>
        </p:pic>
        <p:pic>
          <p:nvPicPr>
            <p:cNvPr id="341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737415" y="1612899"/>
              <a:ext cx="25401" cy="215901"/>
            </a:xfrm>
            <a:prstGeom prst="rect">
              <a:avLst/>
            </a:prstGeom>
            <a:effectLst/>
          </p:spPr>
        </p:pic>
        <p:pic>
          <p:nvPicPr>
            <p:cNvPr id="343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756465" y="1650999"/>
              <a:ext cx="177801" cy="387351"/>
            </a:xfrm>
            <a:prstGeom prst="rect">
              <a:avLst/>
            </a:prstGeom>
            <a:effectLst/>
          </p:spPr>
        </p:pic>
        <p:pic>
          <p:nvPicPr>
            <p:cNvPr id="345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843284" y="1811337"/>
              <a:ext cx="268782" cy="288776"/>
            </a:xfrm>
            <a:prstGeom prst="rect">
              <a:avLst/>
            </a:prstGeom>
            <a:effectLst/>
          </p:spPr>
        </p:pic>
        <p:pic>
          <p:nvPicPr>
            <p:cNvPr id="347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099439" y="5812366"/>
              <a:ext cx="1443677" cy="143934"/>
            </a:xfrm>
            <a:prstGeom prst="rect">
              <a:avLst/>
            </a:prstGeom>
            <a:effectLst/>
          </p:spPr>
        </p:pic>
        <p:pic>
          <p:nvPicPr>
            <p:cNvPr id="349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793815" y="6686549"/>
              <a:ext cx="958782" cy="150955"/>
            </a:xfrm>
            <a:prstGeom prst="rect">
              <a:avLst/>
            </a:prstGeom>
            <a:effectLst/>
          </p:spPr>
        </p:pic>
        <p:pic>
          <p:nvPicPr>
            <p:cNvPr id="351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175187" y="7191374"/>
              <a:ext cx="1847354" cy="357324"/>
            </a:xfrm>
            <a:prstGeom prst="rect">
              <a:avLst/>
            </a:prstGeom>
            <a:effectLst/>
          </p:spPr>
        </p:pic>
        <p:pic>
          <p:nvPicPr>
            <p:cNvPr id="353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162115" y="7667625"/>
              <a:ext cx="41276" cy="127000"/>
            </a:xfrm>
            <a:prstGeom prst="rect">
              <a:avLst/>
            </a:prstGeom>
            <a:effectLst/>
          </p:spPr>
        </p:pic>
        <p:pic>
          <p:nvPicPr>
            <p:cNvPr id="355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050990" y="7807325"/>
              <a:ext cx="228601" cy="53975"/>
            </a:xfrm>
            <a:prstGeom prst="rect">
              <a:avLst/>
            </a:prstGeom>
            <a:effectLst/>
          </p:spPr>
        </p:pic>
        <p:pic>
          <p:nvPicPr>
            <p:cNvPr id="357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112373" y="7865927"/>
              <a:ext cx="167218" cy="120257"/>
            </a:xfrm>
            <a:prstGeom prst="rect">
              <a:avLst/>
            </a:prstGeom>
            <a:effectLst/>
          </p:spPr>
        </p:pic>
        <p:pic>
          <p:nvPicPr>
            <p:cNvPr id="359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209740" y="7702550"/>
              <a:ext cx="196939" cy="292100"/>
            </a:xfrm>
            <a:prstGeom prst="rect">
              <a:avLst/>
            </a:prstGeom>
            <a:effectLst/>
          </p:spPr>
        </p:pic>
        <p:pic>
          <p:nvPicPr>
            <p:cNvPr id="361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907398" y="7708035"/>
              <a:ext cx="172168" cy="280265"/>
            </a:xfrm>
            <a:prstGeom prst="rect">
              <a:avLst/>
            </a:prstGeom>
            <a:effectLst/>
          </p:spPr>
        </p:pic>
        <p:pic>
          <p:nvPicPr>
            <p:cNvPr id="363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385822" y="7598833"/>
              <a:ext cx="88055" cy="100542"/>
            </a:xfrm>
            <a:prstGeom prst="rect">
              <a:avLst/>
            </a:prstGeom>
            <a:effectLst/>
          </p:spPr>
        </p:pic>
        <p:pic>
          <p:nvPicPr>
            <p:cNvPr id="365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632639" y="6980821"/>
              <a:ext cx="345577" cy="54980"/>
            </a:xfrm>
            <a:prstGeom prst="rect">
              <a:avLst/>
            </a:prstGeom>
            <a:effectLst/>
          </p:spPr>
        </p:pic>
        <p:pic>
          <p:nvPicPr>
            <p:cNvPr id="367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667564" y="7032625"/>
              <a:ext cx="180477" cy="50534"/>
            </a:xfrm>
            <a:prstGeom prst="rect">
              <a:avLst/>
            </a:prstGeom>
            <a:effectLst/>
          </p:spPr>
        </p:pic>
        <p:pic>
          <p:nvPicPr>
            <p:cNvPr id="369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7893538" y="5808173"/>
              <a:ext cx="1350172" cy="140705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8" name="Drawing"/>
          <p:cNvGrpSpPr/>
          <p:nvPr/>
        </p:nvGrpSpPr>
        <p:grpSpPr>
          <a:xfrm>
            <a:off x="984249" y="1712383"/>
            <a:ext cx="12014201" cy="8131469"/>
            <a:chOff x="0" y="0"/>
            <a:chExt cx="12014200" cy="8131467"/>
          </a:xfrm>
        </p:grpSpPr>
        <p:sp>
          <p:nvSpPr>
            <p:cNvPr id="2408" name="Line"/>
            <p:cNvSpPr/>
            <p:nvPr/>
          </p:nvSpPr>
          <p:spPr>
            <a:xfrm>
              <a:off x="135466" y="322705"/>
              <a:ext cx="207434" cy="572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2424" y="9414"/>
                  </a:moveTo>
                  <a:cubicBezTo>
                    <a:pt x="2424" y="11479"/>
                    <a:pt x="2424" y="13543"/>
                    <a:pt x="2094" y="15290"/>
                  </a:cubicBezTo>
                  <a:cubicBezTo>
                    <a:pt x="1763" y="17038"/>
                    <a:pt x="1102" y="18467"/>
                    <a:pt x="661" y="19539"/>
                  </a:cubicBezTo>
                  <a:cubicBezTo>
                    <a:pt x="220" y="20611"/>
                    <a:pt x="0" y="21326"/>
                    <a:pt x="0" y="21445"/>
                  </a:cubicBezTo>
                  <a:cubicBezTo>
                    <a:pt x="0" y="21564"/>
                    <a:pt x="220" y="21088"/>
                    <a:pt x="882" y="19380"/>
                  </a:cubicBezTo>
                  <a:cubicBezTo>
                    <a:pt x="1543" y="17673"/>
                    <a:pt x="2645" y="14735"/>
                    <a:pt x="3857" y="11955"/>
                  </a:cubicBezTo>
                  <a:cubicBezTo>
                    <a:pt x="5069" y="9176"/>
                    <a:pt x="6392" y="6555"/>
                    <a:pt x="7604" y="4729"/>
                  </a:cubicBezTo>
                  <a:cubicBezTo>
                    <a:pt x="8816" y="2902"/>
                    <a:pt x="9918" y="1870"/>
                    <a:pt x="10690" y="1155"/>
                  </a:cubicBezTo>
                  <a:cubicBezTo>
                    <a:pt x="11461" y="440"/>
                    <a:pt x="11902" y="43"/>
                    <a:pt x="12453" y="4"/>
                  </a:cubicBezTo>
                  <a:cubicBezTo>
                    <a:pt x="13004" y="-36"/>
                    <a:pt x="13665" y="282"/>
                    <a:pt x="14327" y="1393"/>
                  </a:cubicBezTo>
                  <a:cubicBezTo>
                    <a:pt x="14988" y="2505"/>
                    <a:pt x="15649" y="4411"/>
                    <a:pt x="16751" y="6833"/>
                  </a:cubicBezTo>
                  <a:cubicBezTo>
                    <a:pt x="17853" y="9255"/>
                    <a:pt x="19396" y="12193"/>
                    <a:pt x="20167" y="14020"/>
                  </a:cubicBezTo>
                  <a:cubicBezTo>
                    <a:pt x="20939" y="15846"/>
                    <a:pt x="20939" y="16561"/>
                    <a:pt x="21049" y="17117"/>
                  </a:cubicBezTo>
                  <a:cubicBezTo>
                    <a:pt x="21159" y="17673"/>
                    <a:pt x="21380" y="18070"/>
                    <a:pt x="21490" y="18030"/>
                  </a:cubicBezTo>
                  <a:cubicBezTo>
                    <a:pt x="21600" y="17990"/>
                    <a:pt x="21600" y="17514"/>
                    <a:pt x="21600" y="170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9" name="Line"/>
            <p:cNvSpPr/>
            <p:nvPr/>
          </p:nvSpPr>
          <p:spPr>
            <a:xfrm>
              <a:off x="158750" y="643466"/>
              <a:ext cx="1714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33" y="16800"/>
                    <a:pt x="9067" y="12000"/>
                    <a:pt x="12667" y="8400"/>
                  </a:cubicBezTo>
                  <a:cubicBezTo>
                    <a:pt x="16267" y="4800"/>
                    <a:pt x="18933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0" name="Line"/>
            <p:cNvSpPr/>
            <p:nvPr/>
          </p:nvSpPr>
          <p:spPr>
            <a:xfrm>
              <a:off x="434308" y="496871"/>
              <a:ext cx="116963" cy="259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9" h="21387" fill="norm" stroke="1" extrusionOk="0">
                  <a:moveTo>
                    <a:pt x="11848" y="3181"/>
                  </a:moveTo>
                  <a:cubicBezTo>
                    <a:pt x="11848" y="2310"/>
                    <a:pt x="11848" y="1439"/>
                    <a:pt x="10545" y="829"/>
                  </a:cubicBezTo>
                  <a:cubicBezTo>
                    <a:pt x="9241" y="219"/>
                    <a:pt x="6634" y="-129"/>
                    <a:pt x="4772" y="45"/>
                  </a:cubicBezTo>
                  <a:cubicBezTo>
                    <a:pt x="2910" y="219"/>
                    <a:pt x="1793" y="916"/>
                    <a:pt x="862" y="2397"/>
                  </a:cubicBezTo>
                  <a:cubicBezTo>
                    <a:pt x="-69" y="3877"/>
                    <a:pt x="-814" y="6142"/>
                    <a:pt x="1793" y="8494"/>
                  </a:cubicBezTo>
                  <a:cubicBezTo>
                    <a:pt x="4400" y="10845"/>
                    <a:pt x="10358" y="13284"/>
                    <a:pt x="14083" y="14765"/>
                  </a:cubicBezTo>
                  <a:cubicBezTo>
                    <a:pt x="17807" y="16245"/>
                    <a:pt x="19296" y="16768"/>
                    <a:pt x="20041" y="17552"/>
                  </a:cubicBezTo>
                  <a:cubicBezTo>
                    <a:pt x="20786" y="18336"/>
                    <a:pt x="20786" y="19381"/>
                    <a:pt x="19855" y="20077"/>
                  </a:cubicBezTo>
                  <a:cubicBezTo>
                    <a:pt x="18924" y="20774"/>
                    <a:pt x="17062" y="21123"/>
                    <a:pt x="15200" y="21297"/>
                  </a:cubicBezTo>
                  <a:cubicBezTo>
                    <a:pt x="13338" y="21471"/>
                    <a:pt x="11476" y="21471"/>
                    <a:pt x="10545" y="20600"/>
                  </a:cubicBezTo>
                  <a:cubicBezTo>
                    <a:pt x="9614" y="19729"/>
                    <a:pt x="9614" y="17987"/>
                    <a:pt x="9614" y="16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611707" y="499533"/>
              <a:ext cx="85851" cy="244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4" h="21514" fill="norm" stroke="1" extrusionOk="0">
                  <a:moveTo>
                    <a:pt x="19091" y="3166"/>
                  </a:moveTo>
                  <a:cubicBezTo>
                    <a:pt x="18589" y="2234"/>
                    <a:pt x="18086" y="1303"/>
                    <a:pt x="16328" y="745"/>
                  </a:cubicBezTo>
                  <a:cubicBezTo>
                    <a:pt x="14570" y="186"/>
                    <a:pt x="11556" y="0"/>
                    <a:pt x="8793" y="0"/>
                  </a:cubicBezTo>
                  <a:cubicBezTo>
                    <a:pt x="6031" y="0"/>
                    <a:pt x="3519" y="186"/>
                    <a:pt x="1761" y="1397"/>
                  </a:cubicBezTo>
                  <a:cubicBezTo>
                    <a:pt x="3" y="2607"/>
                    <a:pt x="-1002" y="4841"/>
                    <a:pt x="1510" y="7076"/>
                  </a:cubicBezTo>
                  <a:cubicBezTo>
                    <a:pt x="4021" y="9310"/>
                    <a:pt x="10049" y="11545"/>
                    <a:pt x="14068" y="13128"/>
                  </a:cubicBezTo>
                  <a:cubicBezTo>
                    <a:pt x="18086" y="14710"/>
                    <a:pt x="20096" y="15641"/>
                    <a:pt x="20347" y="16945"/>
                  </a:cubicBezTo>
                  <a:cubicBezTo>
                    <a:pt x="20598" y="18248"/>
                    <a:pt x="19091" y="19924"/>
                    <a:pt x="17082" y="20762"/>
                  </a:cubicBezTo>
                  <a:cubicBezTo>
                    <a:pt x="15072" y="21600"/>
                    <a:pt x="12561" y="21600"/>
                    <a:pt x="10049" y="21414"/>
                  </a:cubicBezTo>
                  <a:cubicBezTo>
                    <a:pt x="7538" y="21228"/>
                    <a:pt x="5026" y="20855"/>
                    <a:pt x="4524" y="20017"/>
                  </a:cubicBezTo>
                  <a:cubicBezTo>
                    <a:pt x="4021" y="19179"/>
                    <a:pt x="5528" y="17876"/>
                    <a:pt x="7035" y="16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790305" y="544548"/>
              <a:ext cx="155846" cy="156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0427" fill="norm" stroke="1" extrusionOk="0">
                  <a:moveTo>
                    <a:pt x="3102" y="2972"/>
                  </a:moveTo>
                  <a:cubicBezTo>
                    <a:pt x="2226" y="1311"/>
                    <a:pt x="1350" y="-351"/>
                    <a:pt x="767" y="64"/>
                  </a:cubicBezTo>
                  <a:cubicBezTo>
                    <a:pt x="183" y="480"/>
                    <a:pt x="-109" y="2972"/>
                    <a:pt x="37" y="5880"/>
                  </a:cubicBezTo>
                  <a:cubicBezTo>
                    <a:pt x="183" y="8787"/>
                    <a:pt x="767" y="12111"/>
                    <a:pt x="1205" y="14464"/>
                  </a:cubicBezTo>
                  <a:cubicBezTo>
                    <a:pt x="1642" y="16818"/>
                    <a:pt x="1934" y="18203"/>
                    <a:pt x="2664" y="19311"/>
                  </a:cubicBezTo>
                  <a:cubicBezTo>
                    <a:pt x="3394" y="20418"/>
                    <a:pt x="4561" y="21249"/>
                    <a:pt x="6459" y="19034"/>
                  </a:cubicBezTo>
                  <a:cubicBezTo>
                    <a:pt x="8356" y="16818"/>
                    <a:pt x="10983" y="11557"/>
                    <a:pt x="12296" y="8234"/>
                  </a:cubicBezTo>
                  <a:cubicBezTo>
                    <a:pt x="13610" y="4911"/>
                    <a:pt x="13610" y="3526"/>
                    <a:pt x="13610" y="3526"/>
                  </a:cubicBezTo>
                  <a:cubicBezTo>
                    <a:pt x="13610" y="3526"/>
                    <a:pt x="13610" y="4911"/>
                    <a:pt x="13902" y="7126"/>
                  </a:cubicBezTo>
                  <a:cubicBezTo>
                    <a:pt x="14194" y="9341"/>
                    <a:pt x="14777" y="12387"/>
                    <a:pt x="15361" y="14603"/>
                  </a:cubicBezTo>
                  <a:cubicBezTo>
                    <a:pt x="15945" y="16818"/>
                    <a:pt x="16529" y="18203"/>
                    <a:pt x="17550" y="19034"/>
                  </a:cubicBezTo>
                  <a:cubicBezTo>
                    <a:pt x="18572" y="19864"/>
                    <a:pt x="20032" y="20141"/>
                    <a:pt x="21491" y="20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Line"/>
            <p:cNvSpPr/>
            <p:nvPr/>
          </p:nvSpPr>
          <p:spPr>
            <a:xfrm>
              <a:off x="971550" y="533078"/>
              <a:ext cx="222250" cy="173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9" fill="norm" stroke="1" extrusionOk="0">
                  <a:moveTo>
                    <a:pt x="0" y="2642"/>
                  </a:moveTo>
                  <a:cubicBezTo>
                    <a:pt x="1646" y="7326"/>
                    <a:pt x="3291" y="12010"/>
                    <a:pt x="4217" y="13442"/>
                  </a:cubicBezTo>
                  <a:cubicBezTo>
                    <a:pt x="5143" y="14873"/>
                    <a:pt x="5349" y="13051"/>
                    <a:pt x="5554" y="10839"/>
                  </a:cubicBezTo>
                  <a:cubicBezTo>
                    <a:pt x="5760" y="8627"/>
                    <a:pt x="5966" y="6025"/>
                    <a:pt x="6377" y="4203"/>
                  </a:cubicBezTo>
                  <a:cubicBezTo>
                    <a:pt x="6789" y="2381"/>
                    <a:pt x="7406" y="1340"/>
                    <a:pt x="7817" y="1471"/>
                  </a:cubicBezTo>
                  <a:cubicBezTo>
                    <a:pt x="8229" y="1601"/>
                    <a:pt x="8434" y="2902"/>
                    <a:pt x="8846" y="4854"/>
                  </a:cubicBezTo>
                  <a:cubicBezTo>
                    <a:pt x="9257" y="6806"/>
                    <a:pt x="9874" y="9408"/>
                    <a:pt x="10286" y="11360"/>
                  </a:cubicBezTo>
                  <a:cubicBezTo>
                    <a:pt x="10697" y="13312"/>
                    <a:pt x="10903" y="14613"/>
                    <a:pt x="11211" y="14222"/>
                  </a:cubicBezTo>
                  <a:cubicBezTo>
                    <a:pt x="11520" y="13832"/>
                    <a:pt x="11931" y="11750"/>
                    <a:pt x="12651" y="9408"/>
                  </a:cubicBezTo>
                  <a:cubicBezTo>
                    <a:pt x="13371" y="7066"/>
                    <a:pt x="14400" y="4463"/>
                    <a:pt x="15531" y="2642"/>
                  </a:cubicBezTo>
                  <a:cubicBezTo>
                    <a:pt x="16663" y="820"/>
                    <a:pt x="17897" y="-221"/>
                    <a:pt x="18617" y="39"/>
                  </a:cubicBezTo>
                  <a:cubicBezTo>
                    <a:pt x="19337" y="299"/>
                    <a:pt x="19543" y="1861"/>
                    <a:pt x="19954" y="5634"/>
                  </a:cubicBezTo>
                  <a:cubicBezTo>
                    <a:pt x="20366" y="9408"/>
                    <a:pt x="20983" y="15393"/>
                    <a:pt x="21600" y="21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4" name="Line"/>
            <p:cNvSpPr/>
            <p:nvPr/>
          </p:nvSpPr>
          <p:spPr>
            <a:xfrm>
              <a:off x="1276775" y="368969"/>
              <a:ext cx="120225" cy="454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0901" fill="norm" stroke="1" extrusionOk="0">
                  <a:moveTo>
                    <a:pt x="1061" y="9699"/>
                  </a:moveTo>
                  <a:cubicBezTo>
                    <a:pt x="1061" y="13494"/>
                    <a:pt x="1061" y="17288"/>
                    <a:pt x="871" y="19283"/>
                  </a:cubicBezTo>
                  <a:cubicBezTo>
                    <a:pt x="682" y="21277"/>
                    <a:pt x="303" y="21472"/>
                    <a:pt x="113" y="19623"/>
                  </a:cubicBezTo>
                  <a:cubicBezTo>
                    <a:pt x="-76" y="17775"/>
                    <a:pt x="-76" y="13883"/>
                    <a:pt x="492" y="10526"/>
                  </a:cubicBezTo>
                  <a:cubicBezTo>
                    <a:pt x="1061" y="7169"/>
                    <a:pt x="2198" y="4348"/>
                    <a:pt x="3524" y="2645"/>
                  </a:cubicBezTo>
                  <a:cubicBezTo>
                    <a:pt x="4850" y="942"/>
                    <a:pt x="6366" y="358"/>
                    <a:pt x="8640" y="115"/>
                  </a:cubicBezTo>
                  <a:cubicBezTo>
                    <a:pt x="10913" y="-128"/>
                    <a:pt x="13945" y="-31"/>
                    <a:pt x="16598" y="845"/>
                  </a:cubicBezTo>
                  <a:cubicBezTo>
                    <a:pt x="19250" y="1721"/>
                    <a:pt x="21524" y="3375"/>
                    <a:pt x="21524" y="5175"/>
                  </a:cubicBezTo>
                  <a:cubicBezTo>
                    <a:pt x="21524" y="6975"/>
                    <a:pt x="19250" y="8921"/>
                    <a:pt x="17356" y="10040"/>
                  </a:cubicBezTo>
                  <a:cubicBezTo>
                    <a:pt x="15461" y="11158"/>
                    <a:pt x="13945" y="11450"/>
                    <a:pt x="11671" y="11596"/>
                  </a:cubicBezTo>
                  <a:cubicBezTo>
                    <a:pt x="9398" y="11742"/>
                    <a:pt x="6366" y="11742"/>
                    <a:pt x="4850" y="11061"/>
                  </a:cubicBezTo>
                  <a:cubicBezTo>
                    <a:pt x="3335" y="10380"/>
                    <a:pt x="3335" y="9018"/>
                    <a:pt x="3335" y="7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5" name="Line"/>
            <p:cNvSpPr/>
            <p:nvPr/>
          </p:nvSpPr>
          <p:spPr>
            <a:xfrm>
              <a:off x="1486694" y="198694"/>
              <a:ext cx="62343" cy="423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2" h="21401" fill="norm" stroke="1" extrusionOk="0">
                  <a:moveTo>
                    <a:pt x="14371" y="976"/>
                  </a:moveTo>
                  <a:cubicBezTo>
                    <a:pt x="15068" y="442"/>
                    <a:pt x="15765" y="-93"/>
                    <a:pt x="16113" y="14"/>
                  </a:cubicBezTo>
                  <a:cubicBezTo>
                    <a:pt x="16462" y="121"/>
                    <a:pt x="16462" y="869"/>
                    <a:pt x="14371" y="2794"/>
                  </a:cubicBezTo>
                  <a:cubicBezTo>
                    <a:pt x="12281" y="4719"/>
                    <a:pt x="8100" y="7820"/>
                    <a:pt x="5313" y="10814"/>
                  </a:cubicBezTo>
                  <a:cubicBezTo>
                    <a:pt x="2526" y="13808"/>
                    <a:pt x="1133" y="16695"/>
                    <a:pt x="436" y="18459"/>
                  </a:cubicBezTo>
                  <a:cubicBezTo>
                    <a:pt x="-261" y="20224"/>
                    <a:pt x="-261" y="20865"/>
                    <a:pt x="1481" y="21186"/>
                  </a:cubicBezTo>
                  <a:cubicBezTo>
                    <a:pt x="3223" y="21507"/>
                    <a:pt x="6707" y="21507"/>
                    <a:pt x="10539" y="20919"/>
                  </a:cubicBezTo>
                  <a:cubicBezTo>
                    <a:pt x="14371" y="20331"/>
                    <a:pt x="18552" y="19155"/>
                    <a:pt x="19945" y="17657"/>
                  </a:cubicBezTo>
                  <a:cubicBezTo>
                    <a:pt x="21339" y="16160"/>
                    <a:pt x="19945" y="14343"/>
                    <a:pt x="18552" y="12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6" name="Line"/>
            <p:cNvSpPr/>
            <p:nvPr/>
          </p:nvSpPr>
          <p:spPr>
            <a:xfrm>
              <a:off x="1490133" y="384124"/>
              <a:ext cx="133351" cy="19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3429" y="4070"/>
                  </a:moveTo>
                  <a:cubicBezTo>
                    <a:pt x="1714" y="4070"/>
                    <a:pt x="0" y="4070"/>
                    <a:pt x="0" y="3721"/>
                  </a:cubicBezTo>
                  <a:cubicBezTo>
                    <a:pt x="0" y="3373"/>
                    <a:pt x="1714" y="2676"/>
                    <a:pt x="4457" y="1979"/>
                  </a:cubicBezTo>
                  <a:cubicBezTo>
                    <a:pt x="7200" y="1283"/>
                    <a:pt x="10971" y="586"/>
                    <a:pt x="13886" y="237"/>
                  </a:cubicBezTo>
                  <a:cubicBezTo>
                    <a:pt x="16800" y="-111"/>
                    <a:pt x="18857" y="-111"/>
                    <a:pt x="20057" y="470"/>
                  </a:cubicBezTo>
                  <a:cubicBezTo>
                    <a:pt x="21257" y="1050"/>
                    <a:pt x="21600" y="2212"/>
                    <a:pt x="21600" y="5812"/>
                  </a:cubicBezTo>
                  <a:cubicBezTo>
                    <a:pt x="21600" y="9412"/>
                    <a:pt x="21257" y="15450"/>
                    <a:pt x="20914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7" name="Line"/>
            <p:cNvSpPr/>
            <p:nvPr/>
          </p:nvSpPr>
          <p:spPr>
            <a:xfrm>
              <a:off x="1640001" y="310947"/>
              <a:ext cx="23700" cy="40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0623" fill="norm" stroke="1" extrusionOk="0">
                  <a:moveTo>
                    <a:pt x="9353" y="20623"/>
                  </a:moveTo>
                  <a:cubicBezTo>
                    <a:pt x="3953" y="10903"/>
                    <a:pt x="-1447" y="1183"/>
                    <a:pt x="353" y="103"/>
                  </a:cubicBezTo>
                  <a:cubicBezTo>
                    <a:pt x="2153" y="-977"/>
                    <a:pt x="11153" y="6583"/>
                    <a:pt x="20153" y="141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8" name="Line"/>
            <p:cNvSpPr/>
            <p:nvPr/>
          </p:nvSpPr>
          <p:spPr>
            <a:xfrm>
              <a:off x="1711188" y="401583"/>
              <a:ext cx="118156" cy="161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6" h="20624" fill="norm" stroke="1" extrusionOk="0">
                  <a:moveTo>
                    <a:pt x="19243" y="1694"/>
                  </a:moveTo>
                  <a:cubicBezTo>
                    <a:pt x="16681" y="614"/>
                    <a:pt x="14118" y="-466"/>
                    <a:pt x="10823" y="209"/>
                  </a:cubicBezTo>
                  <a:cubicBezTo>
                    <a:pt x="7528" y="884"/>
                    <a:pt x="3501" y="3314"/>
                    <a:pt x="1488" y="6824"/>
                  </a:cubicBezTo>
                  <a:cubicBezTo>
                    <a:pt x="-526" y="10334"/>
                    <a:pt x="-526" y="14924"/>
                    <a:pt x="1671" y="17624"/>
                  </a:cubicBezTo>
                  <a:cubicBezTo>
                    <a:pt x="3867" y="20324"/>
                    <a:pt x="8260" y="21134"/>
                    <a:pt x="12105" y="20324"/>
                  </a:cubicBezTo>
                  <a:cubicBezTo>
                    <a:pt x="15949" y="19514"/>
                    <a:pt x="19243" y="17084"/>
                    <a:pt x="20159" y="13844"/>
                  </a:cubicBezTo>
                  <a:cubicBezTo>
                    <a:pt x="21074" y="10604"/>
                    <a:pt x="19610" y="6554"/>
                    <a:pt x="17413" y="4394"/>
                  </a:cubicBezTo>
                  <a:cubicBezTo>
                    <a:pt x="15216" y="2234"/>
                    <a:pt x="12288" y="1964"/>
                    <a:pt x="9359" y="1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9" name="Line"/>
            <p:cNvSpPr/>
            <p:nvPr/>
          </p:nvSpPr>
          <p:spPr>
            <a:xfrm>
              <a:off x="1847850" y="353833"/>
              <a:ext cx="151156" cy="232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373" fill="norm" stroke="1" extrusionOk="0">
                  <a:moveTo>
                    <a:pt x="0" y="3276"/>
                  </a:moveTo>
                  <a:cubicBezTo>
                    <a:pt x="592" y="7946"/>
                    <a:pt x="1184" y="12616"/>
                    <a:pt x="1923" y="13103"/>
                  </a:cubicBezTo>
                  <a:cubicBezTo>
                    <a:pt x="2663" y="13589"/>
                    <a:pt x="3551" y="9892"/>
                    <a:pt x="4882" y="6973"/>
                  </a:cubicBezTo>
                  <a:cubicBezTo>
                    <a:pt x="6214" y="4054"/>
                    <a:pt x="7989" y="1914"/>
                    <a:pt x="9616" y="843"/>
                  </a:cubicBezTo>
                  <a:cubicBezTo>
                    <a:pt x="11244" y="-227"/>
                    <a:pt x="12723" y="-227"/>
                    <a:pt x="14795" y="551"/>
                  </a:cubicBezTo>
                  <a:cubicBezTo>
                    <a:pt x="16866" y="1330"/>
                    <a:pt x="19529" y="2887"/>
                    <a:pt x="20564" y="6487"/>
                  </a:cubicBezTo>
                  <a:cubicBezTo>
                    <a:pt x="21600" y="10087"/>
                    <a:pt x="21008" y="15730"/>
                    <a:pt x="20416" y="21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0" name="Line"/>
            <p:cNvSpPr/>
            <p:nvPr/>
          </p:nvSpPr>
          <p:spPr>
            <a:xfrm>
              <a:off x="2571750" y="283332"/>
              <a:ext cx="202685" cy="303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066" fill="norm" stroke="1" extrusionOk="0">
                  <a:moveTo>
                    <a:pt x="13886" y="2078"/>
                  </a:moveTo>
                  <a:cubicBezTo>
                    <a:pt x="13665" y="1343"/>
                    <a:pt x="13445" y="609"/>
                    <a:pt x="12673" y="241"/>
                  </a:cubicBezTo>
                  <a:cubicBezTo>
                    <a:pt x="11902" y="-126"/>
                    <a:pt x="10580" y="-126"/>
                    <a:pt x="8927" y="609"/>
                  </a:cubicBezTo>
                  <a:cubicBezTo>
                    <a:pt x="7273" y="1343"/>
                    <a:pt x="5290" y="2813"/>
                    <a:pt x="3747" y="5531"/>
                  </a:cubicBezTo>
                  <a:cubicBezTo>
                    <a:pt x="2204" y="8250"/>
                    <a:pt x="1102" y="12217"/>
                    <a:pt x="1102" y="15156"/>
                  </a:cubicBezTo>
                  <a:cubicBezTo>
                    <a:pt x="1102" y="18094"/>
                    <a:pt x="2204" y="20005"/>
                    <a:pt x="4078" y="20739"/>
                  </a:cubicBezTo>
                  <a:cubicBezTo>
                    <a:pt x="5951" y="21474"/>
                    <a:pt x="8596" y="21033"/>
                    <a:pt x="11682" y="18756"/>
                  </a:cubicBezTo>
                  <a:cubicBezTo>
                    <a:pt x="14767" y="16478"/>
                    <a:pt x="18294" y="12364"/>
                    <a:pt x="19947" y="9058"/>
                  </a:cubicBezTo>
                  <a:cubicBezTo>
                    <a:pt x="21600" y="5752"/>
                    <a:pt x="21380" y="3254"/>
                    <a:pt x="19947" y="1784"/>
                  </a:cubicBezTo>
                  <a:cubicBezTo>
                    <a:pt x="18514" y="315"/>
                    <a:pt x="15869" y="-126"/>
                    <a:pt x="12343" y="535"/>
                  </a:cubicBezTo>
                  <a:cubicBezTo>
                    <a:pt x="8816" y="1196"/>
                    <a:pt x="4408" y="2960"/>
                    <a:pt x="0" y="4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1" name="Line"/>
            <p:cNvSpPr/>
            <p:nvPr/>
          </p:nvSpPr>
          <p:spPr>
            <a:xfrm>
              <a:off x="0" y="757766"/>
              <a:ext cx="2863355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0" y="21600"/>
                  </a:moveTo>
                  <a:cubicBezTo>
                    <a:pt x="606" y="20700"/>
                    <a:pt x="1212" y="19800"/>
                    <a:pt x="1835" y="18900"/>
                  </a:cubicBezTo>
                  <a:cubicBezTo>
                    <a:pt x="2457" y="18000"/>
                    <a:pt x="3095" y="17100"/>
                    <a:pt x="3677" y="16264"/>
                  </a:cubicBezTo>
                  <a:cubicBezTo>
                    <a:pt x="4259" y="15429"/>
                    <a:pt x="4786" y="14657"/>
                    <a:pt x="5328" y="13886"/>
                  </a:cubicBezTo>
                  <a:cubicBezTo>
                    <a:pt x="5871" y="13114"/>
                    <a:pt x="6429" y="12343"/>
                    <a:pt x="7019" y="11571"/>
                  </a:cubicBezTo>
                  <a:cubicBezTo>
                    <a:pt x="7609" y="10800"/>
                    <a:pt x="8232" y="10029"/>
                    <a:pt x="8854" y="9321"/>
                  </a:cubicBezTo>
                  <a:cubicBezTo>
                    <a:pt x="9476" y="8614"/>
                    <a:pt x="10098" y="7971"/>
                    <a:pt x="10704" y="7329"/>
                  </a:cubicBezTo>
                  <a:cubicBezTo>
                    <a:pt x="11310" y="6686"/>
                    <a:pt x="11901" y="6043"/>
                    <a:pt x="12475" y="5464"/>
                  </a:cubicBezTo>
                  <a:cubicBezTo>
                    <a:pt x="13049" y="4886"/>
                    <a:pt x="13608" y="4371"/>
                    <a:pt x="14166" y="3921"/>
                  </a:cubicBezTo>
                  <a:cubicBezTo>
                    <a:pt x="14724" y="3471"/>
                    <a:pt x="15283" y="3086"/>
                    <a:pt x="15825" y="2764"/>
                  </a:cubicBezTo>
                  <a:cubicBezTo>
                    <a:pt x="16368" y="2443"/>
                    <a:pt x="16894" y="2186"/>
                    <a:pt x="17476" y="1864"/>
                  </a:cubicBezTo>
                  <a:cubicBezTo>
                    <a:pt x="18058" y="1543"/>
                    <a:pt x="18697" y="1157"/>
                    <a:pt x="19287" y="836"/>
                  </a:cubicBezTo>
                  <a:cubicBezTo>
                    <a:pt x="19877" y="514"/>
                    <a:pt x="20419" y="257"/>
                    <a:pt x="20770" y="129"/>
                  </a:cubicBezTo>
                  <a:cubicBezTo>
                    <a:pt x="21121" y="0"/>
                    <a:pt x="21281" y="0"/>
                    <a:pt x="21401" y="0"/>
                  </a:cubicBezTo>
                  <a:cubicBezTo>
                    <a:pt x="21520" y="0"/>
                    <a:pt x="21600" y="0"/>
                    <a:pt x="21576" y="129"/>
                  </a:cubicBezTo>
                  <a:cubicBezTo>
                    <a:pt x="21552" y="257"/>
                    <a:pt x="21425" y="514"/>
                    <a:pt x="21297" y="7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2" name="Line"/>
            <p:cNvSpPr/>
            <p:nvPr/>
          </p:nvSpPr>
          <p:spPr>
            <a:xfrm>
              <a:off x="450850" y="967316"/>
              <a:ext cx="213360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9" y="20880"/>
                    <a:pt x="1157" y="20160"/>
                    <a:pt x="1864" y="19350"/>
                  </a:cubicBezTo>
                  <a:cubicBezTo>
                    <a:pt x="2571" y="18540"/>
                    <a:pt x="3407" y="17640"/>
                    <a:pt x="4254" y="16740"/>
                  </a:cubicBezTo>
                  <a:cubicBezTo>
                    <a:pt x="5100" y="15840"/>
                    <a:pt x="5957" y="14940"/>
                    <a:pt x="6729" y="14220"/>
                  </a:cubicBezTo>
                  <a:cubicBezTo>
                    <a:pt x="7500" y="13500"/>
                    <a:pt x="8186" y="12960"/>
                    <a:pt x="8893" y="12330"/>
                  </a:cubicBezTo>
                  <a:cubicBezTo>
                    <a:pt x="9600" y="11700"/>
                    <a:pt x="10329" y="10980"/>
                    <a:pt x="11143" y="10170"/>
                  </a:cubicBezTo>
                  <a:cubicBezTo>
                    <a:pt x="11957" y="9360"/>
                    <a:pt x="12857" y="8460"/>
                    <a:pt x="13725" y="7650"/>
                  </a:cubicBezTo>
                  <a:cubicBezTo>
                    <a:pt x="14593" y="6840"/>
                    <a:pt x="15429" y="6120"/>
                    <a:pt x="16264" y="5490"/>
                  </a:cubicBezTo>
                  <a:cubicBezTo>
                    <a:pt x="17100" y="4860"/>
                    <a:pt x="17936" y="4320"/>
                    <a:pt x="18771" y="3600"/>
                  </a:cubicBezTo>
                  <a:cubicBezTo>
                    <a:pt x="19607" y="2880"/>
                    <a:pt x="20443" y="1980"/>
                    <a:pt x="20914" y="1350"/>
                  </a:cubicBezTo>
                  <a:cubicBezTo>
                    <a:pt x="21386" y="720"/>
                    <a:pt x="21493" y="3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3" name="Line"/>
            <p:cNvSpPr/>
            <p:nvPr/>
          </p:nvSpPr>
          <p:spPr>
            <a:xfrm>
              <a:off x="3009900" y="395816"/>
              <a:ext cx="1" cy="317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4" name="Line"/>
            <p:cNvSpPr/>
            <p:nvPr/>
          </p:nvSpPr>
          <p:spPr>
            <a:xfrm>
              <a:off x="3028950" y="548216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5" name="Line"/>
            <p:cNvSpPr/>
            <p:nvPr/>
          </p:nvSpPr>
          <p:spPr>
            <a:xfrm>
              <a:off x="3842205" y="212178"/>
              <a:ext cx="128798" cy="585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2" h="21424" fill="norm" stroke="1" extrusionOk="0">
                  <a:moveTo>
                    <a:pt x="11240" y="3930"/>
                  </a:moveTo>
                  <a:cubicBezTo>
                    <a:pt x="9869" y="4162"/>
                    <a:pt x="8497" y="4394"/>
                    <a:pt x="6783" y="4510"/>
                  </a:cubicBezTo>
                  <a:cubicBezTo>
                    <a:pt x="5069" y="4627"/>
                    <a:pt x="3012" y="4627"/>
                    <a:pt x="1640" y="4239"/>
                  </a:cubicBezTo>
                  <a:cubicBezTo>
                    <a:pt x="269" y="3852"/>
                    <a:pt x="-417" y="3078"/>
                    <a:pt x="269" y="2343"/>
                  </a:cubicBezTo>
                  <a:cubicBezTo>
                    <a:pt x="954" y="1607"/>
                    <a:pt x="3012" y="910"/>
                    <a:pt x="5240" y="485"/>
                  </a:cubicBezTo>
                  <a:cubicBezTo>
                    <a:pt x="7469" y="59"/>
                    <a:pt x="9869" y="-96"/>
                    <a:pt x="11412" y="59"/>
                  </a:cubicBezTo>
                  <a:cubicBezTo>
                    <a:pt x="12954" y="214"/>
                    <a:pt x="13640" y="678"/>
                    <a:pt x="14326" y="1839"/>
                  </a:cubicBezTo>
                  <a:cubicBezTo>
                    <a:pt x="15012" y="3001"/>
                    <a:pt x="15697" y="4859"/>
                    <a:pt x="16726" y="7065"/>
                  </a:cubicBezTo>
                  <a:cubicBezTo>
                    <a:pt x="17754" y="9272"/>
                    <a:pt x="19126" y="11827"/>
                    <a:pt x="19983" y="13917"/>
                  </a:cubicBezTo>
                  <a:cubicBezTo>
                    <a:pt x="20840" y="16007"/>
                    <a:pt x="21183" y="17633"/>
                    <a:pt x="20497" y="18794"/>
                  </a:cubicBezTo>
                  <a:cubicBezTo>
                    <a:pt x="19812" y="19956"/>
                    <a:pt x="18097" y="20652"/>
                    <a:pt x="16212" y="21039"/>
                  </a:cubicBezTo>
                  <a:cubicBezTo>
                    <a:pt x="14326" y="21427"/>
                    <a:pt x="12269" y="21504"/>
                    <a:pt x="10554" y="21349"/>
                  </a:cubicBezTo>
                  <a:cubicBezTo>
                    <a:pt x="8840" y="21194"/>
                    <a:pt x="7469" y="20807"/>
                    <a:pt x="6612" y="20381"/>
                  </a:cubicBezTo>
                  <a:cubicBezTo>
                    <a:pt x="5754" y="19956"/>
                    <a:pt x="5412" y="19491"/>
                    <a:pt x="7126" y="18988"/>
                  </a:cubicBezTo>
                  <a:cubicBezTo>
                    <a:pt x="8840" y="18485"/>
                    <a:pt x="12612" y="17943"/>
                    <a:pt x="16383" y="17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6" name="Line"/>
            <p:cNvSpPr/>
            <p:nvPr/>
          </p:nvSpPr>
          <p:spPr>
            <a:xfrm>
              <a:off x="4058592" y="280385"/>
              <a:ext cx="202259" cy="468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453" fill="norm" stroke="1" extrusionOk="0">
                  <a:moveTo>
                    <a:pt x="11375" y="13419"/>
                  </a:moveTo>
                  <a:cubicBezTo>
                    <a:pt x="10925" y="12644"/>
                    <a:pt x="10475" y="11869"/>
                    <a:pt x="9687" y="11433"/>
                  </a:cubicBezTo>
                  <a:cubicBezTo>
                    <a:pt x="8900" y="10997"/>
                    <a:pt x="7775" y="10900"/>
                    <a:pt x="6425" y="11288"/>
                  </a:cubicBezTo>
                  <a:cubicBezTo>
                    <a:pt x="5075" y="11675"/>
                    <a:pt x="3500" y="12547"/>
                    <a:pt x="2262" y="14097"/>
                  </a:cubicBezTo>
                  <a:cubicBezTo>
                    <a:pt x="1025" y="15646"/>
                    <a:pt x="125" y="17874"/>
                    <a:pt x="12" y="19230"/>
                  </a:cubicBezTo>
                  <a:cubicBezTo>
                    <a:pt x="-100" y="20586"/>
                    <a:pt x="575" y="21071"/>
                    <a:pt x="1475" y="21313"/>
                  </a:cubicBezTo>
                  <a:cubicBezTo>
                    <a:pt x="2375" y="21555"/>
                    <a:pt x="3500" y="21555"/>
                    <a:pt x="5075" y="20732"/>
                  </a:cubicBezTo>
                  <a:cubicBezTo>
                    <a:pt x="6650" y="19908"/>
                    <a:pt x="8675" y="18262"/>
                    <a:pt x="10475" y="15453"/>
                  </a:cubicBezTo>
                  <a:cubicBezTo>
                    <a:pt x="12275" y="12644"/>
                    <a:pt x="13850" y="8672"/>
                    <a:pt x="14750" y="6057"/>
                  </a:cubicBezTo>
                  <a:cubicBezTo>
                    <a:pt x="15650" y="3442"/>
                    <a:pt x="15875" y="2183"/>
                    <a:pt x="15875" y="1311"/>
                  </a:cubicBezTo>
                  <a:cubicBezTo>
                    <a:pt x="15875" y="439"/>
                    <a:pt x="15650" y="-45"/>
                    <a:pt x="15088" y="3"/>
                  </a:cubicBezTo>
                  <a:cubicBezTo>
                    <a:pt x="14525" y="52"/>
                    <a:pt x="13625" y="633"/>
                    <a:pt x="13063" y="2619"/>
                  </a:cubicBezTo>
                  <a:cubicBezTo>
                    <a:pt x="12500" y="4604"/>
                    <a:pt x="12275" y="7994"/>
                    <a:pt x="12612" y="10561"/>
                  </a:cubicBezTo>
                  <a:cubicBezTo>
                    <a:pt x="12950" y="13128"/>
                    <a:pt x="13850" y="14872"/>
                    <a:pt x="15425" y="15937"/>
                  </a:cubicBezTo>
                  <a:cubicBezTo>
                    <a:pt x="17000" y="17003"/>
                    <a:pt x="19250" y="17390"/>
                    <a:pt x="21500" y="17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7" name="Line"/>
            <p:cNvSpPr/>
            <p:nvPr/>
          </p:nvSpPr>
          <p:spPr>
            <a:xfrm>
              <a:off x="4317531" y="476931"/>
              <a:ext cx="133819" cy="206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1" h="21060" fill="norm" stroke="1" extrusionOk="0">
                  <a:moveTo>
                    <a:pt x="3018" y="9866"/>
                  </a:moveTo>
                  <a:cubicBezTo>
                    <a:pt x="6291" y="7922"/>
                    <a:pt x="9564" y="5978"/>
                    <a:pt x="11364" y="4358"/>
                  </a:cubicBezTo>
                  <a:cubicBezTo>
                    <a:pt x="13164" y="2738"/>
                    <a:pt x="13491" y="1442"/>
                    <a:pt x="12673" y="686"/>
                  </a:cubicBezTo>
                  <a:cubicBezTo>
                    <a:pt x="11855" y="-70"/>
                    <a:pt x="9891" y="-286"/>
                    <a:pt x="7764" y="470"/>
                  </a:cubicBezTo>
                  <a:cubicBezTo>
                    <a:pt x="5636" y="1226"/>
                    <a:pt x="3346" y="2954"/>
                    <a:pt x="1709" y="5978"/>
                  </a:cubicBezTo>
                  <a:cubicBezTo>
                    <a:pt x="73" y="9002"/>
                    <a:pt x="-909" y="13322"/>
                    <a:pt x="1218" y="16238"/>
                  </a:cubicBezTo>
                  <a:cubicBezTo>
                    <a:pt x="3346" y="19154"/>
                    <a:pt x="8582" y="20666"/>
                    <a:pt x="12346" y="20990"/>
                  </a:cubicBezTo>
                  <a:cubicBezTo>
                    <a:pt x="16109" y="21314"/>
                    <a:pt x="18400" y="20450"/>
                    <a:pt x="20691" y="19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8" name="Line"/>
            <p:cNvSpPr/>
            <p:nvPr/>
          </p:nvSpPr>
          <p:spPr>
            <a:xfrm>
              <a:off x="4465209" y="249890"/>
              <a:ext cx="648953" cy="644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436" fill="norm" stroke="1" extrusionOk="0">
                  <a:moveTo>
                    <a:pt x="2697" y="10972"/>
                  </a:moveTo>
                  <a:cubicBezTo>
                    <a:pt x="2837" y="10550"/>
                    <a:pt x="2978" y="10128"/>
                    <a:pt x="3048" y="9741"/>
                  </a:cubicBezTo>
                  <a:cubicBezTo>
                    <a:pt x="3118" y="9354"/>
                    <a:pt x="3118" y="9002"/>
                    <a:pt x="2978" y="8721"/>
                  </a:cubicBezTo>
                  <a:cubicBezTo>
                    <a:pt x="2837" y="8439"/>
                    <a:pt x="2557" y="8228"/>
                    <a:pt x="2276" y="8263"/>
                  </a:cubicBezTo>
                  <a:cubicBezTo>
                    <a:pt x="1996" y="8299"/>
                    <a:pt x="1715" y="8580"/>
                    <a:pt x="1330" y="9354"/>
                  </a:cubicBezTo>
                  <a:cubicBezTo>
                    <a:pt x="944" y="10128"/>
                    <a:pt x="453" y="11394"/>
                    <a:pt x="207" y="12204"/>
                  </a:cubicBezTo>
                  <a:cubicBezTo>
                    <a:pt x="-38" y="13013"/>
                    <a:pt x="-38" y="13364"/>
                    <a:pt x="67" y="13681"/>
                  </a:cubicBezTo>
                  <a:cubicBezTo>
                    <a:pt x="172" y="13998"/>
                    <a:pt x="383" y="14279"/>
                    <a:pt x="979" y="13962"/>
                  </a:cubicBezTo>
                  <a:cubicBezTo>
                    <a:pt x="1575" y="13646"/>
                    <a:pt x="2557" y="12731"/>
                    <a:pt x="3118" y="12098"/>
                  </a:cubicBezTo>
                  <a:cubicBezTo>
                    <a:pt x="3679" y="11465"/>
                    <a:pt x="3819" y="11113"/>
                    <a:pt x="3924" y="10726"/>
                  </a:cubicBezTo>
                  <a:cubicBezTo>
                    <a:pt x="4030" y="10339"/>
                    <a:pt x="4100" y="9917"/>
                    <a:pt x="4100" y="9917"/>
                  </a:cubicBezTo>
                  <a:cubicBezTo>
                    <a:pt x="4100" y="9917"/>
                    <a:pt x="4030" y="10339"/>
                    <a:pt x="3994" y="10902"/>
                  </a:cubicBezTo>
                  <a:cubicBezTo>
                    <a:pt x="3959" y="11465"/>
                    <a:pt x="3959" y="12168"/>
                    <a:pt x="4030" y="12731"/>
                  </a:cubicBezTo>
                  <a:cubicBezTo>
                    <a:pt x="4100" y="13294"/>
                    <a:pt x="4240" y="13716"/>
                    <a:pt x="4485" y="13857"/>
                  </a:cubicBezTo>
                  <a:cubicBezTo>
                    <a:pt x="4731" y="13998"/>
                    <a:pt x="5081" y="13857"/>
                    <a:pt x="5607" y="13153"/>
                  </a:cubicBezTo>
                  <a:cubicBezTo>
                    <a:pt x="6133" y="12450"/>
                    <a:pt x="6835" y="11183"/>
                    <a:pt x="7606" y="9284"/>
                  </a:cubicBezTo>
                  <a:cubicBezTo>
                    <a:pt x="8378" y="7384"/>
                    <a:pt x="9219" y="4851"/>
                    <a:pt x="9640" y="3338"/>
                  </a:cubicBezTo>
                  <a:cubicBezTo>
                    <a:pt x="10061" y="1826"/>
                    <a:pt x="10061" y="1333"/>
                    <a:pt x="10061" y="911"/>
                  </a:cubicBezTo>
                  <a:cubicBezTo>
                    <a:pt x="10061" y="489"/>
                    <a:pt x="10061" y="137"/>
                    <a:pt x="9885" y="32"/>
                  </a:cubicBezTo>
                  <a:cubicBezTo>
                    <a:pt x="9710" y="-74"/>
                    <a:pt x="9359" y="67"/>
                    <a:pt x="9079" y="805"/>
                  </a:cubicBezTo>
                  <a:cubicBezTo>
                    <a:pt x="8798" y="1544"/>
                    <a:pt x="8588" y="2881"/>
                    <a:pt x="8378" y="4675"/>
                  </a:cubicBezTo>
                  <a:cubicBezTo>
                    <a:pt x="8167" y="6469"/>
                    <a:pt x="7957" y="8721"/>
                    <a:pt x="7922" y="10269"/>
                  </a:cubicBezTo>
                  <a:cubicBezTo>
                    <a:pt x="7887" y="11817"/>
                    <a:pt x="8027" y="12661"/>
                    <a:pt x="8202" y="13224"/>
                  </a:cubicBezTo>
                  <a:cubicBezTo>
                    <a:pt x="8378" y="13787"/>
                    <a:pt x="8588" y="14068"/>
                    <a:pt x="8868" y="14209"/>
                  </a:cubicBezTo>
                  <a:cubicBezTo>
                    <a:pt x="9149" y="14349"/>
                    <a:pt x="9500" y="14349"/>
                    <a:pt x="10096" y="13892"/>
                  </a:cubicBezTo>
                  <a:cubicBezTo>
                    <a:pt x="10692" y="13435"/>
                    <a:pt x="11533" y="12520"/>
                    <a:pt x="12375" y="11043"/>
                  </a:cubicBezTo>
                  <a:cubicBezTo>
                    <a:pt x="13217" y="9565"/>
                    <a:pt x="14058" y="7525"/>
                    <a:pt x="14584" y="5942"/>
                  </a:cubicBezTo>
                  <a:cubicBezTo>
                    <a:pt x="15110" y="4359"/>
                    <a:pt x="15320" y="3233"/>
                    <a:pt x="15391" y="2389"/>
                  </a:cubicBezTo>
                  <a:cubicBezTo>
                    <a:pt x="15461" y="1544"/>
                    <a:pt x="15391" y="981"/>
                    <a:pt x="15180" y="841"/>
                  </a:cubicBezTo>
                  <a:cubicBezTo>
                    <a:pt x="14970" y="700"/>
                    <a:pt x="14619" y="981"/>
                    <a:pt x="14304" y="1861"/>
                  </a:cubicBezTo>
                  <a:cubicBezTo>
                    <a:pt x="13988" y="2740"/>
                    <a:pt x="13707" y="4218"/>
                    <a:pt x="13567" y="5836"/>
                  </a:cubicBezTo>
                  <a:cubicBezTo>
                    <a:pt x="13427" y="7454"/>
                    <a:pt x="13427" y="9213"/>
                    <a:pt x="13532" y="10339"/>
                  </a:cubicBezTo>
                  <a:cubicBezTo>
                    <a:pt x="13637" y="11465"/>
                    <a:pt x="13848" y="11957"/>
                    <a:pt x="14128" y="12239"/>
                  </a:cubicBezTo>
                  <a:cubicBezTo>
                    <a:pt x="14409" y="12520"/>
                    <a:pt x="14759" y="12590"/>
                    <a:pt x="15180" y="12274"/>
                  </a:cubicBezTo>
                  <a:cubicBezTo>
                    <a:pt x="15601" y="11957"/>
                    <a:pt x="16092" y="11254"/>
                    <a:pt x="16407" y="10656"/>
                  </a:cubicBezTo>
                  <a:cubicBezTo>
                    <a:pt x="16723" y="10058"/>
                    <a:pt x="16863" y="9565"/>
                    <a:pt x="17039" y="8862"/>
                  </a:cubicBezTo>
                  <a:cubicBezTo>
                    <a:pt x="17214" y="8158"/>
                    <a:pt x="17424" y="7243"/>
                    <a:pt x="17389" y="6927"/>
                  </a:cubicBezTo>
                  <a:cubicBezTo>
                    <a:pt x="17354" y="6610"/>
                    <a:pt x="17074" y="6891"/>
                    <a:pt x="16933" y="7384"/>
                  </a:cubicBezTo>
                  <a:cubicBezTo>
                    <a:pt x="16793" y="7876"/>
                    <a:pt x="16793" y="8580"/>
                    <a:pt x="16793" y="9108"/>
                  </a:cubicBezTo>
                  <a:cubicBezTo>
                    <a:pt x="16793" y="9635"/>
                    <a:pt x="16793" y="9987"/>
                    <a:pt x="16898" y="10304"/>
                  </a:cubicBezTo>
                  <a:cubicBezTo>
                    <a:pt x="17004" y="10620"/>
                    <a:pt x="17214" y="10902"/>
                    <a:pt x="17494" y="11078"/>
                  </a:cubicBezTo>
                  <a:cubicBezTo>
                    <a:pt x="17775" y="11254"/>
                    <a:pt x="18126" y="11324"/>
                    <a:pt x="18546" y="11078"/>
                  </a:cubicBezTo>
                  <a:cubicBezTo>
                    <a:pt x="18967" y="10832"/>
                    <a:pt x="19458" y="10269"/>
                    <a:pt x="19844" y="9706"/>
                  </a:cubicBezTo>
                  <a:cubicBezTo>
                    <a:pt x="20230" y="9143"/>
                    <a:pt x="20510" y="8580"/>
                    <a:pt x="20650" y="8510"/>
                  </a:cubicBezTo>
                  <a:cubicBezTo>
                    <a:pt x="20791" y="8439"/>
                    <a:pt x="20791" y="8862"/>
                    <a:pt x="20931" y="10163"/>
                  </a:cubicBezTo>
                  <a:cubicBezTo>
                    <a:pt x="21071" y="11465"/>
                    <a:pt x="21352" y="13646"/>
                    <a:pt x="21457" y="15546"/>
                  </a:cubicBezTo>
                  <a:cubicBezTo>
                    <a:pt x="21562" y="17445"/>
                    <a:pt x="21492" y="19063"/>
                    <a:pt x="21141" y="20084"/>
                  </a:cubicBezTo>
                  <a:cubicBezTo>
                    <a:pt x="20791" y="21104"/>
                    <a:pt x="20159" y="21526"/>
                    <a:pt x="19458" y="21420"/>
                  </a:cubicBezTo>
                  <a:cubicBezTo>
                    <a:pt x="18757" y="21315"/>
                    <a:pt x="17985" y="20682"/>
                    <a:pt x="17565" y="19732"/>
                  </a:cubicBezTo>
                  <a:cubicBezTo>
                    <a:pt x="17144" y="18782"/>
                    <a:pt x="17074" y="17516"/>
                    <a:pt x="17004" y="16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9" name="Line"/>
            <p:cNvSpPr/>
            <p:nvPr/>
          </p:nvSpPr>
          <p:spPr>
            <a:xfrm>
              <a:off x="5238749" y="637116"/>
              <a:ext cx="952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0" name="Line"/>
            <p:cNvSpPr/>
            <p:nvPr/>
          </p:nvSpPr>
          <p:spPr>
            <a:xfrm>
              <a:off x="5772944" y="218016"/>
              <a:ext cx="50006" cy="42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520" fill="norm" stroke="1" extrusionOk="0">
                  <a:moveTo>
                    <a:pt x="15862" y="0"/>
                  </a:moveTo>
                  <a:cubicBezTo>
                    <a:pt x="12262" y="2566"/>
                    <a:pt x="8662" y="5133"/>
                    <a:pt x="5962" y="8341"/>
                  </a:cubicBezTo>
                  <a:cubicBezTo>
                    <a:pt x="3262" y="11549"/>
                    <a:pt x="1462" y="15398"/>
                    <a:pt x="562" y="17644"/>
                  </a:cubicBezTo>
                  <a:cubicBezTo>
                    <a:pt x="-338" y="19889"/>
                    <a:pt x="-338" y="20531"/>
                    <a:pt x="1912" y="20958"/>
                  </a:cubicBezTo>
                  <a:cubicBezTo>
                    <a:pt x="4162" y="21386"/>
                    <a:pt x="8662" y="21600"/>
                    <a:pt x="12262" y="21493"/>
                  </a:cubicBezTo>
                  <a:cubicBezTo>
                    <a:pt x="15862" y="21386"/>
                    <a:pt x="18562" y="20958"/>
                    <a:pt x="19912" y="19996"/>
                  </a:cubicBezTo>
                  <a:cubicBezTo>
                    <a:pt x="21262" y="19034"/>
                    <a:pt x="21262" y="17537"/>
                    <a:pt x="21262" y="16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1" name="Line"/>
            <p:cNvSpPr/>
            <p:nvPr/>
          </p:nvSpPr>
          <p:spPr>
            <a:xfrm>
              <a:off x="5702300" y="209550"/>
              <a:ext cx="323850" cy="344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8" fill="norm" stroke="1" extrusionOk="0">
                  <a:moveTo>
                    <a:pt x="0" y="14047"/>
                  </a:moveTo>
                  <a:cubicBezTo>
                    <a:pt x="1129" y="12987"/>
                    <a:pt x="2259" y="11926"/>
                    <a:pt x="4729" y="10204"/>
                  </a:cubicBezTo>
                  <a:cubicBezTo>
                    <a:pt x="7200" y="8481"/>
                    <a:pt x="11012" y="6096"/>
                    <a:pt x="13200" y="4506"/>
                  </a:cubicBezTo>
                  <a:cubicBezTo>
                    <a:pt x="15388" y="2915"/>
                    <a:pt x="15953" y="2120"/>
                    <a:pt x="16376" y="1391"/>
                  </a:cubicBezTo>
                  <a:cubicBezTo>
                    <a:pt x="16800" y="663"/>
                    <a:pt x="17082" y="0"/>
                    <a:pt x="17082" y="0"/>
                  </a:cubicBezTo>
                  <a:cubicBezTo>
                    <a:pt x="17082" y="0"/>
                    <a:pt x="16800" y="663"/>
                    <a:pt x="16235" y="3313"/>
                  </a:cubicBezTo>
                  <a:cubicBezTo>
                    <a:pt x="15671" y="5963"/>
                    <a:pt x="14824" y="10601"/>
                    <a:pt x="14188" y="13649"/>
                  </a:cubicBezTo>
                  <a:cubicBezTo>
                    <a:pt x="13553" y="16697"/>
                    <a:pt x="13129" y="18155"/>
                    <a:pt x="12706" y="19347"/>
                  </a:cubicBezTo>
                  <a:cubicBezTo>
                    <a:pt x="12282" y="20540"/>
                    <a:pt x="11859" y="21467"/>
                    <a:pt x="11576" y="21534"/>
                  </a:cubicBezTo>
                  <a:cubicBezTo>
                    <a:pt x="11294" y="21600"/>
                    <a:pt x="11153" y="20805"/>
                    <a:pt x="11435" y="19413"/>
                  </a:cubicBezTo>
                  <a:cubicBezTo>
                    <a:pt x="11718" y="18022"/>
                    <a:pt x="12424" y="16034"/>
                    <a:pt x="13059" y="14775"/>
                  </a:cubicBezTo>
                  <a:cubicBezTo>
                    <a:pt x="13694" y="13517"/>
                    <a:pt x="14259" y="12987"/>
                    <a:pt x="14894" y="12721"/>
                  </a:cubicBezTo>
                  <a:cubicBezTo>
                    <a:pt x="15529" y="12456"/>
                    <a:pt x="16235" y="12456"/>
                    <a:pt x="16871" y="13119"/>
                  </a:cubicBezTo>
                  <a:cubicBezTo>
                    <a:pt x="17506" y="13782"/>
                    <a:pt x="18071" y="15107"/>
                    <a:pt x="18494" y="16233"/>
                  </a:cubicBezTo>
                  <a:cubicBezTo>
                    <a:pt x="18918" y="17360"/>
                    <a:pt x="19200" y="18287"/>
                    <a:pt x="19553" y="19016"/>
                  </a:cubicBezTo>
                  <a:cubicBezTo>
                    <a:pt x="19906" y="19745"/>
                    <a:pt x="20329" y="20275"/>
                    <a:pt x="20682" y="20540"/>
                  </a:cubicBezTo>
                  <a:cubicBezTo>
                    <a:pt x="21035" y="20805"/>
                    <a:pt x="21318" y="20805"/>
                    <a:pt x="21600" y="208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2" name="Line"/>
            <p:cNvSpPr/>
            <p:nvPr/>
          </p:nvSpPr>
          <p:spPr>
            <a:xfrm>
              <a:off x="6056213" y="379776"/>
              <a:ext cx="90588" cy="173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120" fill="norm" stroke="1" extrusionOk="0">
                  <a:moveTo>
                    <a:pt x="391" y="9663"/>
                  </a:moveTo>
                  <a:cubicBezTo>
                    <a:pt x="3827" y="7863"/>
                    <a:pt x="7264" y="6063"/>
                    <a:pt x="9718" y="4263"/>
                  </a:cubicBezTo>
                  <a:cubicBezTo>
                    <a:pt x="12173" y="2463"/>
                    <a:pt x="13645" y="663"/>
                    <a:pt x="13154" y="148"/>
                  </a:cubicBezTo>
                  <a:cubicBezTo>
                    <a:pt x="12664" y="-366"/>
                    <a:pt x="10209" y="405"/>
                    <a:pt x="7509" y="3234"/>
                  </a:cubicBezTo>
                  <a:cubicBezTo>
                    <a:pt x="4809" y="6063"/>
                    <a:pt x="1864" y="10948"/>
                    <a:pt x="636" y="14034"/>
                  </a:cubicBezTo>
                  <a:cubicBezTo>
                    <a:pt x="-591" y="17120"/>
                    <a:pt x="-100" y="18405"/>
                    <a:pt x="2600" y="19434"/>
                  </a:cubicBezTo>
                  <a:cubicBezTo>
                    <a:pt x="5300" y="20463"/>
                    <a:pt x="10209" y="21234"/>
                    <a:pt x="13645" y="21105"/>
                  </a:cubicBezTo>
                  <a:cubicBezTo>
                    <a:pt x="17082" y="20977"/>
                    <a:pt x="19045" y="19948"/>
                    <a:pt x="21009" y="18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3" name="Line"/>
            <p:cNvSpPr/>
            <p:nvPr/>
          </p:nvSpPr>
          <p:spPr>
            <a:xfrm>
              <a:off x="6197600" y="339807"/>
              <a:ext cx="209550" cy="21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7" fill="norm" stroke="1" extrusionOk="0">
                  <a:moveTo>
                    <a:pt x="0" y="4291"/>
                  </a:moveTo>
                  <a:cubicBezTo>
                    <a:pt x="873" y="3661"/>
                    <a:pt x="1745" y="3032"/>
                    <a:pt x="2618" y="3452"/>
                  </a:cubicBezTo>
                  <a:cubicBezTo>
                    <a:pt x="3491" y="3871"/>
                    <a:pt x="4364" y="5339"/>
                    <a:pt x="5018" y="7227"/>
                  </a:cubicBezTo>
                  <a:cubicBezTo>
                    <a:pt x="5673" y="9114"/>
                    <a:pt x="6109" y="11421"/>
                    <a:pt x="6327" y="13098"/>
                  </a:cubicBezTo>
                  <a:cubicBezTo>
                    <a:pt x="6545" y="14776"/>
                    <a:pt x="6545" y="15825"/>
                    <a:pt x="6109" y="16663"/>
                  </a:cubicBezTo>
                  <a:cubicBezTo>
                    <a:pt x="5673" y="17502"/>
                    <a:pt x="4800" y="18131"/>
                    <a:pt x="4255" y="17922"/>
                  </a:cubicBezTo>
                  <a:cubicBezTo>
                    <a:pt x="3709" y="17712"/>
                    <a:pt x="3491" y="16663"/>
                    <a:pt x="4145" y="14042"/>
                  </a:cubicBezTo>
                  <a:cubicBezTo>
                    <a:pt x="4800" y="11421"/>
                    <a:pt x="6327" y="7227"/>
                    <a:pt x="7527" y="4605"/>
                  </a:cubicBezTo>
                  <a:cubicBezTo>
                    <a:pt x="8727" y="1984"/>
                    <a:pt x="9600" y="935"/>
                    <a:pt x="10582" y="411"/>
                  </a:cubicBezTo>
                  <a:cubicBezTo>
                    <a:pt x="11564" y="-113"/>
                    <a:pt x="12655" y="-113"/>
                    <a:pt x="13200" y="516"/>
                  </a:cubicBezTo>
                  <a:cubicBezTo>
                    <a:pt x="13745" y="1145"/>
                    <a:pt x="13745" y="2403"/>
                    <a:pt x="13636" y="3557"/>
                  </a:cubicBezTo>
                  <a:cubicBezTo>
                    <a:pt x="13527" y="4710"/>
                    <a:pt x="13309" y="5759"/>
                    <a:pt x="13200" y="6807"/>
                  </a:cubicBezTo>
                  <a:cubicBezTo>
                    <a:pt x="13091" y="7856"/>
                    <a:pt x="13091" y="8904"/>
                    <a:pt x="13636" y="9533"/>
                  </a:cubicBezTo>
                  <a:cubicBezTo>
                    <a:pt x="14182" y="10162"/>
                    <a:pt x="15273" y="10372"/>
                    <a:pt x="16255" y="9848"/>
                  </a:cubicBezTo>
                  <a:cubicBezTo>
                    <a:pt x="17236" y="9324"/>
                    <a:pt x="18109" y="8065"/>
                    <a:pt x="18873" y="6912"/>
                  </a:cubicBezTo>
                  <a:cubicBezTo>
                    <a:pt x="19636" y="5759"/>
                    <a:pt x="20291" y="4710"/>
                    <a:pt x="20727" y="3452"/>
                  </a:cubicBezTo>
                  <a:cubicBezTo>
                    <a:pt x="21164" y="2194"/>
                    <a:pt x="21382" y="726"/>
                    <a:pt x="20836" y="201"/>
                  </a:cubicBezTo>
                  <a:cubicBezTo>
                    <a:pt x="20291" y="-323"/>
                    <a:pt x="18982" y="96"/>
                    <a:pt x="17018" y="2403"/>
                  </a:cubicBezTo>
                  <a:cubicBezTo>
                    <a:pt x="15055" y="4710"/>
                    <a:pt x="12436" y="8904"/>
                    <a:pt x="11018" y="12155"/>
                  </a:cubicBezTo>
                  <a:cubicBezTo>
                    <a:pt x="9600" y="15405"/>
                    <a:pt x="9382" y="17712"/>
                    <a:pt x="11345" y="19075"/>
                  </a:cubicBezTo>
                  <a:cubicBezTo>
                    <a:pt x="13309" y="20438"/>
                    <a:pt x="17455" y="20858"/>
                    <a:pt x="21600" y="21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4" name="Line"/>
            <p:cNvSpPr/>
            <p:nvPr/>
          </p:nvSpPr>
          <p:spPr>
            <a:xfrm>
              <a:off x="6858000" y="347133"/>
              <a:ext cx="196850" cy="157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0" y="8352"/>
                  </a:moveTo>
                  <a:cubicBezTo>
                    <a:pt x="2787" y="9504"/>
                    <a:pt x="5574" y="10656"/>
                    <a:pt x="8013" y="10368"/>
                  </a:cubicBezTo>
                  <a:cubicBezTo>
                    <a:pt x="10452" y="10080"/>
                    <a:pt x="12542" y="8352"/>
                    <a:pt x="13819" y="6768"/>
                  </a:cubicBezTo>
                  <a:cubicBezTo>
                    <a:pt x="15097" y="5184"/>
                    <a:pt x="15561" y="3744"/>
                    <a:pt x="15445" y="2448"/>
                  </a:cubicBezTo>
                  <a:cubicBezTo>
                    <a:pt x="15329" y="1152"/>
                    <a:pt x="14632" y="0"/>
                    <a:pt x="12426" y="0"/>
                  </a:cubicBezTo>
                  <a:cubicBezTo>
                    <a:pt x="10219" y="0"/>
                    <a:pt x="6503" y="1152"/>
                    <a:pt x="4065" y="4032"/>
                  </a:cubicBezTo>
                  <a:cubicBezTo>
                    <a:pt x="1626" y="6912"/>
                    <a:pt x="465" y="11520"/>
                    <a:pt x="581" y="15120"/>
                  </a:cubicBezTo>
                  <a:cubicBezTo>
                    <a:pt x="697" y="18720"/>
                    <a:pt x="2090" y="21312"/>
                    <a:pt x="5806" y="21456"/>
                  </a:cubicBezTo>
                  <a:cubicBezTo>
                    <a:pt x="9523" y="21600"/>
                    <a:pt x="15561" y="19296"/>
                    <a:pt x="21600" y="16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5" name="Line"/>
            <p:cNvSpPr/>
            <p:nvPr/>
          </p:nvSpPr>
          <p:spPr>
            <a:xfrm>
              <a:off x="7086600" y="338666"/>
              <a:ext cx="13335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514" y="5929"/>
                    <a:pt x="13029" y="11859"/>
                    <a:pt x="16629" y="15459"/>
                  </a:cubicBezTo>
                  <a:cubicBezTo>
                    <a:pt x="20229" y="19059"/>
                    <a:pt x="20914" y="203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6" name="Line"/>
            <p:cNvSpPr/>
            <p:nvPr/>
          </p:nvSpPr>
          <p:spPr>
            <a:xfrm>
              <a:off x="7109842" y="325966"/>
              <a:ext cx="103759" cy="219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370" fill="norm" stroke="1" extrusionOk="0">
                  <a:moveTo>
                    <a:pt x="21176" y="0"/>
                  </a:moveTo>
                  <a:cubicBezTo>
                    <a:pt x="16856" y="2674"/>
                    <a:pt x="12536" y="5349"/>
                    <a:pt x="9080" y="8434"/>
                  </a:cubicBezTo>
                  <a:cubicBezTo>
                    <a:pt x="5624" y="11520"/>
                    <a:pt x="3032" y="15017"/>
                    <a:pt x="1520" y="17383"/>
                  </a:cubicBezTo>
                  <a:cubicBezTo>
                    <a:pt x="8" y="19749"/>
                    <a:pt x="-424" y="20983"/>
                    <a:pt x="440" y="21291"/>
                  </a:cubicBezTo>
                  <a:cubicBezTo>
                    <a:pt x="1304" y="21600"/>
                    <a:pt x="3464" y="20983"/>
                    <a:pt x="5840" y="19749"/>
                  </a:cubicBezTo>
                  <a:cubicBezTo>
                    <a:pt x="8216" y="18514"/>
                    <a:pt x="10808" y="16663"/>
                    <a:pt x="13400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7" name="Line"/>
            <p:cNvSpPr/>
            <p:nvPr/>
          </p:nvSpPr>
          <p:spPr>
            <a:xfrm>
              <a:off x="7251700" y="357716"/>
              <a:ext cx="1270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760"/>
                    <a:pt x="21600" y="11520"/>
                    <a:pt x="18000" y="15120"/>
                  </a:cubicBezTo>
                  <a:cubicBezTo>
                    <a:pt x="14400" y="18720"/>
                    <a:pt x="7200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8" name="Line"/>
            <p:cNvSpPr/>
            <p:nvPr/>
          </p:nvSpPr>
          <p:spPr>
            <a:xfrm>
              <a:off x="7270750" y="284601"/>
              <a:ext cx="44450" cy="60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9" fill="norm" stroke="1" extrusionOk="0">
                  <a:moveTo>
                    <a:pt x="0" y="21259"/>
                  </a:moveTo>
                  <a:cubicBezTo>
                    <a:pt x="0" y="16790"/>
                    <a:pt x="0" y="12321"/>
                    <a:pt x="0" y="8225"/>
                  </a:cubicBezTo>
                  <a:cubicBezTo>
                    <a:pt x="0" y="4128"/>
                    <a:pt x="0" y="404"/>
                    <a:pt x="3600" y="31"/>
                  </a:cubicBezTo>
                  <a:cubicBezTo>
                    <a:pt x="7200" y="-341"/>
                    <a:pt x="14400" y="2638"/>
                    <a:pt x="21600" y="5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9" name="Line"/>
            <p:cNvSpPr/>
            <p:nvPr/>
          </p:nvSpPr>
          <p:spPr>
            <a:xfrm>
              <a:off x="7342206" y="304006"/>
              <a:ext cx="99994" cy="214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296" fill="norm" stroke="1" extrusionOk="0">
                  <a:moveTo>
                    <a:pt x="20825" y="3434"/>
                  </a:moveTo>
                  <a:cubicBezTo>
                    <a:pt x="20384" y="2386"/>
                    <a:pt x="19943" y="1337"/>
                    <a:pt x="18621" y="708"/>
                  </a:cubicBezTo>
                  <a:cubicBezTo>
                    <a:pt x="17298" y="79"/>
                    <a:pt x="15094" y="-131"/>
                    <a:pt x="12009" y="79"/>
                  </a:cubicBezTo>
                  <a:cubicBezTo>
                    <a:pt x="8923" y="288"/>
                    <a:pt x="4956" y="918"/>
                    <a:pt x="2531" y="1861"/>
                  </a:cubicBezTo>
                  <a:cubicBezTo>
                    <a:pt x="107" y="2805"/>
                    <a:pt x="-775" y="4063"/>
                    <a:pt x="768" y="6160"/>
                  </a:cubicBezTo>
                  <a:cubicBezTo>
                    <a:pt x="2311" y="8257"/>
                    <a:pt x="6278" y="11193"/>
                    <a:pt x="9143" y="13186"/>
                  </a:cubicBezTo>
                  <a:cubicBezTo>
                    <a:pt x="12009" y="15178"/>
                    <a:pt x="13772" y="16226"/>
                    <a:pt x="14874" y="17380"/>
                  </a:cubicBezTo>
                  <a:cubicBezTo>
                    <a:pt x="15976" y="18533"/>
                    <a:pt x="16417" y="19791"/>
                    <a:pt x="15315" y="20525"/>
                  </a:cubicBezTo>
                  <a:cubicBezTo>
                    <a:pt x="14213" y="21259"/>
                    <a:pt x="11568" y="21469"/>
                    <a:pt x="9364" y="21154"/>
                  </a:cubicBezTo>
                  <a:cubicBezTo>
                    <a:pt x="7160" y="20840"/>
                    <a:pt x="5396" y="20001"/>
                    <a:pt x="4515" y="17904"/>
                  </a:cubicBezTo>
                  <a:cubicBezTo>
                    <a:pt x="3633" y="15807"/>
                    <a:pt x="3633" y="12452"/>
                    <a:pt x="3633" y="90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0" name="Line"/>
            <p:cNvSpPr/>
            <p:nvPr/>
          </p:nvSpPr>
          <p:spPr>
            <a:xfrm>
              <a:off x="7518929" y="135466"/>
              <a:ext cx="3757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10500" y="0"/>
                  </a:moveTo>
                  <a:cubicBezTo>
                    <a:pt x="15300" y="360"/>
                    <a:pt x="20100" y="720"/>
                    <a:pt x="19500" y="2220"/>
                  </a:cubicBezTo>
                  <a:cubicBezTo>
                    <a:pt x="18900" y="3720"/>
                    <a:pt x="12900" y="6360"/>
                    <a:pt x="8700" y="9240"/>
                  </a:cubicBezTo>
                  <a:cubicBezTo>
                    <a:pt x="4500" y="12120"/>
                    <a:pt x="2100" y="15240"/>
                    <a:pt x="900" y="17100"/>
                  </a:cubicBezTo>
                  <a:cubicBezTo>
                    <a:pt x="-300" y="18960"/>
                    <a:pt x="-300" y="19560"/>
                    <a:pt x="900" y="20220"/>
                  </a:cubicBezTo>
                  <a:cubicBezTo>
                    <a:pt x="2100" y="20880"/>
                    <a:pt x="4500" y="21600"/>
                    <a:pt x="8100" y="21600"/>
                  </a:cubicBezTo>
                  <a:cubicBezTo>
                    <a:pt x="11700" y="21600"/>
                    <a:pt x="16500" y="20880"/>
                    <a:pt x="21300" y="20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1" name="Line"/>
            <p:cNvSpPr/>
            <p:nvPr/>
          </p:nvSpPr>
          <p:spPr>
            <a:xfrm>
              <a:off x="7473950" y="338931"/>
              <a:ext cx="158750" cy="6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0" fill="norm" stroke="1" extrusionOk="0">
                  <a:moveTo>
                    <a:pt x="3456" y="20700"/>
                  </a:moveTo>
                  <a:cubicBezTo>
                    <a:pt x="1728" y="13500"/>
                    <a:pt x="0" y="6300"/>
                    <a:pt x="0" y="2700"/>
                  </a:cubicBezTo>
                  <a:cubicBezTo>
                    <a:pt x="0" y="-900"/>
                    <a:pt x="1728" y="-900"/>
                    <a:pt x="5616" y="2700"/>
                  </a:cubicBezTo>
                  <a:cubicBezTo>
                    <a:pt x="9504" y="6300"/>
                    <a:pt x="15552" y="13500"/>
                    <a:pt x="21600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2" name="Line"/>
            <p:cNvSpPr/>
            <p:nvPr/>
          </p:nvSpPr>
          <p:spPr>
            <a:xfrm>
              <a:off x="7604425" y="319033"/>
              <a:ext cx="104476" cy="217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21158" fill="norm" stroke="1" extrusionOk="0">
                  <a:moveTo>
                    <a:pt x="20905" y="1291"/>
                  </a:moveTo>
                  <a:cubicBezTo>
                    <a:pt x="16670" y="468"/>
                    <a:pt x="12434" y="-355"/>
                    <a:pt x="8623" y="159"/>
                  </a:cubicBezTo>
                  <a:cubicBezTo>
                    <a:pt x="4811" y="674"/>
                    <a:pt x="1423" y="2525"/>
                    <a:pt x="364" y="4479"/>
                  </a:cubicBezTo>
                  <a:cubicBezTo>
                    <a:pt x="-695" y="6434"/>
                    <a:pt x="576" y="8491"/>
                    <a:pt x="3964" y="10651"/>
                  </a:cubicBezTo>
                  <a:cubicBezTo>
                    <a:pt x="7352" y="12811"/>
                    <a:pt x="12858" y="15074"/>
                    <a:pt x="16034" y="16719"/>
                  </a:cubicBezTo>
                  <a:cubicBezTo>
                    <a:pt x="19211" y="18365"/>
                    <a:pt x="20058" y="19394"/>
                    <a:pt x="19423" y="20114"/>
                  </a:cubicBezTo>
                  <a:cubicBezTo>
                    <a:pt x="18787" y="20834"/>
                    <a:pt x="16670" y="21245"/>
                    <a:pt x="13493" y="21142"/>
                  </a:cubicBezTo>
                  <a:cubicBezTo>
                    <a:pt x="10317" y="21039"/>
                    <a:pt x="6081" y="20422"/>
                    <a:pt x="1846" y="198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3" name="Line"/>
            <p:cNvSpPr/>
            <p:nvPr/>
          </p:nvSpPr>
          <p:spPr>
            <a:xfrm>
              <a:off x="8186884" y="252853"/>
              <a:ext cx="252266" cy="21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245" fill="norm" stroke="1" extrusionOk="0">
                  <a:moveTo>
                    <a:pt x="11100" y="8420"/>
                  </a:moveTo>
                  <a:cubicBezTo>
                    <a:pt x="11278" y="6136"/>
                    <a:pt x="11457" y="3851"/>
                    <a:pt x="11278" y="2293"/>
                  </a:cubicBezTo>
                  <a:cubicBezTo>
                    <a:pt x="11100" y="736"/>
                    <a:pt x="10564" y="-95"/>
                    <a:pt x="9404" y="9"/>
                  </a:cubicBezTo>
                  <a:cubicBezTo>
                    <a:pt x="8244" y="113"/>
                    <a:pt x="6458" y="1151"/>
                    <a:pt x="4673" y="4267"/>
                  </a:cubicBezTo>
                  <a:cubicBezTo>
                    <a:pt x="2888" y="7382"/>
                    <a:pt x="1103" y="12574"/>
                    <a:pt x="389" y="15793"/>
                  </a:cubicBezTo>
                  <a:cubicBezTo>
                    <a:pt x="-325" y="19013"/>
                    <a:pt x="32" y="20259"/>
                    <a:pt x="746" y="20882"/>
                  </a:cubicBezTo>
                  <a:cubicBezTo>
                    <a:pt x="1460" y="21505"/>
                    <a:pt x="2531" y="21505"/>
                    <a:pt x="4673" y="19428"/>
                  </a:cubicBezTo>
                  <a:cubicBezTo>
                    <a:pt x="6815" y="17351"/>
                    <a:pt x="10029" y="13197"/>
                    <a:pt x="11725" y="10601"/>
                  </a:cubicBezTo>
                  <a:cubicBezTo>
                    <a:pt x="13420" y="8005"/>
                    <a:pt x="13599" y="6967"/>
                    <a:pt x="13688" y="7278"/>
                  </a:cubicBezTo>
                  <a:cubicBezTo>
                    <a:pt x="13777" y="7590"/>
                    <a:pt x="13777" y="9251"/>
                    <a:pt x="14045" y="11017"/>
                  </a:cubicBezTo>
                  <a:cubicBezTo>
                    <a:pt x="14313" y="12782"/>
                    <a:pt x="14849" y="14651"/>
                    <a:pt x="16098" y="15793"/>
                  </a:cubicBezTo>
                  <a:cubicBezTo>
                    <a:pt x="17348" y="16936"/>
                    <a:pt x="19311" y="17351"/>
                    <a:pt x="21275" y="177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4" name="Line"/>
            <p:cNvSpPr/>
            <p:nvPr/>
          </p:nvSpPr>
          <p:spPr>
            <a:xfrm>
              <a:off x="9074150" y="40216"/>
              <a:ext cx="21167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60" y="0"/>
                  </a:moveTo>
                  <a:cubicBezTo>
                    <a:pt x="17280" y="3200"/>
                    <a:pt x="21600" y="6400"/>
                    <a:pt x="21600" y="9600"/>
                  </a:cubicBezTo>
                  <a:cubicBezTo>
                    <a:pt x="21600" y="12800"/>
                    <a:pt x="17280" y="16000"/>
                    <a:pt x="12960" y="18000"/>
                  </a:cubicBezTo>
                  <a:cubicBezTo>
                    <a:pt x="8640" y="20000"/>
                    <a:pt x="4320" y="20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5" name="Line"/>
            <p:cNvSpPr/>
            <p:nvPr/>
          </p:nvSpPr>
          <p:spPr>
            <a:xfrm>
              <a:off x="9172781" y="209388"/>
              <a:ext cx="66469" cy="194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158" fill="norm" stroke="1" extrusionOk="0">
                  <a:moveTo>
                    <a:pt x="9047" y="11277"/>
                  </a:moveTo>
                  <a:cubicBezTo>
                    <a:pt x="7697" y="13805"/>
                    <a:pt x="6347" y="16332"/>
                    <a:pt x="4997" y="18171"/>
                  </a:cubicBezTo>
                  <a:cubicBezTo>
                    <a:pt x="3647" y="20009"/>
                    <a:pt x="2297" y="21158"/>
                    <a:pt x="1285" y="21158"/>
                  </a:cubicBezTo>
                  <a:cubicBezTo>
                    <a:pt x="272" y="21158"/>
                    <a:pt x="-403" y="20009"/>
                    <a:pt x="272" y="17252"/>
                  </a:cubicBezTo>
                  <a:cubicBezTo>
                    <a:pt x="947" y="14494"/>
                    <a:pt x="2972" y="10128"/>
                    <a:pt x="4659" y="6796"/>
                  </a:cubicBezTo>
                  <a:cubicBezTo>
                    <a:pt x="6347" y="3464"/>
                    <a:pt x="7697" y="1167"/>
                    <a:pt x="10397" y="362"/>
                  </a:cubicBezTo>
                  <a:cubicBezTo>
                    <a:pt x="13097" y="-442"/>
                    <a:pt x="17147" y="247"/>
                    <a:pt x="21197" y="9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6" name="Line"/>
            <p:cNvSpPr/>
            <p:nvPr/>
          </p:nvSpPr>
          <p:spPr>
            <a:xfrm>
              <a:off x="9256135" y="251473"/>
              <a:ext cx="116466" cy="165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380" fill="norm" stroke="1" extrusionOk="0">
                  <a:moveTo>
                    <a:pt x="3866" y="600"/>
                  </a:moveTo>
                  <a:cubicBezTo>
                    <a:pt x="3480" y="6615"/>
                    <a:pt x="3094" y="12631"/>
                    <a:pt x="2516" y="16322"/>
                  </a:cubicBezTo>
                  <a:cubicBezTo>
                    <a:pt x="1937" y="20013"/>
                    <a:pt x="1166" y="21380"/>
                    <a:pt x="587" y="21380"/>
                  </a:cubicBezTo>
                  <a:cubicBezTo>
                    <a:pt x="9" y="21380"/>
                    <a:pt x="-377" y="20013"/>
                    <a:pt x="587" y="17142"/>
                  </a:cubicBezTo>
                  <a:cubicBezTo>
                    <a:pt x="1552" y="14271"/>
                    <a:pt x="3866" y="9896"/>
                    <a:pt x="5602" y="7026"/>
                  </a:cubicBezTo>
                  <a:cubicBezTo>
                    <a:pt x="7337" y="4155"/>
                    <a:pt x="8494" y="2788"/>
                    <a:pt x="10423" y="1694"/>
                  </a:cubicBezTo>
                  <a:cubicBezTo>
                    <a:pt x="12352" y="600"/>
                    <a:pt x="15052" y="-220"/>
                    <a:pt x="16787" y="53"/>
                  </a:cubicBezTo>
                  <a:cubicBezTo>
                    <a:pt x="18523" y="327"/>
                    <a:pt x="19294" y="1694"/>
                    <a:pt x="19873" y="4838"/>
                  </a:cubicBezTo>
                  <a:cubicBezTo>
                    <a:pt x="20452" y="7983"/>
                    <a:pt x="20837" y="12904"/>
                    <a:pt x="21223" y="178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7" name="Line"/>
            <p:cNvSpPr/>
            <p:nvPr/>
          </p:nvSpPr>
          <p:spPr>
            <a:xfrm>
              <a:off x="9458105" y="229362"/>
              <a:ext cx="117695" cy="147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186" fill="norm" stroke="1" extrusionOk="0">
                  <a:moveTo>
                    <a:pt x="618" y="7496"/>
                  </a:moveTo>
                  <a:cubicBezTo>
                    <a:pt x="2547" y="7800"/>
                    <a:pt x="4476" y="8104"/>
                    <a:pt x="6597" y="7952"/>
                  </a:cubicBezTo>
                  <a:cubicBezTo>
                    <a:pt x="8718" y="7800"/>
                    <a:pt x="11033" y="7192"/>
                    <a:pt x="12383" y="5823"/>
                  </a:cubicBezTo>
                  <a:cubicBezTo>
                    <a:pt x="13733" y="4454"/>
                    <a:pt x="14118" y="2324"/>
                    <a:pt x="13347" y="1107"/>
                  </a:cubicBezTo>
                  <a:cubicBezTo>
                    <a:pt x="12576" y="-110"/>
                    <a:pt x="10647" y="-414"/>
                    <a:pt x="8526" y="651"/>
                  </a:cubicBezTo>
                  <a:cubicBezTo>
                    <a:pt x="6404" y="1716"/>
                    <a:pt x="4090" y="4149"/>
                    <a:pt x="2547" y="6887"/>
                  </a:cubicBezTo>
                  <a:cubicBezTo>
                    <a:pt x="1004" y="9625"/>
                    <a:pt x="233" y="12668"/>
                    <a:pt x="40" y="15101"/>
                  </a:cubicBezTo>
                  <a:cubicBezTo>
                    <a:pt x="-153" y="17535"/>
                    <a:pt x="233" y="19361"/>
                    <a:pt x="3897" y="20273"/>
                  </a:cubicBezTo>
                  <a:cubicBezTo>
                    <a:pt x="7561" y="21186"/>
                    <a:pt x="14504" y="21186"/>
                    <a:pt x="21447" y="21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8" name="Line"/>
            <p:cNvSpPr/>
            <p:nvPr/>
          </p:nvSpPr>
          <p:spPr>
            <a:xfrm>
              <a:off x="9611697" y="233801"/>
              <a:ext cx="167304" cy="141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221" fill="norm" stroke="1" extrusionOk="0">
                  <a:moveTo>
                    <a:pt x="12431" y="2396"/>
                  </a:moveTo>
                  <a:cubicBezTo>
                    <a:pt x="11621" y="1126"/>
                    <a:pt x="10811" y="-145"/>
                    <a:pt x="9326" y="14"/>
                  </a:cubicBezTo>
                  <a:cubicBezTo>
                    <a:pt x="7841" y="173"/>
                    <a:pt x="5681" y="1761"/>
                    <a:pt x="3926" y="4779"/>
                  </a:cubicBezTo>
                  <a:cubicBezTo>
                    <a:pt x="2171" y="7796"/>
                    <a:pt x="821" y="12243"/>
                    <a:pt x="281" y="15261"/>
                  </a:cubicBezTo>
                  <a:cubicBezTo>
                    <a:pt x="-259" y="18279"/>
                    <a:pt x="11" y="19867"/>
                    <a:pt x="821" y="20661"/>
                  </a:cubicBezTo>
                  <a:cubicBezTo>
                    <a:pt x="1631" y="21455"/>
                    <a:pt x="2981" y="21455"/>
                    <a:pt x="6491" y="20343"/>
                  </a:cubicBezTo>
                  <a:cubicBezTo>
                    <a:pt x="10001" y="19231"/>
                    <a:pt x="15671" y="17008"/>
                    <a:pt x="21341" y="147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9" name="Line"/>
            <p:cNvSpPr/>
            <p:nvPr/>
          </p:nvSpPr>
          <p:spPr>
            <a:xfrm>
              <a:off x="9747249" y="207294"/>
              <a:ext cx="228601" cy="10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24" fill="norm" stroke="1" extrusionOk="0">
                  <a:moveTo>
                    <a:pt x="0" y="6702"/>
                  </a:moveTo>
                  <a:cubicBezTo>
                    <a:pt x="2000" y="7095"/>
                    <a:pt x="4000" y="7487"/>
                    <a:pt x="5900" y="10433"/>
                  </a:cubicBezTo>
                  <a:cubicBezTo>
                    <a:pt x="7800" y="13378"/>
                    <a:pt x="9600" y="18876"/>
                    <a:pt x="10500" y="19858"/>
                  </a:cubicBezTo>
                  <a:cubicBezTo>
                    <a:pt x="11400" y="20840"/>
                    <a:pt x="11400" y="17305"/>
                    <a:pt x="12600" y="12985"/>
                  </a:cubicBezTo>
                  <a:cubicBezTo>
                    <a:pt x="13800" y="8665"/>
                    <a:pt x="16200" y="3560"/>
                    <a:pt x="17900" y="1400"/>
                  </a:cubicBezTo>
                  <a:cubicBezTo>
                    <a:pt x="19600" y="-760"/>
                    <a:pt x="20600" y="25"/>
                    <a:pt x="21600" y="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0" name="Line"/>
            <p:cNvSpPr/>
            <p:nvPr/>
          </p:nvSpPr>
          <p:spPr>
            <a:xfrm>
              <a:off x="9683750" y="281516"/>
              <a:ext cx="952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1" name="Line"/>
            <p:cNvSpPr/>
            <p:nvPr/>
          </p:nvSpPr>
          <p:spPr>
            <a:xfrm>
              <a:off x="10382249" y="201083"/>
              <a:ext cx="146051" cy="187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0" y="1942"/>
                  </a:moveTo>
                  <a:cubicBezTo>
                    <a:pt x="939" y="971"/>
                    <a:pt x="1878" y="0"/>
                    <a:pt x="3130" y="0"/>
                  </a:cubicBezTo>
                  <a:cubicBezTo>
                    <a:pt x="4383" y="0"/>
                    <a:pt x="5948" y="971"/>
                    <a:pt x="7513" y="3762"/>
                  </a:cubicBezTo>
                  <a:cubicBezTo>
                    <a:pt x="9078" y="6553"/>
                    <a:pt x="10643" y="11164"/>
                    <a:pt x="11113" y="14076"/>
                  </a:cubicBezTo>
                  <a:cubicBezTo>
                    <a:pt x="11583" y="16989"/>
                    <a:pt x="10957" y="18202"/>
                    <a:pt x="10174" y="19294"/>
                  </a:cubicBezTo>
                  <a:cubicBezTo>
                    <a:pt x="9391" y="20387"/>
                    <a:pt x="8452" y="21357"/>
                    <a:pt x="7357" y="21479"/>
                  </a:cubicBezTo>
                  <a:cubicBezTo>
                    <a:pt x="6261" y="21600"/>
                    <a:pt x="5009" y="20872"/>
                    <a:pt x="4383" y="19294"/>
                  </a:cubicBezTo>
                  <a:cubicBezTo>
                    <a:pt x="3757" y="17717"/>
                    <a:pt x="3757" y="15290"/>
                    <a:pt x="5478" y="12256"/>
                  </a:cubicBezTo>
                  <a:cubicBezTo>
                    <a:pt x="7200" y="9222"/>
                    <a:pt x="10643" y="5582"/>
                    <a:pt x="13617" y="4004"/>
                  </a:cubicBezTo>
                  <a:cubicBezTo>
                    <a:pt x="16591" y="2427"/>
                    <a:pt x="19096" y="2912"/>
                    <a:pt x="21600" y="3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2" name="Line"/>
            <p:cNvSpPr/>
            <p:nvPr/>
          </p:nvSpPr>
          <p:spPr>
            <a:xfrm>
              <a:off x="10536361" y="200617"/>
              <a:ext cx="106239" cy="183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045" fill="norm" stroke="1" extrusionOk="0">
                  <a:moveTo>
                    <a:pt x="2199" y="9276"/>
                  </a:moveTo>
                  <a:cubicBezTo>
                    <a:pt x="4317" y="9276"/>
                    <a:pt x="6434" y="9276"/>
                    <a:pt x="8764" y="8305"/>
                  </a:cubicBezTo>
                  <a:cubicBezTo>
                    <a:pt x="11093" y="7335"/>
                    <a:pt x="13634" y="5393"/>
                    <a:pt x="15117" y="3815"/>
                  </a:cubicBezTo>
                  <a:cubicBezTo>
                    <a:pt x="16599" y="2238"/>
                    <a:pt x="17023" y="1024"/>
                    <a:pt x="16176" y="418"/>
                  </a:cubicBezTo>
                  <a:cubicBezTo>
                    <a:pt x="15329" y="-189"/>
                    <a:pt x="13211" y="-189"/>
                    <a:pt x="10670" y="782"/>
                  </a:cubicBezTo>
                  <a:cubicBezTo>
                    <a:pt x="8129" y="1753"/>
                    <a:pt x="5164" y="3694"/>
                    <a:pt x="3046" y="6971"/>
                  </a:cubicBezTo>
                  <a:cubicBezTo>
                    <a:pt x="929" y="10247"/>
                    <a:pt x="-342" y="14858"/>
                    <a:pt x="82" y="17649"/>
                  </a:cubicBezTo>
                  <a:cubicBezTo>
                    <a:pt x="505" y="20440"/>
                    <a:pt x="2623" y="21411"/>
                    <a:pt x="6434" y="20926"/>
                  </a:cubicBezTo>
                  <a:cubicBezTo>
                    <a:pt x="10246" y="20440"/>
                    <a:pt x="15752" y="18499"/>
                    <a:pt x="21258" y="16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3" name="Line"/>
            <p:cNvSpPr/>
            <p:nvPr/>
          </p:nvSpPr>
          <p:spPr>
            <a:xfrm>
              <a:off x="10694682" y="8466"/>
              <a:ext cx="74919" cy="349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473" fill="norm" stroke="1" extrusionOk="0">
                  <a:moveTo>
                    <a:pt x="21236" y="0"/>
                  </a:moveTo>
                  <a:cubicBezTo>
                    <a:pt x="16436" y="2993"/>
                    <a:pt x="11636" y="5986"/>
                    <a:pt x="8036" y="9304"/>
                  </a:cubicBezTo>
                  <a:cubicBezTo>
                    <a:pt x="4436" y="12622"/>
                    <a:pt x="2036" y="16265"/>
                    <a:pt x="836" y="18412"/>
                  </a:cubicBezTo>
                  <a:cubicBezTo>
                    <a:pt x="-364" y="20559"/>
                    <a:pt x="-364" y="21210"/>
                    <a:pt x="1436" y="21405"/>
                  </a:cubicBezTo>
                  <a:cubicBezTo>
                    <a:pt x="3236" y="21600"/>
                    <a:pt x="6836" y="21340"/>
                    <a:pt x="10436" y="2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4" name="Line"/>
            <p:cNvSpPr/>
            <p:nvPr/>
          </p:nvSpPr>
          <p:spPr>
            <a:xfrm>
              <a:off x="10725944" y="0"/>
              <a:ext cx="274626" cy="36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600" fill="norm" stroke="1" extrusionOk="0">
                  <a:moveTo>
                    <a:pt x="5874" y="18586"/>
                  </a:moveTo>
                  <a:cubicBezTo>
                    <a:pt x="6204" y="17958"/>
                    <a:pt x="6533" y="17330"/>
                    <a:pt x="6698" y="16640"/>
                  </a:cubicBezTo>
                  <a:cubicBezTo>
                    <a:pt x="6863" y="15949"/>
                    <a:pt x="6863" y="15195"/>
                    <a:pt x="6369" y="14881"/>
                  </a:cubicBezTo>
                  <a:cubicBezTo>
                    <a:pt x="5874" y="14567"/>
                    <a:pt x="4885" y="14693"/>
                    <a:pt x="3895" y="15258"/>
                  </a:cubicBezTo>
                  <a:cubicBezTo>
                    <a:pt x="2906" y="15823"/>
                    <a:pt x="1917" y="16828"/>
                    <a:pt x="1257" y="17644"/>
                  </a:cubicBezTo>
                  <a:cubicBezTo>
                    <a:pt x="598" y="18460"/>
                    <a:pt x="268" y="19088"/>
                    <a:pt x="103" y="19716"/>
                  </a:cubicBezTo>
                  <a:cubicBezTo>
                    <a:pt x="-62" y="20344"/>
                    <a:pt x="-62" y="20972"/>
                    <a:pt x="350" y="21223"/>
                  </a:cubicBezTo>
                  <a:cubicBezTo>
                    <a:pt x="762" y="21474"/>
                    <a:pt x="1587" y="21349"/>
                    <a:pt x="2246" y="21035"/>
                  </a:cubicBezTo>
                  <a:cubicBezTo>
                    <a:pt x="2906" y="20721"/>
                    <a:pt x="3401" y="20219"/>
                    <a:pt x="4060" y="19465"/>
                  </a:cubicBezTo>
                  <a:cubicBezTo>
                    <a:pt x="4720" y="18712"/>
                    <a:pt x="5544" y="17707"/>
                    <a:pt x="5791" y="17581"/>
                  </a:cubicBezTo>
                  <a:cubicBezTo>
                    <a:pt x="6039" y="17456"/>
                    <a:pt x="5709" y="18209"/>
                    <a:pt x="5709" y="18900"/>
                  </a:cubicBezTo>
                  <a:cubicBezTo>
                    <a:pt x="5709" y="19591"/>
                    <a:pt x="6039" y="20219"/>
                    <a:pt x="6616" y="20470"/>
                  </a:cubicBezTo>
                  <a:cubicBezTo>
                    <a:pt x="7193" y="20721"/>
                    <a:pt x="8017" y="20595"/>
                    <a:pt x="9584" y="19277"/>
                  </a:cubicBezTo>
                  <a:cubicBezTo>
                    <a:pt x="11150" y="17958"/>
                    <a:pt x="13459" y="15447"/>
                    <a:pt x="15520" y="12244"/>
                  </a:cubicBezTo>
                  <a:cubicBezTo>
                    <a:pt x="17581" y="9042"/>
                    <a:pt x="19394" y="5149"/>
                    <a:pt x="20384" y="2888"/>
                  </a:cubicBezTo>
                  <a:cubicBezTo>
                    <a:pt x="21373" y="628"/>
                    <a:pt x="21538" y="0"/>
                    <a:pt x="21291" y="0"/>
                  </a:cubicBezTo>
                  <a:cubicBezTo>
                    <a:pt x="21043" y="0"/>
                    <a:pt x="20384" y="628"/>
                    <a:pt x="19230" y="2888"/>
                  </a:cubicBezTo>
                  <a:cubicBezTo>
                    <a:pt x="18075" y="5149"/>
                    <a:pt x="16427" y="9042"/>
                    <a:pt x="15437" y="12181"/>
                  </a:cubicBezTo>
                  <a:cubicBezTo>
                    <a:pt x="14448" y="15321"/>
                    <a:pt x="14118" y="17707"/>
                    <a:pt x="14036" y="19277"/>
                  </a:cubicBezTo>
                  <a:cubicBezTo>
                    <a:pt x="13953" y="20847"/>
                    <a:pt x="14118" y="21600"/>
                    <a:pt x="14530" y="21600"/>
                  </a:cubicBezTo>
                  <a:cubicBezTo>
                    <a:pt x="14943" y="21600"/>
                    <a:pt x="15602" y="20847"/>
                    <a:pt x="15849" y="19528"/>
                  </a:cubicBezTo>
                  <a:cubicBezTo>
                    <a:pt x="16097" y="18209"/>
                    <a:pt x="15932" y="16326"/>
                    <a:pt x="15767" y="14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5" name="Line"/>
            <p:cNvSpPr/>
            <p:nvPr/>
          </p:nvSpPr>
          <p:spPr>
            <a:xfrm>
              <a:off x="10890250" y="129116"/>
              <a:ext cx="196850" cy="175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0" y="8486"/>
                  </a:moveTo>
                  <a:cubicBezTo>
                    <a:pt x="2555" y="7971"/>
                    <a:pt x="5110" y="7457"/>
                    <a:pt x="7432" y="7586"/>
                  </a:cubicBezTo>
                  <a:cubicBezTo>
                    <a:pt x="9755" y="7714"/>
                    <a:pt x="11845" y="8486"/>
                    <a:pt x="12890" y="10157"/>
                  </a:cubicBezTo>
                  <a:cubicBezTo>
                    <a:pt x="13935" y="11829"/>
                    <a:pt x="13935" y="14400"/>
                    <a:pt x="13471" y="16714"/>
                  </a:cubicBezTo>
                  <a:cubicBezTo>
                    <a:pt x="13006" y="19029"/>
                    <a:pt x="12077" y="21086"/>
                    <a:pt x="11845" y="21343"/>
                  </a:cubicBezTo>
                  <a:cubicBezTo>
                    <a:pt x="11613" y="21600"/>
                    <a:pt x="12077" y="20057"/>
                    <a:pt x="13819" y="16200"/>
                  </a:cubicBezTo>
                  <a:cubicBezTo>
                    <a:pt x="15561" y="12343"/>
                    <a:pt x="18581" y="61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6" name="Line"/>
            <p:cNvSpPr/>
            <p:nvPr/>
          </p:nvSpPr>
          <p:spPr>
            <a:xfrm>
              <a:off x="11038517" y="200696"/>
              <a:ext cx="220034" cy="138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0481" fill="norm" stroke="1" extrusionOk="0">
                  <a:moveTo>
                    <a:pt x="8957" y="683"/>
                  </a:moveTo>
                  <a:cubicBezTo>
                    <a:pt x="7938" y="57"/>
                    <a:pt x="6919" y="-569"/>
                    <a:pt x="5289" y="1153"/>
                  </a:cubicBezTo>
                  <a:cubicBezTo>
                    <a:pt x="3658" y="2874"/>
                    <a:pt x="1417" y="6944"/>
                    <a:pt x="500" y="10544"/>
                  </a:cubicBezTo>
                  <a:cubicBezTo>
                    <a:pt x="-417" y="14144"/>
                    <a:pt x="-9" y="17274"/>
                    <a:pt x="1213" y="18996"/>
                  </a:cubicBezTo>
                  <a:cubicBezTo>
                    <a:pt x="2436" y="20718"/>
                    <a:pt x="4474" y="21031"/>
                    <a:pt x="6002" y="19466"/>
                  </a:cubicBezTo>
                  <a:cubicBezTo>
                    <a:pt x="7530" y="17901"/>
                    <a:pt x="8549" y="14457"/>
                    <a:pt x="8855" y="11640"/>
                  </a:cubicBezTo>
                  <a:cubicBezTo>
                    <a:pt x="9160" y="8822"/>
                    <a:pt x="8753" y="6631"/>
                    <a:pt x="8141" y="5066"/>
                  </a:cubicBezTo>
                  <a:cubicBezTo>
                    <a:pt x="7530" y="3501"/>
                    <a:pt x="6715" y="2561"/>
                    <a:pt x="6919" y="1779"/>
                  </a:cubicBezTo>
                  <a:cubicBezTo>
                    <a:pt x="7123" y="996"/>
                    <a:pt x="8345" y="370"/>
                    <a:pt x="9364" y="527"/>
                  </a:cubicBezTo>
                  <a:cubicBezTo>
                    <a:pt x="10383" y="683"/>
                    <a:pt x="11198" y="1622"/>
                    <a:pt x="11606" y="4283"/>
                  </a:cubicBezTo>
                  <a:cubicBezTo>
                    <a:pt x="12013" y="6944"/>
                    <a:pt x="12013" y="11327"/>
                    <a:pt x="11708" y="14457"/>
                  </a:cubicBezTo>
                  <a:cubicBezTo>
                    <a:pt x="11402" y="17588"/>
                    <a:pt x="10791" y="19466"/>
                    <a:pt x="10485" y="19622"/>
                  </a:cubicBezTo>
                  <a:cubicBezTo>
                    <a:pt x="10179" y="19779"/>
                    <a:pt x="10179" y="18214"/>
                    <a:pt x="10892" y="14927"/>
                  </a:cubicBezTo>
                  <a:cubicBezTo>
                    <a:pt x="11606" y="11640"/>
                    <a:pt x="13032" y="6631"/>
                    <a:pt x="14458" y="3657"/>
                  </a:cubicBezTo>
                  <a:cubicBezTo>
                    <a:pt x="15885" y="683"/>
                    <a:pt x="17311" y="-256"/>
                    <a:pt x="18126" y="57"/>
                  </a:cubicBezTo>
                  <a:cubicBezTo>
                    <a:pt x="18941" y="370"/>
                    <a:pt x="19145" y="1935"/>
                    <a:pt x="19247" y="4440"/>
                  </a:cubicBezTo>
                  <a:cubicBezTo>
                    <a:pt x="19349" y="6944"/>
                    <a:pt x="19349" y="10388"/>
                    <a:pt x="19655" y="12735"/>
                  </a:cubicBezTo>
                  <a:cubicBezTo>
                    <a:pt x="19960" y="15083"/>
                    <a:pt x="20572" y="16335"/>
                    <a:pt x="21183" y="175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7" name="Line"/>
            <p:cNvSpPr/>
            <p:nvPr/>
          </p:nvSpPr>
          <p:spPr>
            <a:xfrm>
              <a:off x="11289755" y="165014"/>
              <a:ext cx="61929" cy="192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097" fill="norm" stroke="1" extrusionOk="0">
                  <a:moveTo>
                    <a:pt x="19625" y="7209"/>
                  </a:moveTo>
                  <a:cubicBezTo>
                    <a:pt x="20345" y="6048"/>
                    <a:pt x="21065" y="4887"/>
                    <a:pt x="21065" y="3725"/>
                  </a:cubicBezTo>
                  <a:cubicBezTo>
                    <a:pt x="21065" y="2564"/>
                    <a:pt x="20345" y="1403"/>
                    <a:pt x="17465" y="706"/>
                  </a:cubicBezTo>
                  <a:cubicBezTo>
                    <a:pt x="14585" y="9"/>
                    <a:pt x="9545" y="-223"/>
                    <a:pt x="6305" y="242"/>
                  </a:cubicBezTo>
                  <a:cubicBezTo>
                    <a:pt x="3065" y="706"/>
                    <a:pt x="1625" y="1867"/>
                    <a:pt x="2705" y="4190"/>
                  </a:cubicBezTo>
                  <a:cubicBezTo>
                    <a:pt x="3785" y="6512"/>
                    <a:pt x="7385" y="9996"/>
                    <a:pt x="9545" y="12319"/>
                  </a:cubicBezTo>
                  <a:cubicBezTo>
                    <a:pt x="11705" y="14642"/>
                    <a:pt x="12425" y="15803"/>
                    <a:pt x="12785" y="16964"/>
                  </a:cubicBezTo>
                  <a:cubicBezTo>
                    <a:pt x="13145" y="18125"/>
                    <a:pt x="13145" y="19287"/>
                    <a:pt x="11345" y="20100"/>
                  </a:cubicBezTo>
                  <a:cubicBezTo>
                    <a:pt x="9545" y="20912"/>
                    <a:pt x="5945" y="21377"/>
                    <a:pt x="3425" y="20912"/>
                  </a:cubicBezTo>
                  <a:cubicBezTo>
                    <a:pt x="905" y="20448"/>
                    <a:pt x="-535" y="19054"/>
                    <a:pt x="185" y="15919"/>
                  </a:cubicBezTo>
                  <a:cubicBezTo>
                    <a:pt x="905" y="12783"/>
                    <a:pt x="3785" y="7906"/>
                    <a:pt x="6665" y="3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8" name="Line"/>
            <p:cNvSpPr/>
            <p:nvPr/>
          </p:nvSpPr>
          <p:spPr>
            <a:xfrm>
              <a:off x="11367350" y="33866"/>
              <a:ext cx="69000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600" fill="norm" stroke="1" extrusionOk="0">
                  <a:moveTo>
                    <a:pt x="21337" y="0"/>
                  </a:moveTo>
                  <a:cubicBezTo>
                    <a:pt x="18064" y="3967"/>
                    <a:pt x="14792" y="7935"/>
                    <a:pt x="11846" y="11094"/>
                  </a:cubicBezTo>
                  <a:cubicBezTo>
                    <a:pt x="8901" y="14253"/>
                    <a:pt x="6282" y="16604"/>
                    <a:pt x="4319" y="18147"/>
                  </a:cubicBezTo>
                  <a:cubicBezTo>
                    <a:pt x="2355" y="19690"/>
                    <a:pt x="1046" y="20424"/>
                    <a:pt x="392" y="20351"/>
                  </a:cubicBezTo>
                  <a:cubicBezTo>
                    <a:pt x="-263" y="20278"/>
                    <a:pt x="-263" y="19396"/>
                    <a:pt x="1701" y="18147"/>
                  </a:cubicBezTo>
                  <a:cubicBezTo>
                    <a:pt x="3664" y="16898"/>
                    <a:pt x="7592" y="15282"/>
                    <a:pt x="11192" y="14327"/>
                  </a:cubicBezTo>
                  <a:cubicBezTo>
                    <a:pt x="14792" y="13371"/>
                    <a:pt x="18064" y="13078"/>
                    <a:pt x="19701" y="13445"/>
                  </a:cubicBezTo>
                  <a:cubicBezTo>
                    <a:pt x="21337" y="13812"/>
                    <a:pt x="21337" y="14841"/>
                    <a:pt x="21010" y="16310"/>
                  </a:cubicBezTo>
                  <a:cubicBezTo>
                    <a:pt x="20682" y="17780"/>
                    <a:pt x="20028" y="19690"/>
                    <a:pt x="193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9" name="Line"/>
            <p:cNvSpPr/>
            <p:nvPr/>
          </p:nvSpPr>
          <p:spPr>
            <a:xfrm>
              <a:off x="11481163" y="268816"/>
              <a:ext cx="12337" cy="58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241" fill="norm" stroke="1" extrusionOk="0">
                  <a:moveTo>
                    <a:pt x="10182" y="0"/>
                  </a:moveTo>
                  <a:cubicBezTo>
                    <a:pt x="6582" y="3857"/>
                    <a:pt x="2982" y="7714"/>
                    <a:pt x="1182" y="11957"/>
                  </a:cubicBezTo>
                  <a:cubicBezTo>
                    <a:pt x="-618" y="16200"/>
                    <a:pt x="-618" y="20829"/>
                    <a:pt x="2982" y="21214"/>
                  </a:cubicBezTo>
                  <a:cubicBezTo>
                    <a:pt x="6582" y="21600"/>
                    <a:pt x="13782" y="17743"/>
                    <a:pt x="20982" y="13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0" name="Line"/>
            <p:cNvSpPr/>
            <p:nvPr/>
          </p:nvSpPr>
          <p:spPr>
            <a:xfrm>
              <a:off x="11506200" y="173566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1" name="Line"/>
            <p:cNvSpPr/>
            <p:nvPr/>
          </p:nvSpPr>
          <p:spPr>
            <a:xfrm>
              <a:off x="11531600" y="224366"/>
              <a:ext cx="63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2" name="Line"/>
            <p:cNvSpPr/>
            <p:nvPr/>
          </p:nvSpPr>
          <p:spPr>
            <a:xfrm>
              <a:off x="11461749" y="158445"/>
              <a:ext cx="156635" cy="418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7" fill="norm" stroke="1" extrusionOk="0">
                  <a:moveTo>
                    <a:pt x="7881" y="12498"/>
                  </a:moveTo>
                  <a:cubicBezTo>
                    <a:pt x="7005" y="14560"/>
                    <a:pt x="6130" y="16623"/>
                    <a:pt x="5546" y="17979"/>
                  </a:cubicBezTo>
                  <a:cubicBezTo>
                    <a:pt x="4962" y="19336"/>
                    <a:pt x="4670" y="19987"/>
                    <a:pt x="4086" y="20530"/>
                  </a:cubicBezTo>
                  <a:cubicBezTo>
                    <a:pt x="3503" y="21073"/>
                    <a:pt x="2627" y="21507"/>
                    <a:pt x="2189" y="21453"/>
                  </a:cubicBezTo>
                  <a:cubicBezTo>
                    <a:pt x="1751" y="21398"/>
                    <a:pt x="1751" y="20856"/>
                    <a:pt x="2481" y="18848"/>
                  </a:cubicBezTo>
                  <a:cubicBezTo>
                    <a:pt x="3211" y="16840"/>
                    <a:pt x="4670" y="13366"/>
                    <a:pt x="7151" y="10110"/>
                  </a:cubicBezTo>
                  <a:cubicBezTo>
                    <a:pt x="9632" y="6854"/>
                    <a:pt x="13135" y="3815"/>
                    <a:pt x="15616" y="2078"/>
                  </a:cubicBezTo>
                  <a:cubicBezTo>
                    <a:pt x="18097" y="341"/>
                    <a:pt x="19557" y="-93"/>
                    <a:pt x="20432" y="16"/>
                  </a:cubicBezTo>
                  <a:cubicBezTo>
                    <a:pt x="21308" y="124"/>
                    <a:pt x="21600" y="775"/>
                    <a:pt x="21600" y="2295"/>
                  </a:cubicBezTo>
                  <a:cubicBezTo>
                    <a:pt x="21600" y="3815"/>
                    <a:pt x="21308" y="6202"/>
                    <a:pt x="18535" y="7885"/>
                  </a:cubicBezTo>
                  <a:cubicBezTo>
                    <a:pt x="15762" y="9567"/>
                    <a:pt x="10508" y="10544"/>
                    <a:pt x="7005" y="10870"/>
                  </a:cubicBezTo>
                  <a:cubicBezTo>
                    <a:pt x="3503" y="11195"/>
                    <a:pt x="1751" y="10870"/>
                    <a:pt x="0" y="10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3" name="Line"/>
            <p:cNvSpPr/>
            <p:nvPr/>
          </p:nvSpPr>
          <p:spPr>
            <a:xfrm>
              <a:off x="4066116" y="1119716"/>
              <a:ext cx="105359" cy="420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467" fill="norm" stroke="1" extrusionOk="0">
                  <a:moveTo>
                    <a:pt x="847" y="0"/>
                  </a:moveTo>
                  <a:cubicBezTo>
                    <a:pt x="424" y="3888"/>
                    <a:pt x="0" y="7776"/>
                    <a:pt x="0" y="11124"/>
                  </a:cubicBezTo>
                  <a:cubicBezTo>
                    <a:pt x="0" y="14472"/>
                    <a:pt x="424" y="17280"/>
                    <a:pt x="1271" y="18900"/>
                  </a:cubicBezTo>
                  <a:cubicBezTo>
                    <a:pt x="2118" y="20520"/>
                    <a:pt x="3388" y="20952"/>
                    <a:pt x="5082" y="21222"/>
                  </a:cubicBezTo>
                  <a:cubicBezTo>
                    <a:pt x="6776" y="21492"/>
                    <a:pt x="8894" y="21600"/>
                    <a:pt x="11435" y="21222"/>
                  </a:cubicBezTo>
                  <a:cubicBezTo>
                    <a:pt x="13976" y="20844"/>
                    <a:pt x="16941" y="19980"/>
                    <a:pt x="18847" y="18576"/>
                  </a:cubicBezTo>
                  <a:cubicBezTo>
                    <a:pt x="20753" y="17172"/>
                    <a:pt x="21600" y="15228"/>
                    <a:pt x="20753" y="13986"/>
                  </a:cubicBezTo>
                  <a:cubicBezTo>
                    <a:pt x="19906" y="12744"/>
                    <a:pt x="17365" y="12204"/>
                    <a:pt x="15035" y="11988"/>
                  </a:cubicBezTo>
                  <a:cubicBezTo>
                    <a:pt x="12706" y="11772"/>
                    <a:pt x="10588" y="11880"/>
                    <a:pt x="10165" y="12150"/>
                  </a:cubicBezTo>
                  <a:cubicBezTo>
                    <a:pt x="9741" y="12420"/>
                    <a:pt x="11012" y="12852"/>
                    <a:pt x="12282" y="132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4" name="Line"/>
            <p:cNvSpPr/>
            <p:nvPr/>
          </p:nvSpPr>
          <p:spPr>
            <a:xfrm>
              <a:off x="4229099" y="1022050"/>
              <a:ext cx="256082" cy="449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414" fill="norm" stroke="1" extrusionOk="0">
                  <a:moveTo>
                    <a:pt x="0" y="16163"/>
                  </a:moveTo>
                  <a:cubicBezTo>
                    <a:pt x="2302" y="15356"/>
                    <a:pt x="4603" y="14549"/>
                    <a:pt x="5843" y="13842"/>
                  </a:cubicBezTo>
                  <a:cubicBezTo>
                    <a:pt x="7082" y="13135"/>
                    <a:pt x="7259" y="12530"/>
                    <a:pt x="6905" y="12277"/>
                  </a:cubicBezTo>
                  <a:cubicBezTo>
                    <a:pt x="6551" y="12025"/>
                    <a:pt x="5666" y="12126"/>
                    <a:pt x="4780" y="12782"/>
                  </a:cubicBezTo>
                  <a:cubicBezTo>
                    <a:pt x="3895" y="13438"/>
                    <a:pt x="3010" y="14649"/>
                    <a:pt x="2479" y="15760"/>
                  </a:cubicBezTo>
                  <a:cubicBezTo>
                    <a:pt x="1948" y="16870"/>
                    <a:pt x="1770" y="17879"/>
                    <a:pt x="2302" y="18737"/>
                  </a:cubicBezTo>
                  <a:cubicBezTo>
                    <a:pt x="2833" y="19595"/>
                    <a:pt x="4072" y="20302"/>
                    <a:pt x="5400" y="20201"/>
                  </a:cubicBezTo>
                  <a:cubicBezTo>
                    <a:pt x="6728" y="20100"/>
                    <a:pt x="8144" y="19192"/>
                    <a:pt x="10357" y="17223"/>
                  </a:cubicBezTo>
                  <a:cubicBezTo>
                    <a:pt x="12570" y="15255"/>
                    <a:pt x="15580" y="12227"/>
                    <a:pt x="17616" y="9401"/>
                  </a:cubicBezTo>
                  <a:cubicBezTo>
                    <a:pt x="19652" y="6575"/>
                    <a:pt x="20715" y="3950"/>
                    <a:pt x="21157" y="2335"/>
                  </a:cubicBezTo>
                  <a:cubicBezTo>
                    <a:pt x="21600" y="720"/>
                    <a:pt x="21423" y="115"/>
                    <a:pt x="21069" y="14"/>
                  </a:cubicBezTo>
                  <a:cubicBezTo>
                    <a:pt x="20715" y="-87"/>
                    <a:pt x="20184" y="317"/>
                    <a:pt x="19387" y="2184"/>
                  </a:cubicBezTo>
                  <a:cubicBezTo>
                    <a:pt x="18590" y="4051"/>
                    <a:pt x="17528" y="7382"/>
                    <a:pt x="16908" y="10511"/>
                  </a:cubicBezTo>
                  <a:cubicBezTo>
                    <a:pt x="16289" y="13640"/>
                    <a:pt x="16111" y="16567"/>
                    <a:pt x="16200" y="18334"/>
                  </a:cubicBezTo>
                  <a:cubicBezTo>
                    <a:pt x="16289" y="20100"/>
                    <a:pt x="16643" y="20706"/>
                    <a:pt x="17262" y="21059"/>
                  </a:cubicBezTo>
                  <a:cubicBezTo>
                    <a:pt x="17882" y="21412"/>
                    <a:pt x="18767" y="21513"/>
                    <a:pt x="19475" y="21311"/>
                  </a:cubicBezTo>
                  <a:cubicBezTo>
                    <a:pt x="20184" y="21109"/>
                    <a:pt x="20715" y="20605"/>
                    <a:pt x="20803" y="19192"/>
                  </a:cubicBezTo>
                  <a:cubicBezTo>
                    <a:pt x="20892" y="17778"/>
                    <a:pt x="20538" y="15457"/>
                    <a:pt x="20184" y="13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5" name="Line"/>
            <p:cNvSpPr/>
            <p:nvPr/>
          </p:nvSpPr>
          <p:spPr>
            <a:xfrm>
              <a:off x="4412676" y="1278466"/>
              <a:ext cx="292675" cy="134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082" fill="norm" stroke="1" extrusionOk="0">
                  <a:moveTo>
                    <a:pt x="3282" y="1994"/>
                  </a:moveTo>
                  <a:cubicBezTo>
                    <a:pt x="2510" y="2326"/>
                    <a:pt x="1739" y="2658"/>
                    <a:pt x="1044" y="3655"/>
                  </a:cubicBezTo>
                  <a:cubicBezTo>
                    <a:pt x="350" y="4652"/>
                    <a:pt x="-267" y="6314"/>
                    <a:pt x="119" y="7145"/>
                  </a:cubicBezTo>
                  <a:cubicBezTo>
                    <a:pt x="504" y="7975"/>
                    <a:pt x="1893" y="7975"/>
                    <a:pt x="3436" y="7145"/>
                  </a:cubicBezTo>
                  <a:cubicBezTo>
                    <a:pt x="4979" y="6314"/>
                    <a:pt x="6676" y="4652"/>
                    <a:pt x="7833" y="3323"/>
                  </a:cubicBezTo>
                  <a:cubicBezTo>
                    <a:pt x="8990" y="1994"/>
                    <a:pt x="9607" y="997"/>
                    <a:pt x="9684" y="1495"/>
                  </a:cubicBezTo>
                  <a:cubicBezTo>
                    <a:pt x="9762" y="1994"/>
                    <a:pt x="9299" y="3988"/>
                    <a:pt x="9067" y="6646"/>
                  </a:cubicBezTo>
                  <a:cubicBezTo>
                    <a:pt x="8836" y="9305"/>
                    <a:pt x="8836" y="12628"/>
                    <a:pt x="8913" y="15120"/>
                  </a:cubicBezTo>
                  <a:cubicBezTo>
                    <a:pt x="8990" y="17612"/>
                    <a:pt x="9144" y="19274"/>
                    <a:pt x="9607" y="19772"/>
                  </a:cubicBezTo>
                  <a:cubicBezTo>
                    <a:pt x="10070" y="20271"/>
                    <a:pt x="10842" y="19606"/>
                    <a:pt x="11613" y="18277"/>
                  </a:cubicBezTo>
                  <a:cubicBezTo>
                    <a:pt x="12384" y="16948"/>
                    <a:pt x="13156" y="14954"/>
                    <a:pt x="13542" y="14788"/>
                  </a:cubicBezTo>
                  <a:cubicBezTo>
                    <a:pt x="13927" y="14622"/>
                    <a:pt x="13927" y="16283"/>
                    <a:pt x="14236" y="17612"/>
                  </a:cubicBezTo>
                  <a:cubicBezTo>
                    <a:pt x="14544" y="18942"/>
                    <a:pt x="15162" y="19938"/>
                    <a:pt x="15856" y="20603"/>
                  </a:cubicBezTo>
                  <a:cubicBezTo>
                    <a:pt x="16550" y="21268"/>
                    <a:pt x="17322" y="21600"/>
                    <a:pt x="18170" y="19108"/>
                  </a:cubicBezTo>
                  <a:cubicBezTo>
                    <a:pt x="19019" y="16615"/>
                    <a:pt x="19944" y="11298"/>
                    <a:pt x="20484" y="7643"/>
                  </a:cubicBezTo>
                  <a:cubicBezTo>
                    <a:pt x="21024" y="3988"/>
                    <a:pt x="21179" y="1994"/>
                    <a:pt x="2133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6" name="Line"/>
            <p:cNvSpPr/>
            <p:nvPr/>
          </p:nvSpPr>
          <p:spPr>
            <a:xfrm>
              <a:off x="4724400" y="1267590"/>
              <a:ext cx="273050" cy="154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0" y="11133"/>
                  </a:moveTo>
                  <a:cubicBezTo>
                    <a:pt x="837" y="11717"/>
                    <a:pt x="1674" y="12300"/>
                    <a:pt x="2930" y="11571"/>
                  </a:cubicBezTo>
                  <a:cubicBezTo>
                    <a:pt x="4186" y="10841"/>
                    <a:pt x="5860" y="8798"/>
                    <a:pt x="6781" y="6608"/>
                  </a:cubicBezTo>
                  <a:cubicBezTo>
                    <a:pt x="7702" y="4419"/>
                    <a:pt x="7870" y="2084"/>
                    <a:pt x="7535" y="917"/>
                  </a:cubicBezTo>
                  <a:cubicBezTo>
                    <a:pt x="7200" y="-251"/>
                    <a:pt x="6363" y="-251"/>
                    <a:pt x="5693" y="625"/>
                  </a:cubicBezTo>
                  <a:cubicBezTo>
                    <a:pt x="5023" y="1500"/>
                    <a:pt x="4521" y="3252"/>
                    <a:pt x="4186" y="6025"/>
                  </a:cubicBezTo>
                  <a:cubicBezTo>
                    <a:pt x="3851" y="8798"/>
                    <a:pt x="3684" y="12592"/>
                    <a:pt x="4353" y="15219"/>
                  </a:cubicBezTo>
                  <a:cubicBezTo>
                    <a:pt x="5023" y="17846"/>
                    <a:pt x="6530" y="19306"/>
                    <a:pt x="8372" y="18576"/>
                  </a:cubicBezTo>
                  <a:cubicBezTo>
                    <a:pt x="10214" y="17846"/>
                    <a:pt x="12391" y="14927"/>
                    <a:pt x="13730" y="12738"/>
                  </a:cubicBezTo>
                  <a:cubicBezTo>
                    <a:pt x="15070" y="10549"/>
                    <a:pt x="15572" y="9090"/>
                    <a:pt x="15991" y="7046"/>
                  </a:cubicBezTo>
                  <a:cubicBezTo>
                    <a:pt x="16409" y="5003"/>
                    <a:pt x="16744" y="2376"/>
                    <a:pt x="16326" y="1063"/>
                  </a:cubicBezTo>
                  <a:cubicBezTo>
                    <a:pt x="15907" y="-251"/>
                    <a:pt x="14735" y="-251"/>
                    <a:pt x="13647" y="1500"/>
                  </a:cubicBezTo>
                  <a:cubicBezTo>
                    <a:pt x="12558" y="3252"/>
                    <a:pt x="11553" y="6754"/>
                    <a:pt x="10967" y="9965"/>
                  </a:cubicBezTo>
                  <a:cubicBezTo>
                    <a:pt x="10381" y="13176"/>
                    <a:pt x="10214" y="16095"/>
                    <a:pt x="10381" y="18138"/>
                  </a:cubicBezTo>
                  <a:cubicBezTo>
                    <a:pt x="10549" y="20181"/>
                    <a:pt x="11051" y="21349"/>
                    <a:pt x="12223" y="21349"/>
                  </a:cubicBezTo>
                  <a:cubicBezTo>
                    <a:pt x="13395" y="21349"/>
                    <a:pt x="15237" y="20181"/>
                    <a:pt x="16912" y="18430"/>
                  </a:cubicBezTo>
                  <a:cubicBezTo>
                    <a:pt x="18586" y="16679"/>
                    <a:pt x="20093" y="14344"/>
                    <a:pt x="21600" y="120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7" name="Line"/>
            <p:cNvSpPr/>
            <p:nvPr/>
          </p:nvSpPr>
          <p:spPr>
            <a:xfrm>
              <a:off x="4997813" y="1260361"/>
              <a:ext cx="91531" cy="166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235" fill="norm" stroke="1" extrusionOk="0">
                  <a:moveTo>
                    <a:pt x="5807" y="8789"/>
                  </a:moveTo>
                  <a:cubicBezTo>
                    <a:pt x="5316" y="7439"/>
                    <a:pt x="4825" y="6089"/>
                    <a:pt x="4334" y="6089"/>
                  </a:cubicBezTo>
                  <a:cubicBezTo>
                    <a:pt x="3843" y="6089"/>
                    <a:pt x="3352" y="7439"/>
                    <a:pt x="2616" y="9599"/>
                  </a:cubicBezTo>
                  <a:cubicBezTo>
                    <a:pt x="1880" y="11759"/>
                    <a:pt x="898" y="14729"/>
                    <a:pt x="407" y="17159"/>
                  </a:cubicBezTo>
                  <a:cubicBezTo>
                    <a:pt x="-84" y="19589"/>
                    <a:pt x="-84" y="21479"/>
                    <a:pt x="161" y="21209"/>
                  </a:cubicBezTo>
                  <a:cubicBezTo>
                    <a:pt x="407" y="20939"/>
                    <a:pt x="898" y="18509"/>
                    <a:pt x="1880" y="14999"/>
                  </a:cubicBezTo>
                  <a:cubicBezTo>
                    <a:pt x="2861" y="11489"/>
                    <a:pt x="4334" y="6899"/>
                    <a:pt x="6052" y="4064"/>
                  </a:cubicBezTo>
                  <a:cubicBezTo>
                    <a:pt x="7771" y="1229"/>
                    <a:pt x="9734" y="149"/>
                    <a:pt x="11698" y="14"/>
                  </a:cubicBezTo>
                  <a:cubicBezTo>
                    <a:pt x="13661" y="-121"/>
                    <a:pt x="15625" y="689"/>
                    <a:pt x="17343" y="2579"/>
                  </a:cubicBezTo>
                  <a:cubicBezTo>
                    <a:pt x="19061" y="4469"/>
                    <a:pt x="20534" y="7439"/>
                    <a:pt x="21025" y="10544"/>
                  </a:cubicBezTo>
                  <a:cubicBezTo>
                    <a:pt x="21516" y="13649"/>
                    <a:pt x="21025" y="16889"/>
                    <a:pt x="20534" y="20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8" name="Line"/>
            <p:cNvSpPr/>
            <p:nvPr/>
          </p:nvSpPr>
          <p:spPr>
            <a:xfrm>
              <a:off x="5657850" y="1145116"/>
              <a:ext cx="1651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086"/>
                    <a:pt x="7200" y="6171"/>
                    <a:pt x="10108" y="9771"/>
                  </a:cubicBezTo>
                  <a:cubicBezTo>
                    <a:pt x="13015" y="13371"/>
                    <a:pt x="15231" y="17486"/>
                    <a:pt x="17031" y="19543"/>
                  </a:cubicBezTo>
                  <a:cubicBezTo>
                    <a:pt x="18831" y="21600"/>
                    <a:pt x="20215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9" name="Line"/>
            <p:cNvSpPr/>
            <p:nvPr/>
          </p:nvSpPr>
          <p:spPr>
            <a:xfrm>
              <a:off x="5810250" y="1107016"/>
              <a:ext cx="8255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31" y="0"/>
                    <a:pt x="16062" y="0"/>
                    <a:pt x="13292" y="996"/>
                  </a:cubicBezTo>
                  <a:cubicBezTo>
                    <a:pt x="10523" y="1991"/>
                    <a:pt x="7754" y="3983"/>
                    <a:pt x="5538" y="7200"/>
                  </a:cubicBezTo>
                  <a:cubicBezTo>
                    <a:pt x="3323" y="10417"/>
                    <a:pt x="1662" y="14860"/>
                    <a:pt x="831" y="17464"/>
                  </a:cubicBezTo>
                  <a:cubicBezTo>
                    <a:pt x="0" y="20068"/>
                    <a:pt x="0" y="2083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0" name="Line"/>
            <p:cNvSpPr/>
            <p:nvPr/>
          </p:nvSpPr>
          <p:spPr>
            <a:xfrm>
              <a:off x="6219595" y="1234577"/>
              <a:ext cx="301856" cy="157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107" fill="norm" stroke="1" extrusionOk="0">
                  <a:moveTo>
                    <a:pt x="7493" y="5040"/>
                  </a:moveTo>
                  <a:cubicBezTo>
                    <a:pt x="7040" y="3903"/>
                    <a:pt x="6587" y="2766"/>
                    <a:pt x="5907" y="1772"/>
                  </a:cubicBezTo>
                  <a:cubicBezTo>
                    <a:pt x="5228" y="777"/>
                    <a:pt x="4321" y="-76"/>
                    <a:pt x="3415" y="919"/>
                  </a:cubicBezTo>
                  <a:cubicBezTo>
                    <a:pt x="2509" y="1914"/>
                    <a:pt x="1603" y="4756"/>
                    <a:pt x="998" y="7882"/>
                  </a:cubicBezTo>
                  <a:cubicBezTo>
                    <a:pt x="394" y="11008"/>
                    <a:pt x="92" y="14419"/>
                    <a:pt x="17" y="16977"/>
                  </a:cubicBezTo>
                  <a:cubicBezTo>
                    <a:pt x="-59" y="19535"/>
                    <a:pt x="92" y="21240"/>
                    <a:pt x="1225" y="21098"/>
                  </a:cubicBezTo>
                  <a:cubicBezTo>
                    <a:pt x="2358" y="20956"/>
                    <a:pt x="4472" y="18966"/>
                    <a:pt x="5681" y="17261"/>
                  </a:cubicBezTo>
                  <a:cubicBezTo>
                    <a:pt x="6889" y="15556"/>
                    <a:pt x="7191" y="14135"/>
                    <a:pt x="7493" y="12714"/>
                  </a:cubicBezTo>
                  <a:cubicBezTo>
                    <a:pt x="7796" y="11293"/>
                    <a:pt x="8098" y="9872"/>
                    <a:pt x="8098" y="10014"/>
                  </a:cubicBezTo>
                  <a:cubicBezTo>
                    <a:pt x="8098" y="10156"/>
                    <a:pt x="7796" y="11861"/>
                    <a:pt x="7720" y="13424"/>
                  </a:cubicBezTo>
                  <a:cubicBezTo>
                    <a:pt x="7644" y="14987"/>
                    <a:pt x="7796" y="16408"/>
                    <a:pt x="8249" y="16835"/>
                  </a:cubicBezTo>
                  <a:cubicBezTo>
                    <a:pt x="8702" y="17261"/>
                    <a:pt x="9457" y="16693"/>
                    <a:pt x="10061" y="15840"/>
                  </a:cubicBezTo>
                  <a:cubicBezTo>
                    <a:pt x="10665" y="14987"/>
                    <a:pt x="11119" y="13851"/>
                    <a:pt x="11496" y="12572"/>
                  </a:cubicBezTo>
                  <a:cubicBezTo>
                    <a:pt x="11874" y="11293"/>
                    <a:pt x="12176" y="9872"/>
                    <a:pt x="12403" y="9872"/>
                  </a:cubicBezTo>
                  <a:cubicBezTo>
                    <a:pt x="12629" y="9872"/>
                    <a:pt x="12780" y="11293"/>
                    <a:pt x="12780" y="12856"/>
                  </a:cubicBezTo>
                  <a:cubicBezTo>
                    <a:pt x="12780" y="14419"/>
                    <a:pt x="12629" y="16124"/>
                    <a:pt x="12554" y="16266"/>
                  </a:cubicBezTo>
                  <a:cubicBezTo>
                    <a:pt x="12478" y="16408"/>
                    <a:pt x="12478" y="14987"/>
                    <a:pt x="12705" y="12714"/>
                  </a:cubicBezTo>
                  <a:cubicBezTo>
                    <a:pt x="12931" y="10440"/>
                    <a:pt x="13384" y="7314"/>
                    <a:pt x="13913" y="4898"/>
                  </a:cubicBezTo>
                  <a:cubicBezTo>
                    <a:pt x="14442" y="2482"/>
                    <a:pt x="15046" y="777"/>
                    <a:pt x="15726" y="208"/>
                  </a:cubicBezTo>
                  <a:cubicBezTo>
                    <a:pt x="16405" y="-360"/>
                    <a:pt x="17161" y="208"/>
                    <a:pt x="17840" y="2198"/>
                  </a:cubicBezTo>
                  <a:cubicBezTo>
                    <a:pt x="18520" y="4187"/>
                    <a:pt x="19124" y="7598"/>
                    <a:pt x="19728" y="9872"/>
                  </a:cubicBezTo>
                  <a:cubicBezTo>
                    <a:pt x="20333" y="12145"/>
                    <a:pt x="20937" y="13282"/>
                    <a:pt x="21541" y="14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1" name="Line"/>
            <p:cNvSpPr/>
            <p:nvPr/>
          </p:nvSpPr>
          <p:spPr>
            <a:xfrm>
              <a:off x="6537073" y="1040256"/>
              <a:ext cx="114822" cy="323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16" fill="norm" stroke="1" extrusionOk="0">
                  <a:moveTo>
                    <a:pt x="15952" y="17468"/>
                  </a:moveTo>
                  <a:cubicBezTo>
                    <a:pt x="15952" y="16767"/>
                    <a:pt x="15952" y="16066"/>
                    <a:pt x="15755" y="15365"/>
                  </a:cubicBezTo>
                  <a:cubicBezTo>
                    <a:pt x="15559" y="14663"/>
                    <a:pt x="15166" y="13962"/>
                    <a:pt x="13988" y="13611"/>
                  </a:cubicBezTo>
                  <a:cubicBezTo>
                    <a:pt x="12810" y="13261"/>
                    <a:pt x="10846" y="13261"/>
                    <a:pt x="8490" y="13892"/>
                  </a:cubicBezTo>
                  <a:cubicBezTo>
                    <a:pt x="6134" y="14523"/>
                    <a:pt x="3385" y="15785"/>
                    <a:pt x="1814" y="16837"/>
                  </a:cubicBezTo>
                  <a:cubicBezTo>
                    <a:pt x="243" y="17889"/>
                    <a:pt x="-150" y="18731"/>
                    <a:pt x="46" y="19572"/>
                  </a:cubicBezTo>
                  <a:cubicBezTo>
                    <a:pt x="243" y="20414"/>
                    <a:pt x="1028" y="21255"/>
                    <a:pt x="2599" y="21396"/>
                  </a:cubicBezTo>
                  <a:cubicBezTo>
                    <a:pt x="4170" y="21536"/>
                    <a:pt x="6526" y="20975"/>
                    <a:pt x="9472" y="18941"/>
                  </a:cubicBezTo>
                  <a:cubicBezTo>
                    <a:pt x="12417" y="16907"/>
                    <a:pt x="15952" y="13401"/>
                    <a:pt x="18112" y="10245"/>
                  </a:cubicBezTo>
                  <a:cubicBezTo>
                    <a:pt x="20272" y="7089"/>
                    <a:pt x="21057" y="4284"/>
                    <a:pt x="21254" y="2531"/>
                  </a:cubicBezTo>
                  <a:cubicBezTo>
                    <a:pt x="21450" y="778"/>
                    <a:pt x="21057" y="76"/>
                    <a:pt x="20272" y="6"/>
                  </a:cubicBezTo>
                  <a:cubicBezTo>
                    <a:pt x="19486" y="-64"/>
                    <a:pt x="18308" y="497"/>
                    <a:pt x="16934" y="2741"/>
                  </a:cubicBezTo>
                  <a:cubicBezTo>
                    <a:pt x="15559" y="4985"/>
                    <a:pt x="13988" y="8913"/>
                    <a:pt x="14381" y="11858"/>
                  </a:cubicBezTo>
                  <a:cubicBezTo>
                    <a:pt x="14774" y="14804"/>
                    <a:pt x="17130" y="16767"/>
                    <a:pt x="19486" y="18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2" name="Line"/>
            <p:cNvSpPr/>
            <p:nvPr/>
          </p:nvSpPr>
          <p:spPr>
            <a:xfrm>
              <a:off x="7122255" y="1140805"/>
              <a:ext cx="231045" cy="251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170" fill="norm" stroke="1" extrusionOk="0">
                  <a:moveTo>
                    <a:pt x="227" y="4113"/>
                  </a:moveTo>
                  <a:cubicBezTo>
                    <a:pt x="30" y="2506"/>
                    <a:pt x="-166" y="900"/>
                    <a:pt x="227" y="275"/>
                  </a:cubicBezTo>
                  <a:cubicBezTo>
                    <a:pt x="619" y="-350"/>
                    <a:pt x="1601" y="7"/>
                    <a:pt x="3369" y="2238"/>
                  </a:cubicBezTo>
                  <a:cubicBezTo>
                    <a:pt x="5136" y="4470"/>
                    <a:pt x="7689" y="8576"/>
                    <a:pt x="10143" y="11878"/>
                  </a:cubicBezTo>
                  <a:cubicBezTo>
                    <a:pt x="12598" y="15181"/>
                    <a:pt x="14954" y="17680"/>
                    <a:pt x="16525" y="19197"/>
                  </a:cubicBezTo>
                  <a:cubicBezTo>
                    <a:pt x="18096" y="20714"/>
                    <a:pt x="18881" y="21250"/>
                    <a:pt x="19569" y="21161"/>
                  </a:cubicBezTo>
                  <a:cubicBezTo>
                    <a:pt x="20256" y="21071"/>
                    <a:pt x="20845" y="20357"/>
                    <a:pt x="21434" y="196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3" name="Line"/>
            <p:cNvSpPr/>
            <p:nvPr/>
          </p:nvSpPr>
          <p:spPr>
            <a:xfrm>
              <a:off x="7207250" y="1100666"/>
              <a:ext cx="15875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68" y="2631"/>
                    <a:pt x="13536" y="5262"/>
                    <a:pt x="9936" y="8862"/>
                  </a:cubicBezTo>
                  <a:cubicBezTo>
                    <a:pt x="6336" y="12462"/>
                    <a:pt x="3168" y="170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4" name="Line"/>
            <p:cNvSpPr/>
            <p:nvPr/>
          </p:nvSpPr>
          <p:spPr>
            <a:xfrm>
              <a:off x="7454900" y="1341966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5" name="Line"/>
            <p:cNvSpPr/>
            <p:nvPr/>
          </p:nvSpPr>
          <p:spPr>
            <a:xfrm>
              <a:off x="8191500" y="1127008"/>
              <a:ext cx="171450" cy="195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0" y="1291"/>
                  </a:moveTo>
                  <a:cubicBezTo>
                    <a:pt x="1067" y="594"/>
                    <a:pt x="2133" y="-103"/>
                    <a:pt x="3200" y="13"/>
                  </a:cubicBezTo>
                  <a:cubicBezTo>
                    <a:pt x="4267" y="129"/>
                    <a:pt x="5333" y="1058"/>
                    <a:pt x="7600" y="4078"/>
                  </a:cubicBezTo>
                  <a:cubicBezTo>
                    <a:pt x="9867" y="7097"/>
                    <a:pt x="13333" y="12207"/>
                    <a:pt x="15867" y="15458"/>
                  </a:cubicBezTo>
                  <a:cubicBezTo>
                    <a:pt x="18400" y="18710"/>
                    <a:pt x="20000" y="20103"/>
                    <a:pt x="21600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6" name="Line"/>
            <p:cNvSpPr/>
            <p:nvPr/>
          </p:nvSpPr>
          <p:spPr>
            <a:xfrm>
              <a:off x="8316383" y="1138766"/>
              <a:ext cx="122768" cy="32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489" fill="norm" stroke="1" extrusionOk="0">
                  <a:moveTo>
                    <a:pt x="21234" y="0"/>
                  </a:moveTo>
                  <a:cubicBezTo>
                    <a:pt x="16841" y="4569"/>
                    <a:pt x="12448" y="9138"/>
                    <a:pt x="8970" y="12462"/>
                  </a:cubicBezTo>
                  <a:cubicBezTo>
                    <a:pt x="5492" y="15785"/>
                    <a:pt x="2929" y="17862"/>
                    <a:pt x="1465" y="19246"/>
                  </a:cubicBezTo>
                  <a:cubicBezTo>
                    <a:pt x="0" y="20631"/>
                    <a:pt x="-366" y="21323"/>
                    <a:pt x="366" y="21462"/>
                  </a:cubicBezTo>
                  <a:cubicBezTo>
                    <a:pt x="1098" y="21600"/>
                    <a:pt x="2929" y="21185"/>
                    <a:pt x="4759" y="20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7" name="Line"/>
            <p:cNvSpPr/>
            <p:nvPr/>
          </p:nvSpPr>
          <p:spPr>
            <a:xfrm>
              <a:off x="8553450" y="1303866"/>
              <a:ext cx="1079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8" name="Line"/>
            <p:cNvSpPr/>
            <p:nvPr/>
          </p:nvSpPr>
          <p:spPr>
            <a:xfrm>
              <a:off x="8559800" y="1405466"/>
              <a:ext cx="1016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9" name="Line"/>
            <p:cNvSpPr/>
            <p:nvPr/>
          </p:nvSpPr>
          <p:spPr>
            <a:xfrm>
              <a:off x="8979370" y="1090191"/>
              <a:ext cx="214637" cy="576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480" fill="norm" stroke="1" extrusionOk="0">
                  <a:moveTo>
                    <a:pt x="1224" y="8194"/>
                  </a:moveTo>
                  <a:cubicBezTo>
                    <a:pt x="1012" y="10953"/>
                    <a:pt x="800" y="13713"/>
                    <a:pt x="694" y="15802"/>
                  </a:cubicBezTo>
                  <a:cubicBezTo>
                    <a:pt x="588" y="17891"/>
                    <a:pt x="588" y="19310"/>
                    <a:pt x="482" y="20216"/>
                  </a:cubicBezTo>
                  <a:cubicBezTo>
                    <a:pt x="377" y="21123"/>
                    <a:pt x="165" y="21517"/>
                    <a:pt x="59" y="21478"/>
                  </a:cubicBezTo>
                  <a:cubicBezTo>
                    <a:pt x="-47" y="21438"/>
                    <a:pt x="-47" y="20965"/>
                    <a:pt x="377" y="19310"/>
                  </a:cubicBezTo>
                  <a:cubicBezTo>
                    <a:pt x="800" y="17654"/>
                    <a:pt x="1647" y="14816"/>
                    <a:pt x="2494" y="12057"/>
                  </a:cubicBezTo>
                  <a:cubicBezTo>
                    <a:pt x="3341" y="9298"/>
                    <a:pt x="4188" y="6618"/>
                    <a:pt x="5671" y="4608"/>
                  </a:cubicBezTo>
                  <a:cubicBezTo>
                    <a:pt x="7153" y="2597"/>
                    <a:pt x="9271" y="1257"/>
                    <a:pt x="10965" y="587"/>
                  </a:cubicBezTo>
                  <a:cubicBezTo>
                    <a:pt x="12659" y="-83"/>
                    <a:pt x="13929" y="-83"/>
                    <a:pt x="14777" y="114"/>
                  </a:cubicBezTo>
                  <a:cubicBezTo>
                    <a:pt x="15624" y="311"/>
                    <a:pt x="16047" y="705"/>
                    <a:pt x="16153" y="1612"/>
                  </a:cubicBezTo>
                  <a:cubicBezTo>
                    <a:pt x="16259" y="2518"/>
                    <a:pt x="16047" y="3937"/>
                    <a:pt x="15729" y="4844"/>
                  </a:cubicBezTo>
                  <a:cubicBezTo>
                    <a:pt x="15412" y="5751"/>
                    <a:pt x="14988" y="6145"/>
                    <a:pt x="14459" y="6499"/>
                  </a:cubicBezTo>
                  <a:cubicBezTo>
                    <a:pt x="13929" y="6854"/>
                    <a:pt x="13294" y="7170"/>
                    <a:pt x="13718" y="7248"/>
                  </a:cubicBezTo>
                  <a:cubicBezTo>
                    <a:pt x="14141" y="7327"/>
                    <a:pt x="15624" y="7170"/>
                    <a:pt x="16788" y="7209"/>
                  </a:cubicBezTo>
                  <a:cubicBezTo>
                    <a:pt x="17953" y="7248"/>
                    <a:pt x="18800" y="7485"/>
                    <a:pt x="19541" y="7840"/>
                  </a:cubicBezTo>
                  <a:cubicBezTo>
                    <a:pt x="20282" y="8194"/>
                    <a:pt x="20918" y="8667"/>
                    <a:pt x="21235" y="9101"/>
                  </a:cubicBezTo>
                  <a:cubicBezTo>
                    <a:pt x="21553" y="9535"/>
                    <a:pt x="21553" y="9929"/>
                    <a:pt x="21235" y="10283"/>
                  </a:cubicBezTo>
                  <a:cubicBezTo>
                    <a:pt x="20918" y="10638"/>
                    <a:pt x="20282" y="10953"/>
                    <a:pt x="19012" y="11190"/>
                  </a:cubicBezTo>
                  <a:cubicBezTo>
                    <a:pt x="17741" y="11426"/>
                    <a:pt x="15835" y="11584"/>
                    <a:pt x="14459" y="11545"/>
                  </a:cubicBezTo>
                  <a:cubicBezTo>
                    <a:pt x="13082" y="11505"/>
                    <a:pt x="12235" y="11269"/>
                    <a:pt x="11388" y="11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0" name="Line"/>
            <p:cNvSpPr/>
            <p:nvPr/>
          </p:nvSpPr>
          <p:spPr>
            <a:xfrm>
              <a:off x="9223105" y="1373716"/>
              <a:ext cx="85201" cy="11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600" fill="norm" stroke="1" extrusionOk="0">
                  <a:moveTo>
                    <a:pt x="13502" y="7477"/>
                  </a:moveTo>
                  <a:cubicBezTo>
                    <a:pt x="13502" y="5400"/>
                    <a:pt x="13502" y="3323"/>
                    <a:pt x="12184" y="2285"/>
                  </a:cubicBezTo>
                  <a:cubicBezTo>
                    <a:pt x="10867" y="1246"/>
                    <a:pt x="8233" y="1246"/>
                    <a:pt x="6126" y="2077"/>
                  </a:cubicBezTo>
                  <a:cubicBezTo>
                    <a:pt x="4019" y="2908"/>
                    <a:pt x="2438" y="4569"/>
                    <a:pt x="1384" y="7269"/>
                  </a:cubicBezTo>
                  <a:cubicBezTo>
                    <a:pt x="331" y="9969"/>
                    <a:pt x="-196" y="13708"/>
                    <a:pt x="67" y="16615"/>
                  </a:cubicBezTo>
                  <a:cubicBezTo>
                    <a:pt x="331" y="19523"/>
                    <a:pt x="1384" y="21600"/>
                    <a:pt x="4545" y="21600"/>
                  </a:cubicBezTo>
                  <a:cubicBezTo>
                    <a:pt x="7706" y="21600"/>
                    <a:pt x="12975" y="19523"/>
                    <a:pt x="16136" y="17031"/>
                  </a:cubicBezTo>
                  <a:cubicBezTo>
                    <a:pt x="19297" y="14538"/>
                    <a:pt x="20350" y="11631"/>
                    <a:pt x="20877" y="8723"/>
                  </a:cubicBezTo>
                  <a:cubicBezTo>
                    <a:pt x="21404" y="5815"/>
                    <a:pt x="21404" y="2908"/>
                    <a:pt x="20087" y="1454"/>
                  </a:cubicBezTo>
                  <a:cubicBezTo>
                    <a:pt x="18770" y="0"/>
                    <a:pt x="16136" y="0"/>
                    <a:pt x="135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1" name="Line"/>
            <p:cNvSpPr/>
            <p:nvPr/>
          </p:nvSpPr>
          <p:spPr>
            <a:xfrm>
              <a:off x="9474200" y="1284816"/>
              <a:ext cx="2286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0" y="18000"/>
                    <a:pt x="11600" y="14400"/>
                    <a:pt x="15100" y="11700"/>
                  </a:cubicBezTo>
                  <a:cubicBezTo>
                    <a:pt x="18600" y="9000"/>
                    <a:pt x="19800" y="7200"/>
                    <a:pt x="20500" y="5400"/>
                  </a:cubicBezTo>
                  <a:cubicBezTo>
                    <a:pt x="21200" y="3600"/>
                    <a:pt x="214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2" name="Line"/>
            <p:cNvSpPr/>
            <p:nvPr/>
          </p:nvSpPr>
          <p:spPr>
            <a:xfrm>
              <a:off x="9555527" y="1214966"/>
              <a:ext cx="13923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1800"/>
                    <a:pt x="1783" y="3600"/>
                    <a:pt x="240" y="7200"/>
                  </a:cubicBezTo>
                  <a:cubicBezTo>
                    <a:pt x="-1303" y="10800"/>
                    <a:pt x="4868" y="16200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3" name="Line"/>
            <p:cNvSpPr/>
            <p:nvPr/>
          </p:nvSpPr>
          <p:spPr>
            <a:xfrm>
              <a:off x="9824361" y="1101720"/>
              <a:ext cx="191307" cy="54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337" fill="norm" stroke="1" extrusionOk="0">
                  <a:moveTo>
                    <a:pt x="5534" y="8400"/>
                  </a:moveTo>
                  <a:cubicBezTo>
                    <a:pt x="6003" y="7986"/>
                    <a:pt x="6473" y="7573"/>
                    <a:pt x="6708" y="7655"/>
                  </a:cubicBezTo>
                  <a:cubicBezTo>
                    <a:pt x="6942" y="7738"/>
                    <a:pt x="6942" y="8317"/>
                    <a:pt x="6356" y="10138"/>
                  </a:cubicBezTo>
                  <a:cubicBezTo>
                    <a:pt x="5769" y="11959"/>
                    <a:pt x="4595" y="15021"/>
                    <a:pt x="3890" y="16759"/>
                  </a:cubicBezTo>
                  <a:cubicBezTo>
                    <a:pt x="3186" y="18497"/>
                    <a:pt x="2951" y="18910"/>
                    <a:pt x="2364" y="19573"/>
                  </a:cubicBezTo>
                  <a:cubicBezTo>
                    <a:pt x="1777" y="20235"/>
                    <a:pt x="838" y="21145"/>
                    <a:pt x="369" y="21310"/>
                  </a:cubicBezTo>
                  <a:cubicBezTo>
                    <a:pt x="-101" y="21476"/>
                    <a:pt x="-101" y="20897"/>
                    <a:pt x="251" y="19076"/>
                  </a:cubicBezTo>
                  <a:cubicBezTo>
                    <a:pt x="603" y="17255"/>
                    <a:pt x="1308" y="14193"/>
                    <a:pt x="2364" y="11297"/>
                  </a:cubicBezTo>
                  <a:cubicBezTo>
                    <a:pt x="3421" y="8400"/>
                    <a:pt x="4829" y="5669"/>
                    <a:pt x="5651" y="4055"/>
                  </a:cubicBezTo>
                  <a:cubicBezTo>
                    <a:pt x="6473" y="2442"/>
                    <a:pt x="6708" y="1945"/>
                    <a:pt x="7177" y="1407"/>
                  </a:cubicBezTo>
                  <a:cubicBezTo>
                    <a:pt x="7647" y="869"/>
                    <a:pt x="8351" y="290"/>
                    <a:pt x="9290" y="83"/>
                  </a:cubicBezTo>
                  <a:cubicBezTo>
                    <a:pt x="10229" y="-124"/>
                    <a:pt x="11403" y="42"/>
                    <a:pt x="12812" y="745"/>
                  </a:cubicBezTo>
                  <a:cubicBezTo>
                    <a:pt x="14221" y="1448"/>
                    <a:pt x="15864" y="2690"/>
                    <a:pt x="16686" y="3807"/>
                  </a:cubicBezTo>
                  <a:cubicBezTo>
                    <a:pt x="17508" y="4924"/>
                    <a:pt x="17508" y="5917"/>
                    <a:pt x="17038" y="6579"/>
                  </a:cubicBezTo>
                  <a:cubicBezTo>
                    <a:pt x="16569" y="7242"/>
                    <a:pt x="15629" y="7573"/>
                    <a:pt x="15042" y="7738"/>
                  </a:cubicBezTo>
                  <a:cubicBezTo>
                    <a:pt x="14456" y="7904"/>
                    <a:pt x="14221" y="7904"/>
                    <a:pt x="14690" y="7904"/>
                  </a:cubicBezTo>
                  <a:cubicBezTo>
                    <a:pt x="15160" y="7904"/>
                    <a:pt x="16334" y="7904"/>
                    <a:pt x="17508" y="8110"/>
                  </a:cubicBezTo>
                  <a:cubicBezTo>
                    <a:pt x="18682" y="8317"/>
                    <a:pt x="19856" y="8731"/>
                    <a:pt x="20560" y="9393"/>
                  </a:cubicBezTo>
                  <a:cubicBezTo>
                    <a:pt x="21264" y="10055"/>
                    <a:pt x="21499" y="10966"/>
                    <a:pt x="20795" y="11752"/>
                  </a:cubicBezTo>
                  <a:cubicBezTo>
                    <a:pt x="20090" y="12538"/>
                    <a:pt x="18447" y="13200"/>
                    <a:pt x="17038" y="13573"/>
                  </a:cubicBezTo>
                  <a:cubicBezTo>
                    <a:pt x="15629" y="13945"/>
                    <a:pt x="14456" y="14028"/>
                    <a:pt x="13282" y="13986"/>
                  </a:cubicBezTo>
                  <a:cubicBezTo>
                    <a:pt x="12108" y="13945"/>
                    <a:pt x="10934" y="13779"/>
                    <a:pt x="10464" y="13490"/>
                  </a:cubicBezTo>
                  <a:cubicBezTo>
                    <a:pt x="9995" y="13200"/>
                    <a:pt x="10229" y="12786"/>
                    <a:pt x="10464" y="12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4" name="Line"/>
            <p:cNvSpPr/>
            <p:nvPr/>
          </p:nvSpPr>
          <p:spPr>
            <a:xfrm>
              <a:off x="10134599" y="1373716"/>
              <a:ext cx="19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5" name="Line"/>
            <p:cNvSpPr/>
            <p:nvPr/>
          </p:nvSpPr>
          <p:spPr>
            <a:xfrm>
              <a:off x="10363200" y="1145116"/>
              <a:ext cx="22860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00" y="2127"/>
                    <a:pt x="5600" y="4255"/>
                    <a:pt x="8100" y="6791"/>
                  </a:cubicBezTo>
                  <a:cubicBezTo>
                    <a:pt x="10600" y="9327"/>
                    <a:pt x="12800" y="12273"/>
                    <a:pt x="14500" y="14809"/>
                  </a:cubicBezTo>
                  <a:cubicBezTo>
                    <a:pt x="16200" y="17345"/>
                    <a:pt x="17400" y="19473"/>
                    <a:pt x="18500" y="20536"/>
                  </a:cubicBezTo>
                  <a:cubicBezTo>
                    <a:pt x="19600" y="21600"/>
                    <a:pt x="206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6" name="Line"/>
            <p:cNvSpPr/>
            <p:nvPr/>
          </p:nvSpPr>
          <p:spPr>
            <a:xfrm>
              <a:off x="10356850" y="1145116"/>
              <a:ext cx="222250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2939"/>
                    <a:pt x="15429" y="5878"/>
                    <a:pt x="11829" y="9478"/>
                  </a:cubicBezTo>
                  <a:cubicBezTo>
                    <a:pt x="8229" y="13078"/>
                    <a:pt x="4114" y="173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48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791450" y="891381"/>
              <a:ext cx="3400131" cy="1062303"/>
            </a:xfrm>
            <a:prstGeom prst="rect">
              <a:avLst/>
            </a:prstGeom>
            <a:effectLst/>
          </p:spPr>
        </p:pic>
        <p:pic>
          <p:nvPicPr>
            <p:cNvPr id="248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686800" y="2129366"/>
              <a:ext cx="101600" cy="247651"/>
            </a:xfrm>
            <a:prstGeom prst="rect">
              <a:avLst/>
            </a:prstGeom>
            <a:effectLst/>
          </p:spPr>
        </p:pic>
        <p:pic>
          <p:nvPicPr>
            <p:cNvPr id="249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705850" y="2030851"/>
              <a:ext cx="101600" cy="136616"/>
            </a:xfrm>
            <a:prstGeom prst="rect">
              <a:avLst/>
            </a:prstGeom>
            <a:effectLst/>
          </p:spPr>
        </p:pic>
        <p:pic>
          <p:nvPicPr>
            <p:cNvPr id="249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773542" y="1908232"/>
              <a:ext cx="230117" cy="474626"/>
            </a:xfrm>
            <a:prstGeom prst="rect">
              <a:avLst/>
            </a:prstGeom>
            <a:effectLst/>
          </p:spPr>
        </p:pic>
        <p:pic>
          <p:nvPicPr>
            <p:cNvPr id="249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966199" y="1873250"/>
              <a:ext cx="503696" cy="516467"/>
            </a:xfrm>
            <a:prstGeom prst="rect">
              <a:avLst/>
            </a:prstGeom>
            <a:effectLst/>
          </p:spPr>
        </p:pic>
        <p:pic>
          <p:nvPicPr>
            <p:cNvPr id="2497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404350" y="2288116"/>
              <a:ext cx="152400" cy="76201"/>
            </a:xfrm>
            <a:prstGeom prst="rect">
              <a:avLst/>
            </a:prstGeom>
            <a:effectLst/>
          </p:spPr>
        </p:pic>
        <p:pic>
          <p:nvPicPr>
            <p:cNvPr id="2499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752850" y="767879"/>
              <a:ext cx="1311287" cy="218488"/>
            </a:xfrm>
            <a:prstGeom prst="rect">
              <a:avLst/>
            </a:prstGeom>
            <a:effectLst/>
          </p:spPr>
        </p:pic>
        <p:pic>
          <p:nvPicPr>
            <p:cNvPr id="2501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072041" y="2016778"/>
              <a:ext cx="841908" cy="383287"/>
            </a:xfrm>
            <a:prstGeom prst="rect">
              <a:avLst/>
            </a:prstGeom>
            <a:effectLst/>
          </p:spPr>
        </p:pic>
        <p:sp>
          <p:nvSpPr>
            <p:cNvPr id="2503" name="Line"/>
            <p:cNvSpPr/>
            <p:nvPr/>
          </p:nvSpPr>
          <p:spPr>
            <a:xfrm>
              <a:off x="1090978" y="2924855"/>
              <a:ext cx="208412" cy="60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507" fill="norm" stroke="1" extrusionOk="0">
                  <a:moveTo>
                    <a:pt x="1421" y="6238"/>
                  </a:moveTo>
                  <a:cubicBezTo>
                    <a:pt x="1205" y="8638"/>
                    <a:pt x="989" y="11038"/>
                    <a:pt x="1205" y="13251"/>
                  </a:cubicBezTo>
                  <a:cubicBezTo>
                    <a:pt x="1421" y="15463"/>
                    <a:pt x="2069" y="17488"/>
                    <a:pt x="2393" y="18801"/>
                  </a:cubicBezTo>
                  <a:cubicBezTo>
                    <a:pt x="2717" y="20113"/>
                    <a:pt x="2717" y="20713"/>
                    <a:pt x="2717" y="20826"/>
                  </a:cubicBezTo>
                  <a:cubicBezTo>
                    <a:pt x="2717" y="20938"/>
                    <a:pt x="2717" y="20563"/>
                    <a:pt x="2393" y="19063"/>
                  </a:cubicBezTo>
                  <a:cubicBezTo>
                    <a:pt x="2069" y="17563"/>
                    <a:pt x="1421" y="14938"/>
                    <a:pt x="881" y="12388"/>
                  </a:cubicBezTo>
                  <a:cubicBezTo>
                    <a:pt x="341" y="9838"/>
                    <a:pt x="-91" y="7363"/>
                    <a:pt x="17" y="5450"/>
                  </a:cubicBezTo>
                  <a:cubicBezTo>
                    <a:pt x="125" y="3538"/>
                    <a:pt x="773" y="2188"/>
                    <a:pt x="1529" y="1326"/>
                  </a:cubicBezTo>
                  <a:cubicBezTo>
                    <a:pt x="2285" y="463"/>
                    <a:pt x="3149" y="88"/>
                    <a:pt x="4769" y="13"/>
                  </a:cubicBezTo>
                  <a:cubicBezTo>
                    <a:pt x="6389" y="-62"/>
                    <a:pt x="8765" y="163"/>
                    <a:pt x="11141" y="1063"/>
                  </a:cubicBezTo>
                  <a:cubicBezTo>
                    <a:pt x="13517" y="1963"/>
                    <a:pt x="15893" y="3538"/>
                    <a:pt x="17729" y="5638"/>
                  </a:cubicBezTo>
                  <a:cubicBezTo>
                    <a:pt x="19565" y="7738"/>
                    <a:pt x="20861" y="10363"/>
                    <a:pt x="21185" y="12838"/>
                  </a:cubicBezTo>
                  <a:cubicBezTo>
                    <a:pt x="21509" y="15313"/>
                    <a:pt x="20861" y="17638"/>
                    <a:pt x="19673" y="19063"/>
                  </a:cubicBezTo>
                  <a:cubicBezTo>
                    <a:pt x="18485" y="20488"/>
                    <a:pt x="16757" y="21013"/>
                    <a:pt x="15353" y="21276"/>
                  </a:cubicBezTo>
                  <a:cubicBezTo>
                    <a:pt x="13949" y="21538"/>
                    <a:pt x="12869" y="21538"/>
                    <a:pt x="11681" y="21463"/>
                  </a:cubicBezTo>
                  <a:cubicBezTo>
                    <a:pt x="10493" y="21388"/>
                    <a:pt x="9197" y="21238"/>
                    <a:pt x="8225" y="21013"/>
                  </a:cubicBezTo>
                  <a:cubicBezTo>
                    <a:pt x="7253" y="20788"/>
                    <a:pt x="6605" y="20488"/>
                    <a:pt x="6605" y="20300"/>
                  </a:cubicBezTo>
                  <a:cubicBezTo>
                    <a:pt x="6605" y="20113"/>
                    <a:pt x="7253" y="20038"/>
                    <a:pt x="7901" y="199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4" name="Line"/>
            <p:cNvSpPr/>
            <p:nvPr/>
          </p:nvSpPr>
          <p:spPr>
            <a:xfrm>
              <a:off x="1389430" y="3259666"/>
              <a:ext cx="147271" cy="233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42" fill="norm" stroke="1" extrusionOk="0">
                  <a:moveTo>
                    <a:pt x="2029" y="0"/>
                  </a:moveTo>
                  <a:cubicBezTo>
                    <a:pt x="1103" y="4670"/>
                    <a:pt x="178" y="9341"/>
                    <a:pt x="23" y="12746"/>
                  </a:cubicBezTo>
                  <a:cubicBezTo>
                    <a:pt x="-131" y="16151"/>
                    <a:pt x="486" y="18292"/>
                    <a:pt x="1566" y="19654"/>
                  </a:cubicBezTo>
                  <a:cubicBezTo>
                    <a:pt x="2646" y="21016"/>
                    <a:pt x="4189" y="21600"/>
                    <a:pt x="5578" y="21405"/>
                  </a:cubicBezTo>
                  <a:cubicBezTo>
                    <a:pt x="6966" y="21211"/>
                    <a:pt x="8200" y="20238"/>
                    <a:pt x="9743" y="17027"/>
                  </a:cubicBezTo>
                  <a:cubicBezTo>
                    <a:pt x="11286" y="13816"/>
                    <a:pt x="13138" y="8368"/>
                    <a:pt x="14063" y="5157"/>
                  </a:cubicBezTo>
                  <a:cubicBezTo>
                    <a:pt x="14989" y="1946"/>
                    <a:pt x="14989" y="973"/>
                    <a:pt x="14835" y="973"/>
                  </a:cubicBezTo>
                  <a:cubicBezTo>
                    <a:pt x="14680" y="973"/>
                    <a:pt x="14372" y="1946"/>
                    <a:pt x="14218" y="4281"/>
                  </a:cubicBezTo>
                  <a:cubicBezTo>
                    <a:pt x="14063" y="6616"/>
                    <a:pt x="14063" y="10314"/>
                    <a:pt x="15298" y="13330"/>
                  </a:cubicBezTo>
                  <a:cubicBezTo>
                    <a:pt x="16532" y="16346"/>
                    <a:pt x="19000" y="18681"/>
                    <a:pt x="21469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5" name="Line"/>
            <p:cNvSpPr/>
            <p:nvPr/>
          </p:nvSpPr>
          <p:spPr>
            <a:xfrm>
              <a:off x="1587500" y="3235216"/>
              <a:ext cx="196850" cy="241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3" fill="norm" stroke="1" extrusionOk="0">
                  <a:moveTo>
                    <a:pt x="0" y="10530"/>
                  </a:moveTo>
                  <a:cubicBezTo>
                    <a:pt x="0" y="11461"/>
                    <a:pt x="0" y="12392"/>
                    <a:pt x="929" y="12857"/>
                  </a:cubicBezTo>
                  <a:cubicBezTo>
                    <a:pt x="1858" y="13323"/>
                    <a:pt x="3716" y="13323"/>
                    <a:pt x="5574" y="12671"/>
                  </a:cubicBezTo>
                  <a:cubicBezTo>
                    <a:pt x="7432" y="12019"/>
                    <a:pt x="9290" y="10716"/>
                    <a:pt x="10452" y="8761"/>
                  </a:cubicBezTo>
                  <a:cubicBezTo>
                    <a:pt x="11613" y="6806"/>
                    <a:pt x="12077" y="4199"/>
                    <a:pt x="11961" y="2523"/>
                  </a:cubicBezTo>
                  <a:cubicBezTo>
                    <a:pt x="11845" y="847"/>
                    <a:pt x="11148" y="102"/>
                    <a:pt x="10103" y="9"/>
                  </a:cubicBezTo>
                  <a:cubicBezTo>
                    <a:pt x="9058" y="-84"/>
                    <a:pt x="7665" y="475"/>
                    <a:pt x="5923" y="3082"/>
                  </a:cubicBezTo>
                  <a:cubicBezTo>
                    <a:pt x="4181" y="5688"/>
                    <a:pt x="2090" y="10344"/>
                    <a:pt x="1277" y="13695"/>
                  </a:cubicBezTo>
                  <a:cubicBezTo>
                    <a:pt x="465" y="17047"/>
                    <a:pt x="929" y="19095"/>
                    <a:pt x="3135" y="20213"/>
                  </a:cubicBezTo>
                  <a:cubicBezTo>
                    <a:pt x="5342" y="21330"/>
                    <a:pt x="9290" y="21516"/>
                    <a:pt x="12658" y="20957"/>
                  </a:cubicBezTo>
                  <a:cubicBezTo>
                    <a:pt x="16026" y="20399"/>
                    <a:pt x="18813" y="19095"/>
                    <a:pt x="21600" y="177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6" name="Line"/>
            <p:cNvSpPr/>
            <p:nvPr/>
          </p:nvSpPr>
          <p:spPr>
            <a:xfrm>
              <a:off x="2461683" y="2954866"/>
              <a:ext cx="294217" cy="538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2" fill="norm" stroke="1" extrusionOk="0">
                  <a:moveTo>
                    <a:pt x="6682" y="0"/>
                  </a:moveTo>
                  <a:cubicBezTo>
                    <a:pt x="6682" y="3812"/>
                    <a:pt x="6682" y="7624"/>
                    <a:pt x="6371" y="10885"/>
                  </a:cubicBezTo>
                  <a:cubicBezTo>
                    <a:pt x="6060" y="14146"/>
                    <a:pt x="5439" y="16856"/>
                    <a:pt x="5128" y="18466"/>
                  </a:cubicBezTo>
                  <a:cubicBezTo>
                    <a:pt x="4817" y="20075"/>
                    <a:pt x="4817" y="20584"/>
                    <a:pt x="5128" y="20965"/>
                  </a:cubicBezTo>
                  <a:cubicBezTo>
                    <a:pt x="5439" y="21346"/>
                    <a:pt x="6060" y="21600"/>
                    <a:pt x="6760" y="21558"/>
                  </a:cubicBezTo>
                  <a:cubicBezTo>
                    <a:pt x="7459" y="21515"/>
                    <a:pt x="8236" y="21176"/>
                    <a:pt x="9091" y="20245"/>
                  </a:cubicBezTo>
                  <a:cubicBezTo>
                    <a:pt x="9945" y="19313"/>
                    <a:pt x="10878" y="17788"/>
                    <a:pt x="10955" y="16687"/>
                  </a:cubicBezTo>
                  <a:cubicBezTo>
                    <a:pt x="11033" y="15586"/>
                    <a:pt x="10256" y="14908"/>
                    <a:pt x="9013" y="14400"/>
                  </a:cubicBezTo>
                  <a:cubicBezTo>
                    <a:pt x="7770" y="13892"/>
                    <a:pt x="6060" y="13553"/>
                    <a:pt x="4740" y="13384"/>
                  </a:cubicBezTo>
                  <a:cubicBezTo>
                    <a:pt x="3419" y="13214"/>
                    <a:pt x="2486" y="13214"/>
                    <a:pt x="1632" y="13341"/>
                  </a:cubicBezTo>
                  <a:cubicBezTo>
                    <a:pt x="777" y="13468"/>
                    <a:pt x="0" y="13722"/>
                    <a:pt x="0" y="13892"/>
                  </a:cubicBezTo>
                  <a:cubicBezTo>
                    <a:pt x="0" y="14061"/>
                    <a:pt x="777" y="14146"/>
                    <a:pt x="3186" y="14061"/>
                  </a:cubicBezTo>
                  <a:cubicBezTo>
                    <a:pt x="5594" y="13976"/>
                    <a:pt x="9635" y="13722"/>
                    <a:pt x="12976" y="13384"/>
                  </a:cubicBezTo>
                  <a:cubicBezTo>
                    <a:pt x="16317" y="13045"/>
                    <a:pt x="18958" y="12621"/>
                    <a:pt x="21600" y="12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7" name="Line"/>
            <p:cNvSpPr/>
            <p:nvPr/>
          </p:nvSpPr>
          <p:spPr>
            <a:xfrm>
              <a:off x="2702198" y="3245306"/>
              <a:ext cx="130996" cy="18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7" h="20636" fill="norm" stroke="1" extrusionOk="0">
                  <a:moveTo>
                    <a:pt x="11600" y="186"/>
                  </a:moveTo>
                  <a:cubicBezTo>
                    <a:pt x="9913" y="-52"/>
                    <a:pt x="8225" y="-289"/>
                    <a:pt x="6031" y="1016"/>
                  </a:cubicBezTo>
                  <a:cubicBezTo>
                    <a:pt x="3838" y="2322"/>
                    <a:pt x="1137" y="5170"/>
                    <a:pt x="294" y="8493"/>
                  </a:cubicBezTo>
                  <a:cubicBezTo>
                    <a:pt x="-550" y="11816"/>
                    <a:pt x="462" y="15614"/>
                    <a:pt x="2825" y="17988"/>
                  </a:cubicBezTo>
                  <a:cubicBezTo>
                    <a:pt x="5188" y="20362"/>
                    <a:pt x="8900" y="21311"/>
                    <a:pt x="12781" y="20124"/>
                  </a:cubicBezTo>
                  <a:cubicBezTo>
                    <a:pt x="16663" y="18937"/>
                    <a:pt x="20713" y="15614"/>
                    <a:pt x="20881" y="11816"/>
                  </a:cubicBezTo>
                  <a:cubicBezTo>
                    <a:pt x="21050" y="8019"/>
                    <a:pt x="17338" y="3746"/>
                    <a:pt x="14300" y="1729"/>
                  </a:cubicBezTo>
                  <a:cubicBezTo>
                    <a:pt x="11263" y="-289"/>
                    <a:pt x="8900" y="-52"/>
                    <a:pt x="6538" y="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8" name="Line"/>
            <p:cNvSpPr/>
            <p:nvPr/>
          </p:nvSpPr>
          <p:spPr>
            <a:xfrm>
              <a:off x="3384550" y="3287462"/>
              <a:ext cx="190500" cy="18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8" fill="norm" stroke="1" extrusionOk="0">
                  <a:moveTo>
                    <a:pt x="0" y="1195"/>
                  </a:moveTo>
                  <a:cubicBezTo>
                    <a:pt x="960" y="5122"/>
                    <a:pt x="1920" y="9049"/>
                    <a:pt x="2400" y="11995"/>
                  </a:cubicBezTo>
                  <a:cubicBezTo>
                    <a:pt x="2880" y="14940"/>
                    <a:pt x="2880" y="16904"/>
                    <a:pt x="2880" y="18499"/>
                  </a:cubicBezTo>
                  <a:cubicBezTo>
                    <a:pt x="2880" y="20095"/>
                    <a:pt x="2880" y="21322"/>
                    <a:pt x="2760" y="21199"/>
                  </a:cubicBezTo>
                  <a:cubicBezTo>
                    <a:pt x="2640" y="21077"/>
                    <a:pt x="2400" y="19604"/>
                    <a:pt x="2520" y="16904"/>
                  </a:cubicBezTo>
                  <a:cubicBezTo>
                    <a:pt x="2640" y="14204"/>
                    <a:pt x="3120" y="10277"/>
                    <a:pt x="3720" y="7699"/>
                  </a:cubicBezTo>
                  <a:cubicBezTo>
                    <a:pt x="4320" y="5122"/>
                    <a:pt x="5040" y="3895"/>
                    <a:pt x="5760" y="4263"/>
                  </a:cubicBezTo>
                  <a:cubicBezTo>
                    <a:pt x="6480" y="4631"/>
                    <a:pt x="7200" y="6595"/>
                    <a:pt x="7560" y="8190"/>
                  </a:cubicBezTo>
                  <a:cubicBezTo>
                    <a:pt x="7920" y="9786"/>
                    <a:pt x="7920" y="11013"/>
                    <a:pt x="8040" y="12240"/>
                  </a:cubicBezTo>
                  <a:cubicBezTo>
                    <a:pt x="8160" y="13467"/>
                    <a:pt x="8400" y="14695"/>
                    <a:pt x="8520" y="14695"/>
                  </a:cubicBezTo>
                  <a:cubicBezTo>
                    <a:pt x="8640" y="14695"/>
                    <a:pt x="8640" y="13467"/>
                    <a:pt x="9000" y="11013"/>
                  </a:cubicBezTo>
                  <a:cubicBezTo>
                    <a:pt x="9360" y="8558"/>
                    <a:pt x="10080" y="4877"/>
                    <a:pt x="11040" y="2667"/>
                  </a:cubicBezTo>
                  <a:cubicBezTo>
                    <a:pt x="12000" y="458"/>
                    <a:pt x="13200" y="-278"/>
                    <a:pt x="14280" y="90"/>
                  </a:cubicBezTo>
                  <a:cubicBezTo>
                    <a:pt x="15360" y="458"/>
                    <a:pt x="16320" y="1931"/>
                    <a:pt x="17520" y="5490"/>
                  </a:cubicBezTo>
                  <a:cubicBezTo>
                    <a:pt x="18720" y="9049"/>
                    <a:pt x="20160" y="14695"/>
                    <a:pt x="21600" y="20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9" name="Line"/>
            <p:cNvSpPr/>
            <p:nvPr/>
          </p:nvSpPr>
          <p:spPr>
            <a:xfrm>
              <a:off x="3632747" y="3267904"/>
              <a:ext cx="164554" cy="206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073" fill="norm" stroke="1" extrusionOk="0">
                  <a:moveTo>
                    <a:pt x="2331" y="9527"/>
                  </a:moveTo>
                  <a:cubicBezTo>
                    <a:pt x="3131" y="8447"/>
                    <a:pt x="3931" y="7367"/>
                    <a:pt x="5798" y="6287"/>
                  </a:cubicBezTo>
                  <a:cubicBezTo>
                    <a:pt x="7664" y="5207"/>
                    <a:pt x="10598" y="4127"/>
                    <a:pt x="12198" y="3047"/>
                  </a:cubicBezTo>
                  <a:cubicBezTo>
                    <a:pt x="13798" y="1967"/>
                    <a:pt x="14064" y="887"/>
                    <a:pt x="13531" y="347"/>
                  </a:cubicBezTo>
                  <a:cubicBezTo>
                    <a:pt x="12998" y="-193"/>
                    <a:pt x="11664" y="-193"/>
                    <a:pt x="9398" y="995"/>
                  </a:cubicBezTo>
                  <a:cubicBezTo>
                    <a:pt x="7131" y="2183"/>
                    <a:pt x="3931" y="4559"/>
                    <a:pt x="1931" y="7367"/>
                  </a:cubicBezTo>
                  <a:cubicBezTo>
                    <a:pt x="-69" y="10175"/>
                    <a:pt x="-869" y="13415"/>
                    <a:pt x="1264" y="16007"/>
                  </a:cubicBezTo>
                  <a:cubicBezTo>
                    <a:pt x="3398" y="18599"/>
                    <a:pt x="8464" y="20543"/>
                    <a:pt x="12198" y="20975"/>
                  </a:cubicBezTo>
                  <a:cubicBezTo>
                    <a:pt x="15931" y="21407"/>
                    <a:pt x="18331" y="20327"/>
                    <a:pt x="20731" y="19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0" name="Line"/>
            <p:cNvSpPr/>
            <p:nvPr/>
          </p:nvSpPr>
          <p:spPr>
            <a:xfrm>
              <a:off x="3791960" y="3232536"/>
              <a:ext cx="249084" cy="267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295" fill="norm" stroke="1" extrusionOk="0">
                  <a:moveTo>
                    <a:pt x="10259" y="7225"/>
                  </a:moveTo>
                  <a:cubicBezTo>
                    <a:pt x="9896" y="6212"/>
                    <a:pt x="9533" y="5200"/>
                    <a:pt x="8898" y="4694"/>
                  </a:cubicBezTo>
                  <a:cubicBezTo>
                    <a:pt x="8263" y="4187"/>
                    <a:pt x="7355" y="4187"/>
                    <a:pt x="5994" y="5284"/>
                  </a:cubicBezTo>
                  <a:cubicBezTo>
                    <a:pt x="4632" y="6381"/>
                    <a:pt x="2817" y="8575"/>
                    <a:pt x="1728" y="10178"/>
                  </a:cubicBezTo>
                  <a:cubicBezTo>
                    <a:pt x="639" y="11781"/>
                    <a:pt x="276" y="12794"/>
                    <a:pt x="95" y="13722"/>
                  </a:cubicBezTo>
                  <a:cubicBezTo>
                    <a:pt x="-87" y="14650"/>
                    <a:pt x="-87" y="15494"/>
                    <a:pt x="821" y="15831"/>
                  </a:cubicBezTo>
                  <a:cubicBezTo>
                    <a:pt x="1728" y="16169"/>
                    <a:pt x="3543" y="16000"/>
                    <a:pt x="4995" y="15156"/>
                  </a:cubicBezTo>
                  <a:cubicBezTo>
                    <a:pt x="6447" y="14312"/>
                    <a:pt x="7537" y="12794"/>
                    <a:pt x="8172" y="11613"/>
                  </a:cubicBezTo>
                  <a:cubicBezTo>
                    <a:pt x="8807" y="10431"/>
                    <a:pt x="8989" y="9588"/>
                    <a:pt x="9079" y="9672"/>
                  </a:cubicBezTo>
                  <a:cubicBezTo>
                    <a:pt x="9170" y="9756"/>
                    <a:pt x="9170" y="10769"/>
                    <a:pt x="9352" y="11697"/>
                  </a:cubicBezTo>
                  <a:cubicBezTo>
                    <a:pt x="9533" y="12625"/>
                    <a:pt x="9896" y="13469"/>
                    <a:pt x="10531" y="13975"/>
                  </a:cubicBezTo>
                  <a:cubicBezTo>
                    <a:pt x="11167" y="14481"/>
                    <a:pt x="12074" y="14650"/>
                    <a:pt x="13345" y="13975"/>
                  </a:cubicBezTo>
                  <a:cubicBezTo>
                    <a:pt x="14616" y="13300"/>
                    <a:pt x="16249" y="11781"/>
                    <a:pt x="17429" y="9756"/>
                  </a:cubicBezTo>
                  <a:cubicBezTo>
                    <a:pt x="18609" y="7731"/>
                    <a:pt x="19335" y="5200"/>
                    <a:pt x="19607" y="3428"/>
                  </a:cubicBezTo>
                  <a:cubicBezTo>
                    <a:pt x="19879" y="1656"/>
                    <a:pt x="19698" y="644"/>
                    <a:pt x="19153" y="222"/>
                  </a:cubicBezTo>
                  <a:cubicBezTo>
                    <a:pt x="18609" y="-200"/>
                    <a:pt x="17701" y="-31"/>
                    <a:pt x="16794" y="813"/>
                  </a:cubicBezTo>
                  <a:cubicBezTo>
                    <a:pt x="15886" y="1656"/>
                    <a:pt x="14979" y="3175"/>
                    <a:pt x="15342" y="5284"/>
                  </a:cubicBezTo>
                  <a:cubicBezTo>
                    <a:pt x="15705" y="7394"/>
                    <a:pt x="17338" y="10094"/>
                    <a:pt x="18700" y="12456"/>
                  </a:cubicBezTo>
                  <a:cubicBezTo>
                    <a:pt x="20061" y="14819"/>
                    <a:pt x="21150" y="16844"/>
                    <a:pt x="21331" y="18278"/>
                  </a:cubicBezTo>
                  <a:cubicBezTo>
                    <a:pt x="21513" y="19713"/>
                    <a:pt x="20787" y="20556"/>
                    <a:pt x="19879" y="20978"/>
                  </a:cubicBezTo>
                  <a:cubicBezTo>
                    <a:pt x="18972" y="21400"/>
                    <a:pt x="17883" y="21400"/>
                    <a:pt x="17066" y="20978"/>
                  </a:cubicBezTo>
                  <a:cubicBezTo>
                    <a:pt x="16249" y="20556"/>
                    <a:pt x="15705" y="19713"/>
                    <a:pt x="15160" y="188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1" name="Line"/>
            <p:cNvSpPr/>
            <p:nvPr/>
          </p:nvSpPr>
          <p:spPr>
            <a:xfrm>
              <a:off x="4086431" y="3289299"/>
              <a:ext cx="149019" cy="18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339" y="2455"/>
                  </a:moveTo>
                  <a:cubicBezTo>
                    <a:pt x="1643" y="1227"/>
                    <a:pt x="1948" y="0"/>
                    <a:pt x="1795" y="0"/>
                  </a:cubicBezTo>
                  <a:cubicBezTo>
                    <a:pt x="1643" y="0"/>
                    <a:pt x="1035" y="1227"/>
                    <a:pt x="579" y="4173"/>
                  </a:cubicBezTo>
                  <a:cubicBezTo>
                    <a:pt x="122" y="7118"/>
                    <a:pt x="-182" y="11782"/>
                    <a:pt x="122" y="14605"/>
                  </a:cubicBezTo>
                  <a:cubicBezTo>
                    <a:pt x="426" y="17427"/>
                    <a:pt x="1339" y="18409"/>
                    <a:pt x="2556" y="18532"/>
                  </a:cubicBezTo>
                  <a:cubicBezTo>
                    <a:pt x="3773" y="18655"/>
                    <a:pt x="5294" y="17918"/>
                    <a:pt x="7119" y="16077"/>
                  </a:cubicBezTo>
                  <a:cubicBezTo>
                    <a:pt x="8945" y="14236"/>
                    <a:pt x="11074" y="11291"/>
                    <a:pt x="12291" y="9082"/>
                  </a:cubicBezTo>
                  <a:cubicBezTo>
                    <a:pt x="13508" y="6873"/>
                    <a:pt x="13812" y="5400"/>
                    <a:pt x="13812" y="5400"/>
                  </a:cubicBezTo>
                  <a:cubicBezTo>
                    <a:pt x="13812" y="5400"/>
                    <a:pt x="13508" y="6873"/>
                    <a:pt x="13356" y="8836"/>
                  </a:cubicBezTo>
                  <a:cubicBezTo>
                    <a:pt x="13204" y="10800"/>
                    <a:pt x="13204" y="13255"/>
                    <a:pt x="14573" y="15464"/>
                  </a:cubicBezTo>
                  <a:cubicBezTo>
                    <a:pt x="15942" y="17673"/>
                    <a:pt x="18680" y="19636"/>
                    <a:pt x="214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2" name="Line"/>
            <p:cNvSpPr/>
            <p:nvPr/>
          </p:nvSpPr>
          <p:spPr>
            <a:xfrm>
              <a:off x="4254499" y="3274291"/>
              <a:ext cx="431801" cy="173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1" fill="norm" stroke="1" extrusionOk="0">
                  <a:moveTo>
                    <a:pt x="0" y="5937"/>
                  </a:moveTo>
                  <a:cubicBezTo>
                    <a:pt x="106" y="4652"/>
                    <a:pt x="212" y="3366"/>
                    <a:pt x="529" y="2852"/>
                  </a:cubicBezTo>
                  <a:cubicBezTo>
                    <a:pt x="847" y="2337"/>
                    <a:pt x="1376" y="2595"/>
                    <a:pt x="2224" y="4137"/>
                  </a:cubicBezTo>
                  <a:cubicBezTo>
                    <a:pt x="3071" y="5680"/>
                    <a:pt x="4235" y="8509"/>
                    <a:pt x="4818" y="10566"/>
                  </a:cubicBezTo>
                  <a:cubicBezTo>
                    <a:pt x="5400" y="12623"/>
                    <a:pt x="5400" y="13909"/>
                    <a:pt x="5400" y="15323"/>
                  </a:cubicBezTo>
                  <a:cubicBezTo>
                    <a:pt x="5400" y="16737"/>
                    <a:pt x="5400" y="18280"/>
                    <a:pt x="5135" y="19180"/>
                  </a:cubicBezTo>
                  <a:cubicBezTo>
                    <a:pt x="4871" y="20080"/>
                    <a:pt x="4341" y="20337"/>
                    <a:pt x="4024" y="19566"/>
                  </a:cubicBezTo>
                  <a:cubicBezTo>
                    <a:pt x="3706" y="18795"/>
                    <a:pt x="3600" y="16995"/>
                    <a:pt x="3706" y="14166"/>
                  </a:cubicBezTo>
                  <a:cubicBezTo>
                    <a:pt x="3812" y="11337"/>
                    <a:pt x="4129" y="7480"/>
                    <a:pt x="4553" y="5166"/>
                  </a:cubicBezTo>
                  <a:cubicBezTo>
                    <a:pt x="4976" y="2852"/>
                    <a:pt x="5506" y="2080"/>
                    <a:pt x="6035" y="1952"/>
                  </a:cubicBezTo>
                  <a:cubicBezTo>
                    <a:pt x="6565" y="1823"/>
                    <a:pt x="7094" y="2337"/>
                    <a:pt x="7359" y="3237"/>
                  </a:cubicBezTo>
                  <a:cubicBezTo>
                    <a:pt x="7624" y="4137"/>
                    <a:pt x="7624" y="5423"/>
                    <a:pt x="7782" y="6709"/>
                  </a:cubicBezTo>
                  <a:cubicBezTo>
                    <a:pt x="7941" y="7995"/>
                    <a:pt x="8259" y="9280"/>
                    <a:pt x="8735" y="10052"/>
                  </a:cubicBezTo>
                  <a:cubicBezTo>
                    <a:pt x="9212" y="10823"/>
                    <a:pt x="9847" y="11080"/>
                    <a:pt x="10376" y="10695"/>
                  </a:cubicBezTo>
                  <a:cubicBezTo>
                    <a:pt x="10906" y="10309"/>
                    <a:pt x="11329" y="9280"/>
                    <a:pt x="11647" y="8123"/>
                  </a:cubicBezTo>
                  <a:cubicBezTo>
                    <a:pt x="11965" y="6966"/>
                    <a:pt x="12176" y="5680"/>
                    <a:pt x="12282" y="4266"/>
                  </a:cubicBezTo>
                  <a:cubicBezTo>
                    <a:pt x="12388" y="2852"/>
                    <a:pt x="12388" y="1309"/>
                    <a:pt x="12071" y="537"/>
                  </a:cubicBezTo>
                  <a:cubicBezTo>
                    <a:pt x="11753" y="-234"/>
                    <a:pt x="11118" y="-234"/>
                    <a:pt x="10429" y="923"/>
                  </a:cubicBezTo>
                  <a:cubicBezTo>
                    <a:pt x="9741" y="2080"/>
                    <a:pt x="9000" y="4395"/>
                    <a:pt x="8576" y="7223"/>
                  </a:cubicBezTo>
                  <a:cubicBezTo>
                    <a:pt x="8153" y="10052"/>
                    <a:pt x="8047" y="13395"/>
                    <a:pt x="8259" y="15837"/>
                  </a:cubicBezTo>
                  <a:cubicBezTo>
                    <a:pt x="8471" y="18280"/>
                    <a:pt x="9000" y="19823"/>
                    <a:pt x="9529" y="20595"/>
                  </a:cubicBezTo>
                  <a:cubicBezTo>
                    <a:pt x="10059" y="21366"/>
                    <a:pt x="10588" y="21366"/>
                    <a:pt x="11435" y="19823"/>
                  </a:cubicBezTo>
                  <a:cubicBezTo>
                    <a:pt x="12282" y="18280"/>
                    <a:pt x="13447" y="15195"/>
                    <a:pt x="14188" y="11723"/>
                  </a:cubicBezTo>
                  <a:cubicBezTo>
                    <a:pt x="14929" y="8252"/>
                    <a:pt x="15247" y="4395"/>
                    <a:pt x="15247" y="3366"/>
                  </a:cubicBezTo>
                  <a:cubicBezTo>
                    <a:pt x="15247" y="2337"/>
                    <a:pt x="14929" y="4137"/>
                    <a:pt x="14718" y="7095"/>
                  </a:cubicBezTo>
                  <a:cubicBezTo>
                    <a:pt x="14506" y="10052"/>
                    <a:pt x="14400" y="14166"/>
                    <a:pt x="14347" y="16866"/>
                  </a:cubicBezTo>
                  <a:cubicBezTo>
                    <a:pt x="14294" y="19566"/>
                    <a:pt x="14294" y="20852"/>
                    <a:pt x="14400" y="20852"/>
                  </a:cubicBezTo>
                  <a:cubicBezTo>
                    <a:pt x="14506" y="20852"/>
                    <a:pt x="14718" y="19566"/>
                    <a:pt x="14929" y="18152"/>
                  </a:cubicBezTo>
                  <a:cubicBezTo>
                    <a:pt x="15141" y="16737"/>
                    <a:pt x="15353" y="15195"/>
                    <a:pt x="15671" y="13523"/>
                  </a:cubicBezTo>
                  <a:cubicBezTo>
                    <a:pt x="15988" y="11852"/>
                    <a:pt x="16412" y="10052"/>
                    <a:pt x="16624" y="9795"/>
                  </a:cubicBezTo>
                  <a:cubicBezTo>
                    <a:pt x="16835" y="9537"/>
                    <a:pt x="16835" y="10823"/>
                    <a:pt x="16835" y="12109"/>
                  </a:cubicBezTo>
                  <a:cubicBezTo>
                    <a:pt x="16835" y="13395"/>
                    <a:pt x="16835" y="14680"/>
                    <a:pt x="16835" y="15966"/>
                  </a:cubicBezTo>
                  <a:cubicBezTo>
                    <a:pt x="16835" y="17252"/>
                    <a:pt x="16835" y="18537"/>
                    <a:pt x="16994" y="18409"/>
                  </a:cubicBezTo>
                  <a:cubicBezTo>
                    <a:pt x="17153" y="18280"/>
                    <a:pt x="17471" y="16737"/>
                    <a:pt x="17894" y="14809"/>
                  </a:cubicBezTo>
                  <a:cubicBezTo>
                    <a:pt x="18318" y="12880"/>
                    <a:pt x="18847" y="10566"/>
                    <a:pt x="19324" y="9023"/>
                  </a:cubicBezTo>
                  <a:cubicBezTo>
                    <a:pt x="19800" y="7480"/>
                    <a:pt x="20224" y="6709"/>
                    <a:pt x="20488" y="7095"/>
                  </a:cubicBezTo>
                  <a:cubicBezTo>
                    <a:pt x="20753" y="7480"/>
                    <a:pt x="20859" y="9023"/>
                    <a:pt x="20912" y="11209"/>
                  </a:cubicBezTo>
                  <a:cubicBezTo>
                    <a:pt x="20965" y="13395"/>
                    <a:pt x="20965" y="16223"/>
                    <a:pt x="21071" y="17895"/>
                  </a:cubicBezTo>
                  <a:cubicBezTo>
                    <a:pt x="21176" y="19566"/>
                    <a:pt x="21388" y="20080"/>
                    <a:pt x="21600" y="20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3" name="Line"/>
            <p:cNvSpPr/>
            <p:nvPr/>
          </p:nvSpPr>
          <p:spPr>
            <a:xfrm>
              <a:off x="4689807" y="3309328"/>
              <a:ext cx="206043" cy="154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765" fill="norm" stroke="1" extrusionOk="0">
                  <a:moveTo>
                    <a:pt x="5586" y="9531"/>
                  </a:moveTo>
                  <a:cubicBezTo>
                    <a:pt x="6026" y="8110"/>
                    <a:pt x="6467" y="6689"/>
                    <a:pt x="7239" y="4984"/>
                  </a:cubicBezTo>
                  <a:cubicBezTo>
                    <a:pt x="8010" y="3279"/>
                    <a:pt x="9112" y="1289"/>
                    <a:pt x="9112" y="437"/>
                  </a:cubicBezTo>
                  <a:cubicBezTo>
                    <a:pt x="9112" y="-416"/>
                    <a:pt x="8010" y="-132"/>
                    <a:pt x="6357" y="2284"/>
                  </a:cubicBezTo>
                  <a:cubicBezTo>
                    <a:pt x="4704" y="4700"/>
                    <a:pt x="2500" y="9247"/>
                    <a:pt x="1288" y="12373"/>
                  </a:cubicBezTo>
                  <a:cubicBezTo>
                    <a:pt x="75" y="15500"/>
                    <a:pt x="-145" y="17205"/>
                    <a:pt x="75" y="18626"/>
                  </a:cubicBezTo>
                  <a:cubicBezTo>
                    <a:pt x="296" y="20047"/>
                    <a:pt x="957" y="21184"/>
                    <a:pt x="2831" y="20616"/>
                  </a:cubicBezTo>
                  <a:cubicBezTo>
                    <a:pt x="4704" y="20047"/>
                    <a:pt x="7790" y="17773"/>
                    <a:pt x="9553" y="15926"/>
                  </a:cubicBezTo>
                  <a:cubicBezTo>
                    <a:pt x="11316" y="14079"/>
                    <a:pt x="11757" y="12658"/>
                    <a:pt x="12308" y="11095"/>
                  </a:cubicBezTo>
                  <a:cubicBezTo>
                    <a:pt x="12859" y="9531"/>
                    <a:pt x="13520" y="7826"/>
                    <a:pt x="13741" y="7684"/>
                  </a:cubicBezTo>
                  <a:cubicBezTo>
                    <a:pt x="13961" y="7542"/>
                    <a:pt x="13741" y="8963"/>
                    <a:pt x="13520" y="10384"/>
                  </a:cubicBezTo>
                  <a:cubicBezTo>
                    <a:pt x="13300" y="11805"/>
                    <a:pt x="13079" y="13226"/>
                    <a:pt x="12749" y="14931"/>
                  </a:cubicBezTo>
                  <a:cubicBezTo>
                    <a:pt x="12418" y="16637"/>
                    <a:pt x="11977" y="18626"/>
                    <a:pt x="11757" y="18910"/>
                  </a:cubicBezTo>
                  <a:cubicBezTo>
                    <a:pt x="11537" y="19195"/>
                    <a:pt x="11537" y="17773"/>
                    <a:pt x="12418" y="14789"/>
                  </a:cubicBezTo>
                  <a:cubicBezTo>
                    <a:pt x="13300" y="11805"/>
                    <a:pt x="15063" y="7258"/>
                    <a:pt x="16606" y="4700"/>
                  </a:cubicBezTo>
                  <a:cubicBezTo>
                    <a:pt x="18149" y="2142"/>
                    <a:pt x="19471" y="1573"/>
                    <a:pt x="20133" y="2000"/>
                  </a:cubicBezTo>
                  <a:cubicBezTo>
                    <a:pt x="20794" y="2426"/>
                    <a:pt x="20794" y="3847"/>
                    <a:pt x="20904" y="6973"/>
                  </a:cubicBezTo>
                  <a:cubicBezTo>
                    <a:pt x="21014" y="10100"/>
                    <a:pt x="21235" y="14931"/>
                    <a:pt x="21455" y="19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4" name="Line"/>
            <p:cNvSpPr/>
            <p:nvPr/>
          </p:nvSpPr>
          <p:spPr>
            <a:xfrm>
              <a:off x="4957192" y="3075516"/>
              <a:ext cx="78359" cy="425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472" fill="norm" stroke="1" extrusionOk="0">
                  <a:moveTo>
                    <a:pt x="21043" y="0"/>
                  </a:moveTo>
                  <a:cubicBezTo>
                    <a:pt x="17632" y="3636"/>
                    <a:pt x="14222" y="7271"/>
                    <a:pt x="10811" y="10586"/>
                  </a:cubicBezTo>
                  <a:cubicBezTo>
                    <a:pt x="7401" y="13901"/>
                    <a:pt x="3990" y="16895"/>
                    <a:pt x="2001" y="18713"/>
                  </a:cubicBezTo>
                  <a:cubicBezTo>
                    <a:pt x="11" y="20531"/>
                    <a:pt x="-557" y="21172"/>
                    <a:pt x="580" y="21386"/>
                  </a:cubicBezTo>
                  <a:cubicBezTo>
                    <a:pt x="1717" y="21600"/>
                    <a:pt x="4559" y="21386"/>
                    <a:pt x="6832" y="21065"/>
                  </a:cubicBezTo>
                  <a:cubicBezTo>
                    <a:pt x="9106" y="20745"/>
                    <a:pt x="10811" y="20317"/>
                    <a:pt x="12517" y="198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5" name="Line"/>
            <p:cNvSpPr/>
            <p:nvPr/>
          </p:nvSpPr>
          <p:spPr>
            <a:xfrm>
              <a:off x="4946649" y="3354916"/>
              <a:ext cx="133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6200"/>
                    <a:pt x="6171" y="10800"/>
                    <a:pt x="9771" y="7200"/>
                  </a:cubicBezTo>
                  <a:cubicBezTo>
                    <a:pt x="13371" y="3600"/>
                    <a:pt x="17486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6" name="Line"/>
            <p:cNvSpPr/>
            <p:nvPr/>
          </p:nvSpPr>
          <p:spPr>
            <a:xfrm>
              <a:off x="5497900" y="3324873"/>
              <a:ext cx="191701" cy="144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348" fill="norm" stroke="1" extrusionOk="0">
                  <a:moveTo>
                    <a:pt x="846" y="5383"/>
                  </a:moveTo>
                  <a:cubicBezTo>
                    <a:pt x="3220" y="5696"/>
                    <a:pt x="5594" y="6009"/>
                    <a:pt x="7730" y="6165"/>
                  </a:cubicBezTo>
                  <a:cubicBezTo>
                    <a:pt x="9866" y="6322"/>
                    <a:pt x="11765" y="6322"/>
                    <a:pt x="12833" y="5539"/>
                  </a:cubicBezTo>
                  <a:cubicBezTo>
                    <a:pt x="13901" y="4757"/>
                    <a:pt x="14139" y="3191"/>
                    <a:pt x="13664" y="1939"/>
                  </a:cubicBezTo>
                  <a:cubicBezTo>
                    <a:pt x="13189" y="687"/>
                    <a:pt x="12002" y="-252"/>
                    <a:pt x="9866" y="61"/>
                  </a:cubicBezTo>
                  <a:cubicBezTo>
                    <a:pt x="7730" y="374"/>
                    <a:pt x="4644" y="1939"/>
                    <a:pt x="2745" y="4913"/>
                  </a:cubicBezTo>
                  <a:cubicBezTo>
                    <a:pt x="846" y="7887"/>
                    <a:pt x="134" y="12270"/>
                    <a:pt x="16" y="15244"/>
                  </a:cubicBezTo>
                  <a:cubicBezTo>
                    <a:pt x="-103" y="18218"/>
                    <a:pt x="372" y="19783"/>
                    <a:pt x="4051" y="20565"/>
                  </a:cubicBezTo>
                  <a:cubicBezTo>
                    <a:pt x="7730" y="21348"/>
                    <a:pt x="14613" y="21348"/>
                    <a:pt x="21497" y="21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7" name="Line"/>
            <p:cNvSpPr/>
            <p:nvPr/>
          </p:nvSpPr>
          <p:spPr>
            <a:xfrm>
              <a:off x="5697671" y="3300097"/>
              <a:ext cx="106230" cy="195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015" fill="norm" stroke="1" extrusionOk="0">
                  <a:moveTo>
                    <a:pt x="4737" y="1114"/>
                  </a:moveTo>
                  <a:cubicBezTo>
                    <a:pt x="2620" y="432"/>
                    <a:pt x="502" y="-250"/>
                    <a:pt x="79" y="91"/>
                  </a:cubicBezTo>
                  <a:cubicBezTo>
                    <a:pt x="-345" y="432"/>
                    <a:pt x="926" y="1796"/>
                    <a:pt x="4102" y="4525"/>
                  </a:cubicBezTo>
                  <a:cubicBezTo>
                    <a:pt x="7279" y="7253"/>
                    <a:pt x="12361" y="11346"/>
                    <a:pt x="15114" y="14074"/>
                  </a:cubicBezTo>
                  <a:cubicBezTo>
                    <a:pt x="17867" y="16803"/>
                    <a:pt x="18290" y="18167"/>
                    <a:pt x="17655" y="19304"/>
                  </a:cubicBezTo>
                  <a:cubicBezTo>
                    <a:pt x="17020" y="20441"/>
                    <a:pt x="15326" y="21350"/>
                    <a:pt x="12784" y="20895"/>
                  </a:cubicBezTo>
                  <a:cubicBezTo>
                    <a:pt x="10243" y="20441"/>
                    <a:pt x="6855" y="18622"/>
                    <a:pt x="6643" y="15666"/>
                  </a:cubicBezTo>
                  <a:cubicBezTo>
                    <a:pt x="6431" y="12710"/>
                    <a:pt x="9396" y="8617"/>
                    <a:pt x="12361" y="6344"/>
                  </a:cubicBezTo>
                  <a:cubicBezTo>
                    <a:pt x="15326" y="4070"/>
                    <a:pt x="18290" y="3615"/>
                    <a:pt x="21255" y="3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8" name="Line"/>
            <p:cNvSpPr/>
            <p:nvPr/>
          </p:nvSpPr>
          <p:spPr>
            <a:xfrm>
              <a:off x="5835650" y="3301817"/>
              <a:ext cx="171450" cy="206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9" fill="norm" stroke="1" extrusionOk="0">
                  <a:moveTo>
                    <a:pt x="0" y="2201"/>
                  </a:moveTo>
                  <a:cubicBezTo>
                    <a:pt x="800" y="1328"/>
                    <a:pt x="1600" y="456"/>
                    <a:pt x="2667" y="128"/>
                  </a:cubicBezTo>
                  <a:cubicBezTo>
                    <a:pt x="3733" y="-199"/>
                    <a:pt x="5067" y="19"/>
                    <a:pt x="6933" y="1765"/>
                  </a:cubicBezTo>
                  <a:cubicBezTo>
                    <a:pt x="8800" y="3510"/>
                    <a:pt x="11200" y="6783"/>
                    <a:pt x="12267" y="9837"/>
                  </a:cubicBezTo>
                  <a:cubicBezTo>
                    <a:pt x="13333" y="12892"/>
                    <a:pt x="13067" y="15728"/>
                    <a:pt x="11867" y="17801"/>
                  </a:cubicBezTo>
                  <a:cubicBezTo>
                    <a:pt x="10667" y="19874"/>
                    <a:pt x="8533" y="21183"/>
                    <a:pt x="7200" y="21292"/>
                  </a:cubicBezTo>
                  <a:cubicBezTo>
                    <a:pt x="5867" y="21401"/>
                    <a:pt x="5333" y="20310"/>
                    <a:pt x="5867" y="17801"/>
                  </a:cubicBezTo>
                  <a:cubicBezTo>
                    <a:pt x="6400" y="15292"/>
                    <a:pt x="8000" y="11365"/>
                    <a:pt x="10800" y="8746"/>
                  </a:cubicBezTo>
                  <a:cubicBezTo>
                    <a:pt x="13600" y="6128"/>
                    <a:pt x="17600" y="4819"/>
                    <a:pt x="21600" y="3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9" name="Line"/>
            <p:cNvSpPr/>
            <p:nvPr/>
          </p:nvSpPr>
          <p:spPr>
            <a:xfrm>
              <a:off x="5989784" y="3308969"/>
              <a:ext cx="98129" cy="16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6" h="20776" fill="norm" stroke="1" extrusionOk="0">
                  <a:moveTo>
                    <a:pt x="18153" y="188"/>
                  </a:moveTo>
                  <a:cubicBezTo>
                    <a:pt x="15949" y="-78"/>
                    <a:pt x="13745" y="-345"/>
                    <a:pt x="10439" y="1522"/>
                  </a:cubicBezTo>
                  <a:cubicBezTo>
                    <a:pt x="7133" y="3388"/>
                    <a:pt x="2725" y="7388"/>
                    <a:pt x="961" y="10855"/>
                  </a:cubicBezTo>
                  <a:cubicBezTo>
                    <a:pt x="-802" y="14322"/>
                    <a:pt x="80" y="17255"/>
                    <a:pt x="1843" y="18988"/>
                  </a:cubicBezTo>
                  <a:cubicBezTo>
                    <a:pt x="3606" y="20722"/>
                    <a:pt x="6251" y="21255"/>
                    <a:pt x="9557" y="20322"/>
                  </a:cubicBezTo>
                  <a:cubicBezTo>
                    <a:pt x="12863" y="19388"/>
                    <a:pt x="16831" y="16988"/>
                    <a:pt x="18814" y="14455"/>
                  </a:cubicBezTo>
                  <a:cubicBezTo>
                    <a:pt x="20798" y="11922"/>
                    <a:pt x="20798" y="9255"/>
                    <a:pt x="19696" y="7522"/>
                  </a:cubicBezTo>
                  <a:cubicBezTo>
                    <a:pt x="18594" y="5788"/>
                    <a:pt x="16390" y="4988"/>
                    <a:pt x="14406" y="4988"/>
                  </a:cubicBezTo>
                  <a:cubicBezTo>
                    <a:pt x="12422" y="4988"/>
                    <a:pt x="10659" y="5788"/>
                    <a:pt x="8896" y="65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0" name="Line"/>
            <p:cNvSpPr/>
            <p:nvPr/>
          </p:nvSpPr>
          <p:spPr>
            <a:xfrm>
              <a:off x="6089650" y="3240616"/>
              <a:ext cx="190500" cy="263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0" y="8743"/>
                  </a:moveTo>
                  <a:cubicBezTo>
                    <a:pt x="1200" y="8229"/>
                    <a:pt x="2400" y="7714"/>
                    <a:pt x="3960" y="7886"/>
                  </a:cubicBezTo>
                  <a:cubicBezTo>
                    <a:pt x="5520" y="8057"/>
                    <a:pt x="7440" y="8914"/>
                    <a:pt x="8640" y="10714"/>
                  </a:cubicBezTo>
                  <a:cubicBezTo>
                    <a:pt x="9840" y="12514"/>
                    <a:pt x="10320" y="15257"/>
                    <a:pt x="10200" y="17057"/>
                  </a:cubicBezTo>
                  <a:cubicBezTo>
                    <a:pt x="10080" y="18857"/>
                    <a:pt x="9360" y="19714"/>
                    <a:pt x="8400" y="20400"/>
                  </a:cubicBezTo>
                  <a:cubicBezTo>
                    <a:pt x="7440" y="21086"/>
                    <a:pt x="6240" y="21600"/>
                    <a:pt x="5520" y="21257"/>
                  </a:cubicBezTo>
                  <a:cubicBezTo>
                    <a:pt x="4800" y="20914"/>
                    <a:pt x="4560" y="19714"/>
                    <a:pt x="5040" y="16886"/>
                  </a:cubicBezTo>
                  <a:cubicBezTo>
                    <a:pt x="5520" y="14057"/>
                    <a:pt x="6720" y="9600"/>
                    <a:pt x="9600" y="6514"/>
                  </a:cubicBezTo>
                  <a:cubicBezTo>
                    <a:pt x="12480" y="3429"/>
                    <a:pt x="17040" y="17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1" name="Line"/>
            <p:cNvSpPr/>
            <p:nvPr/>
          </p:nvSpPr>
          <p:spPr>
            <a:xfrm>
              <a:off x="6286500" y="3080735"/>
              <a:ext cx="167778" cy="496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557" fill="norm" stroke="1" extrusionOk="0">
                  <a:moveTo>
                    <a:pt x="21060" y="876"/>
                  </a:moveTo>
                  <a:cubicBezTo>
                    <a:pt x="21330" y="417"/>
                    <a:pt x="21600" y="-43"/>
                    <a:pt x="21195" y="3"/>
                  </a:cubicBezTo>
                  <a:cubicBezTo>
                    <a:pt x="20790" y="49"/>
                    <a:pt x="19710" y="600"/>
                    <a:pt x="17685" y="2301"/>
                  </a:cubicBezTo>
                  <a:cubicBezTo>
                    <a:pt x="15660" y="4001"/>
                    <a:pt x="12690" y="6851"/>
                    <a:pt x="9720" y="9792"/>
                  </a:cubicBezTo>
                  <a:cubicBezTo>
                    <a:pt x="6750" y="12733"/>
                    <a:pt x="3780" y="15766"/>
                    <a:pt x="2160" y="17743"/>
                  </a:cubicBezTo>
                  <a:cubicBezTo>
                    <a:pt x="540" y="19719"/>
                    <a:pt x="270" y="20638"/>
                    <a:pt x="0" y="21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2" name="Line"/>
            <p:cNvSpPr/>
            <p:nvPr/>
          </p:nvSpPr>
          <p:spPr>
            <a:xfrm>
              <a:off x="6395775" y="3321843"/>
              <a:ext cx="126898" cy="173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127" fill="norm" stroke="1" extrusionOk="0">
                  <a:moveTo>
                    <a:pt x="4027" y="1703"/>
                  </a:moveTo>
                  <a:cubicBezTo>
                    <a:pt x="5089" y="2989"/>
                    <a:pt x="6152" y="4275"/>
                    <a:pt x="5975" y="6975"/>
                  </a:cubicBezTo>
                  <a:cubicBezTo>
                    <a:pt x="5798" y="9675"/>
                    <a:pt x="4381" y="13789"/>
                    <a:pt x="3142" y="16617"/>
                  </a:cubicBezTo>
                  <a:cubicBezTo>
                    <a:pt x="1903" y="19446"/>
                    <a:pt x="840" y="20989"/>
                    <a:pt x="309" y="21117"/>
                  </a:cubicBezTo>
                  <a:cubicBezTo>
                    <a:pt x="-222" y="21246"/>
                    <a:pt x="-222" y="19960"/>
                    <a:pt x="1548" y="16746"/>
                  </a:cubicBezTo>
                  <a:cubicBezTo>
                    <a:pt x="3319" y="13532"/>
                    <a:pt x="6860" y="8389"/>
                    <a:pt x="9162" y="5303"/>
                  </a:cubicBezTo>
                  <a:cubicBezTo>
                    <a:pt x="11463" y="2217"/>
                    <a:pt x="12526" y="1189"/>
                    <a:pt x="13942" y="546"/>
                  </a:cubicBezTo>
                  <a:cubicBezTo>
                    <a:pt x="15358" y="-97"/>
                    <a:pt x="17129" y="-354"/>
                    <a:pt x="18545" y="803"/>
                  </a:cubicBezTo>
                  <a:cubicBezTo>
                    <a:pt x="19962" y="1960"/>
                    <a:pt x="21024" y="4532"/>
                    <a:pt x="21201" y="8003"/>
                  </a:cubicBezTo>
                  <a:cubicBezTo>
                    <a:pt x="21378" y="11475"/>
                    <a:pt x="20670" y="15846"/>
                    <a:pt x="19962" y="202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3" name="Line"/>
            <p:cNvSpPr/>
            <p:nvPr/>
          </p:nvSpPr>
          <p:spPr>
            <a:xfrm>
              <a:off x="6598658" y="3332603"/>
              <a:ext cx="85776" cy="144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063" fill="norm" stroke="1" extrusionOk="0">
                  <a:moveTo>
                    <a:pt x="9232" y="3253"/>
                  </a:moveTo>
                  <a:cubicBezTo>
                    <a:pt x="9759" y="1710"/>
                    <a:pt x="10286" y="168"/>
                    <a:pt x="9495" y="13"/>
                  </a:cubicBezTo>
                  <a:cubicBezTo>
                    <a:pt x="8705" y="-141"/>
                    <a:pt x="6598" y="1093"/>
                    <a:pt x="4754" y="4025"/>
                  </a:cubicBezTo>
                  <a:cubicBezTo>
                    <a:pt x="2910" y="6956"/>
                    <a:pt x="1329" y="11585"/>
                    <a:pt x="539" y="14670"/>
                  </a:cubicBezTo>
                  <a:cubicBezTo>
                    <a:pt x="-251" y="17756"/>
                    <a:pt x="-251" y="19299"/>
                    <a:pt x="1066" y="20225"/>
                  </a:cubicBezTo>
                  <a:cubicBezTo>
                    <a:pt x="2383" y="21150"/>
                    <a:pt x="5017" y="21459"/>
                    <a:pt x="8442" y="20379"/>
                  </a:cubicBezTo>
                  <a:cubicBezTo>
                    <a:pt x="11866" y="19299"/>
                    <a:pt x="16081" y="16830"/>
                    <a:pt x="18451" y="14825"/>
                  </a:cubicBezTo>
                  <a:cubicBezTo>
                    <a:pt x="20822" y="12819"/>
                    <a:pt x="21349" y="11276"/>
                    <a:pt x="21349" y="9579"/>
                  </a:cubicBezTo>
                  <a:cubicBezTo>
                    <a:pt x="21349" y="7882"/>
                    <a:pt x="20822" y="6030"/>
                    <a:pt x="19242" y="5105"/>
                  </a:cubicBezTo>
                  <a:cubicBezTo>
                    <a:pt x="17661" y="4179"/>
                    <a:pt x="15027" y="4179"/>
                    <a:pt x="12393" y="4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4" name="Line"/>
            <p:cNvSpPr/>
            <p:nvPr/>
          </p:nvSpPr>
          <p:spPr>
            <a:xfrm>
              <a:off x="6750050" y="3348566"/>
              <a:ext cx="1" cy="1079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5" name="Line"/>
            <p:cNvSpPr/>
            <p:nvPr/>
          </p:nvSpPr>
          <p:spPr>
            <a:xfrm>
              <a:off x="6775399" y="3244596"/>
              <a:ext cx="57201" cy="2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0242" fill="norm" stroke="1" extrusionOk="0">
                  <a:moveTo>
                    <a:pt x="2333" y="20242"/>
                  </a:moveTo>
                  <a:cubicBezTo>
                    <a:pt x="790" y="12528"/>
                    <a:pt x="-753" y="4813"/>
                    <a:pt x="404" y="1728"/>
                  </a:cubicBezTo>
                  <a:cubicBezTo>
                    <a:pt x="1561" y="-1358"/>
                    <a:pt x="5418" y="185"/>
                    <a:pt x="9276" y="2499"/>
                  </a:cubicBezTo>
                  <a:cubicBezTo>
                    <a:pt x="13133" y="4813"/>
                    <a:pt x="16990" y="7899"/>
                    <a:pt x="20847" y="10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6" name="Line"/>
            <p:cNvSpPr/>
            <p:nvPr/>
          </p:nvSpPr>
          <p:spPr>
            <a:xfrm>
              <a:off x="6800887" y="3278716"/>
              <a:ext cx="95213" cy="205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414" fill="norm" stroke="1" extrusionOk="0">
                  <a:moveTo>
                    <a:pt x="21122" y="0"/>
                  </a:moveTo>
                  <a:cubicBezTo>
                    <a:pt x="15957" y="0"/>
                    <a:pt x="10792" y="0"/>
                    <a:pt x="7035" y="441"/>
                  </a:cubicBezTo>
                  <a:cubicBezTo>
                    <a:pt x="3279" y="882"/>
                    <a:pt x="931" y="1763"/>
                    <a:pt x="226" y="2755"/>
                  </a:cubicBezTo>
                  <a:cubicBezTo>
                    <a:pt x="-478" y="3747"/>
                    <a:pt x="461" y="4849"/>
                    <a:pt x="3044" y="7053"/>
                  </a:cubicBezTo>
                  <a:cubicBezTo>
                    <a:pt x="5626" y="9257"/>
                    <a:pt x="9852" y="12563"/>
                    <a:pt x="11965" y="14878"/>
                  </a:cubicBezTo>
                  <a:cubicBezTo>
                    <a:pt x="14079" y="17192"/>
                    <a:pt x="14079" y="18514"/>
                    <a:pt x="12905" y="19616"/>
                  </a:cubicBezTo>
                  <a:cubicBezTo>
                    <a:pt x="11731" y="20718"/>
                    <a:pt x="9383" y="21600"/>
                    <a:pt x="7505" y="21380"/>
                  </a:cubicBezTo>
                  <a:cubicBezTo>
                    <a:pt x="5626" y="21159"/>
                    <a:pt x="4218" y="19837"/>
                    <a:pt x="3748" y="18624"/>
                  </a:cubicBezTo>
                  <a:cubicBezTo>
                    <a:pt x="3279" y="17412"/>
                    <a:pt x="3748" y="16310"/>
                    <a:pt x="4218" y="15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7" name="Line"/>
            <p:cNvSpPr/>
            <p:nvPr/>
          </p:nvSpPr>
          <p:spPr>
            <a:xfrm>
              <a:off x="6919507" y="3297630"/>
              <a:ext cx="148044" cy="146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011" fill="norm" stroke="1" extrusionOk="0">
                  <a:moveTo>
                    <a:pt x="6582" y="10972"/>
                  </a:moveTo>
                  <a:cubicBezTo>
                    <a:pt x="8082" y="10667"/>
                    <a:pt x="9582" y="10363"/>
                    <a:pt x="10932" y="9755"/>
                  </a:cubicBezTo>
                  <a:cubicBezTo>
                    <a:pt x="12282" y="9146"/>
                    <a:pt x="13482" y="8234"/>
                    <a:pt x="14232" y="6560"/>
                  </a:cubicBezTo>
                  <a:cubicBezTo>
                    <a:pt x="14982" y="4887"/>
                    <a:pt x="15282" y="2453"/>
                    <a:pt x="14532" y="1084"/>
                  </a:cubicBezTo>
                  <a:cubicBezTo>
                    <a:pt x="13782" y="-285"/>
                    <a:pt x="11982" y="-589"/>
                    <a:pt x="9282" y="1541"/>
                  </a:cubicBezTo>
                  <a:cubicBezTo>
                    <a:pt x="6582" y="3670"/>
                    <a:pt x="2982" y="8234"/>
                    <a:pt x="1182" y="11732"/>
                  </a:cubicBezTo>
                  <a:cubicBezTo>
                    <a:pt x="-618" y="15231"/>
                    <a:pt x="-618" y="17665"/>
                    <a:pt x="2982" y="19034"/>
                  </a:cubicBezTo>
                  <a:cubicBezTo>
                    <a:pt x="6582" y="20403"/>
                    <a:pt x="13782" y="20707"/>
                    <a:pt x="20982" y="210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8" name="Line"/>
            <p:cNvSpPr/>
            <p:nvPr/>
          </p:nvSpPr>
          <p:spPr>
            <a:xfrm>
              <a:off x="7340600" y="3202516"/>
              <a:ext cx="63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9" name="Line"/>
            <p:cNvSpPr/>
            <p:nvPr/>
          </p:nvSpPr>
          <p:spPr>
            <a:xfrm>
              <a:off x="7203815" y="3037144"/>
              <a:ext cx="193510" cy="531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57" fill="norm" stroke="1" extrusionOk="0">
                  <a:moveTo>
                    <a:pt x="20807" y="2060"/>
                  </a:moveTo>
                  <a:cubicBezTo>
                    <a:pt x="21041" y="1634"/>
                    <a:pt x="21276" y="1207"/>
                    <a:pt x="21394" y="780"/>
                  </a:cubicBezTo>
                  <a:cubicBezTo>
                    <a:pt x="21511" y="353"/>
                    <a:pt x="21511" y="-74"/>
                    <a:pt x="21159" y="11"/>
                  </a:cubicBezTo>
                  <a:cubicBezTo>
                    <a:pt x="20807" y="97"/>
                    <a:pt x="20102" y="694"/>
                    <a:pt x="18459" y="2445"/>
                  </a:cubicBezTo>
                  <a:cubicBezTo>
                    <a:pt x="16815" y="4195"/>
                    <a:pt x="14233" y="7098"/>
                    <a:pt x="11181" y="10086"/>
                  </a:cubicBezTo>
                  <a:cubicBezTo>
                    <a:pt x="8128" y="13074"/>
                    <a:pt x="4607" y="16147"/>
                    <a:pt x="2611" y="17898"/>
                  </a:cubicBezTo>
                  <a:cubicBezTo>
                    <a:pt x="615" y="19648"/>
                    <a:pt x="146" y="20075"/>
                    <a:pt x="28" y="20501"/>
                  </a:cubicBezTo>
                  <a:cubicBezTo>
                    <a:pt x="-89" y="20928"/>
                    <a:pt x="146" y="21355"/>
                    <a:pt x="850" y="21441"/>
                  </a:cubicBezTo>
                  <a:cubicBezTo>
                    <a:pt x="1554" y="21526"/>
                    <a:pt x="2728" y="21270"/>
                    <a:pt x="4020" y="20886"/>
                  </a:cubicBezTo>
                  <a:cubicBezTo>
                    <a:pt x="5311" y="20501"/>
                    <a:pt x="6720" y="19989"/>
                    <a:pt x="8128" y="19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0" name="Line"/>
            <p:cNvSpPr/>
            <p:nvPr/>
          </p:nvSpPr>
          <p:spPr>
            <a:xfrm>
              <a:off x="7410449" y="3348566"/>
              <a:ext cx="190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1" name="Line"/>
            <p:cNvSpPr/>
            <p:nvPr/>
          </p:nvSpPr>
          <p:spPr>
            <a:xfrm>
              <a:off x="7414122" y="3278616"/>
              <a:ext cx="21729" cy="50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19978" fill="norm" stroke="1" extrusionOk="0">
                  <a:moveTo>
                    <a:pt x="2484" y="19978"/>
                  </a:moveTo>
                  <a:cubicBezTo>
                    <a:pt x="521" y="11670"/>
                    <a:pt x="-1443" y="3363"/>
                    <a:pt x="1502" y="870"/>
                  </a:cubicBezTo>
                  <a:cubicBezTo>
                    <a:pt x="4448" y="-1622"/>
                    <a:pt x="12302" y="1701"/>
                    <a:pt x="20157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2" name="Line"/>
            <p:cNvSpPr/>
            <p:nvPr/>
          </p:nvSpPr>
          <p:spPr>
            <a:xfrm>
              <a:off x="7491271" y="3312201"/>
              <a:ext cx="135079" cy="188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403" fill="norm" stroke="1" extrusionOk="0">
                  <a:moveTo>
                    <a:pt x="2265" y="1963"/>
                  </a:moveTo>
                  <a:cubicBezTo>
                    <a:pt x="2598" y="6043"/>
                    <a:pt x="2930" y="10123"/>
                    <a:pt x="2598" y="12883"/>
                  </a:cubicBezTo>
                  <a:cubicBezTo>
                    <a:pt x="2265" y="15643"/>
                    <a:pt x="1269" y="17083"/>
                    <a:pt x="604" y="17203"/>
                  </a:cubicBezTo>
                  <a:cubicBezTo>
                    <a:pt x="-61" y="17323"/>
                    <a:pt x="-393" y="16123"/>
                    <a:pt x="770" y="13243"/>
                  </a:cubicBezTo>
                  <a:cubicBezTo>
                    <a:pt x="1933" y="10363"/>
                    <a:pt x="4592" y="5803"/>
                    <a:pt x="6752" y="3163"/>
                  </a:cubicBezTo>
                  <a:cubicBezTo>
                    <a:pt x="8912" y="523"/>
                    <a:pt x="10573" y="-197"/>
                    <a:pt x="11736" y="43"/>
                  </a:cubicBezTo>
                  <a:cubicBezTo>
                    <a:pt x="12899" y="283"/>
                    <a:pt x="13564" y="1483"/>
                    <a:pt x="14229" y="4243"/>
                  </a:cubicBezTo>
                  <a:cubicBezTo>
                    <a:pt x="14893" y="7003"/>
                    <a:pt x="15558" y="11323"/>
                    <a:pt x="16721" y="14443"/>
                  </a:cubicBezTo>
                  <a:cubicBezTo>
                    <a:pt x="17884" y="17563"/>
                    <a:pt x="19545" y="19483"/>
                    <a:pt x="21207" y="21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3" name="Line"/>
            <p:cNvSpPr/>
            <p:nvPr/>
          </p:nvSpPr>
          <p:spPr>
            <a:xfrm>
              <a:off x="7633289" y="3300852"/>
              <a:ext cx="170861" cy="162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472" fill="norm" stroke="1" extrusionOk="0">
                  <a:moveTo>
                    <a:pt x="14151" y="10532"/>
                  </a:moveTo>
                  <a:cubicBezTo>
                    <a:pt x="14414" y="7727"/>
                    <a:pt x="14678" y="4921"/>
                    <a:pt x="14414" y="2958"/>
                  </a:cubicBezTo>
                  <a:cubicBezTo>
                    <a:pt x="14151" y="994"/>
                    <a:pt x="13361" y="-128"/>
                    <a:pt x="11517" y="12"/>
                  </a:cubicBezTo>
                  <a:cubicBezTo>
                    <a:pt x="9673" y="153"/>
                    <a:pt x="6775" y="1555"/>
                    <a:pt x="4536" y="4360"/>
                  </a:cubicBezTo>
                  <a:cubicBezTo>
                    <a:pt x="2297" y="7166"/>
                    <a:pt x="717" y="11373"/>
                    <a:pt x="190" y="14178"/>
                  </a:cubicBezTo>
                  <a:cubicBezTo>
                    <a:pt x="-337" y="16984"/>
                    <a:pt x="190" y="18386"/>
                    <a:pt x="2297" y="18386"/>
                  </a:cubicBezTo>
                  <a:cubicBezTo>
                    <a:pt x="4404" y="18386"/>
                    <a:pt x="8092" y="16984"/>
                    <a:pt x="10463" y="15721"/>
                  </a:cubicBezTo>
                  <a:cubicBezTo>
                    <a:pt x="12834" y="14459"/>
                    <a:pt x="13887" y="13337"/>
                    <a:pt x="14283" y="13477"/>
                  </a:cubicBezTo>
                  <a:cubicBezTo>
                    <a:pt x="14678" y="13617"/>
                    <a:pt x="14414" y="15020"/>
                    <a:pt x="14546" y="16423"/>
                  </a:cubicBezTo>
                  <a:cubicBezTo>
                    <a:pt x="14678" y="17825"/>
                    <a:pt x="15204" y="19228"/>
                    <a:pt x="16390" y="20069"/>
                  </a:cubicBezTo>
                  <a:cubicBezTo>
                    <a:pt x="17575" y="20911"/>
                    <a:pt x="19419" y="21191"/>
                    <a:pt x="21263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4" name="Line"/>
            <p:cNvSpPr/>
            <p:nvPr/>
          </p:nvSpPr>
          <p:spPr>
            <a:xfrm>
              <a:off x="7815933" y="3293173"/>
              <a:ext cx="127917" cy="182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0640" fill="norm" stroke="1" extrusionOk="0">
                  <a:moveTo>
                    <a:pt x="21054" y="4841"/>
                  </a:moveTo>
                  <a:cubicBezTo>
                    <a:pt x="20706" y="3641"/>
                    <a:pt x="20357" y="2441"/>
                    <a:pt x="18615" y="1361"/>
                  </a:cubicBezTo>
                  <a:cubicBezTo>
                    <a:pt x="16873" y="281"/>
                    <a:pt x="13738" y="-679"/>
                    <a:pt x="10428" y="641"/>
                  </a:cubicBezTo>
                  <a:cubicBezTo>
                    <a:pt x="7119" y="1961"/>
                    <a:pt x="3635" y="5561"/>
                    <a:pt x="1719" y="8681"/>
                  </a:cubicBezTo>
                  <a:cubicBezTo>
                    <a:pt x="-198" y="11801"/>
                    <a:pt x="-546" y="14441"/>
                    <a:pt x="848" y="16481"/>
                  </a:cubicBezTo>
                  <a:cubicBezTo>
                    <a:pt x="2241" y="18521"/>
                    <a:pt x="5377" y="19961"/>
                    <a:pt x="7989" y="20441"/>
                  </a:cubicBezTo>
                  <a:cubicBezTo>
                    <a:pt x="10602" y="20921"/>
                    <a:pt x="12693" y="20441"/>
                    <a:pt x="14783" y="199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5" name="Line"/>
            <p:cNvSpPr/>
            <p:nvPr/>
          </p:nvSpPr>
          <p:spPr>
            <a:xfrm>
              <a:off x="7955148" y="3278860"/>
              <a:ext cx="90302" cy="195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252" fill="norm" stroke="1" extrusionOk="0">
                  <a:moveTo>
                    <a:pt x="19470" y="2742"/>
                  </a:moveTo>
                  <a:cubicBezTo>
                    <a:pt x="18488" y="1593"/>
                    <a:pt x="17507" y="444"/>
                    <a:pt x="15788" y="100"/>
                  </a:cubicBezTo>
                  <a:cubicBezTo>
                    <a:pt x="14070" y="-245"/>
                    <a:pt x="11616" y="215"/>
                    <a:pt x="8670" y="2972"/>
                  </a:cubicBezTo>
                  <a:cubicBezTo>
                    <a:pt x="5725" y="5729"/>
                    <a:pt x="2288" y="10785"/>
                    <a:pt x="816" y="13887"/>
                  </a:cubicBezTo>
                  <a:cubicBezTo>
                    <a:pt x="-657" y="16989"/>
                    <a:pt x="-166" y="18138"/>
                    <a:pt x="2534" y="19172"/>
                  </a:cubicBezTo>
                  <a:cubicBezTo>
                    <a:pt x="5234" y="20206"/>
                    <a:pt x="10143" y="21125"/>
                    <a:pt x="13579" y="21240"/>
                  </a:cubicBezTo>
                  <a:cubicBezTo>
                    <a:pt x="17016" y="21355"/>
                    <a:pt x="18979" y="20666"/>
                    <a:pt x="20943" y="19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6" name="Line"/>
            <p:cNvSpPr/>
            <p:nvPr/>
          </p:nvSpPr>
          <p:spPr>
            <a:xfrm>
              <a:off x="8104524" y="3234266"/>
              <a:ext cx="315576" cy="233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508" fill="norm" stroke="1" extrusionOk="0">
                  <a:moveTo>
                    <a:pt x="2461" y="6422"/>
                  </a:moveTo>
                  <a:cubicBezTo>
                    <a:pt x="1597" y="8757"/>
                    <a:pt x="733" y="11092"/>
                    <a:pt x="301" y="12941"/>
                  </a:cubicBezTo>
                  <a:cubicBezTo>
                    <a:pt x="-131" y="14789"/>
                    <a:pt x="-131" y="16151"/>
                    <a:pt x="517" y="17319"/>
                  </a:cubicBezTo>
                  <a:cubicBezTo>
                    <a:pt x="1165" y="18486"/>
                    <a:pt x="2461" y="19459"/>
                    <a:pt x="4117" y="18486"/>
                  </a:cubicBezTo>
                  <a:cubicBezTo>
                    <a:pt x="5773" y="17514"/>
                    <a:pt x="7789" y="14595"/>
                    <a:pt x="8869" y="12649"/>
                  </a:cubicBezTo>
                  <a:cubicBezTo>
                    <a:pt x="9949" y="10703"/>
                    <a:pt x="10093" y="9730"/>
                    <a:pt x="10021" y="8562"/>
                  </a:cubicBezTo>
                  <a:cubicBezTo>
                    <a:pt x="9949" y="7395"/>
                    <a:pt x="9661" y="6032"/>
                    <a:pt x="9589" y="5838"/>
                  </a:cubicBezTo>
                  <a:cubicBezTo>
                    <a:pt x="9517" y="5643"/>
                    <a:pt x="9661" y="6616"/>
                    <a:pt x="10237" y="8465"/>
                  </a:cubicBezTo>
                  <a:cubicBezTo>
                    <a:pt x="10813" y="10314"/>
                    <a:pt x="11821" y="13038"/>
                    <a:pt x="12397" y="14984"/>
                  </a:cubicBezTo>
                  <a:cubicBezTo>
                    <a:pt x="12973" y="16930"/>
                    <a:pt x="13117" y="18097"/>
                    <a:pt x="12973" y="19265"/>
                  </a:cubicBezTo>
                  <a:cubicBezTo>
                    <a:pt x="12829" y="20432"/>
                    <a:pt x="12397" y="21600"/>
                    <a:pt x="12181" y="21503"/>
                  </a:cubicBezTo>
                  <a:cubicBezTo>
                    <a:pt x="11965" y="21405"/>
                    <a:pt x="11965" y="20043"/>
                    <a:pt x="12829" y="16930"/>
                  </a:cubicBezTo>
                  <a:cubicBezTo>
                    <a:pt x="13693" y="13816"/>
                    <a:pt x="15421" y="8951"/>
                    <a:pt x="17005" y="5838"/>
                  </a:cubicBezTo>
                  <a:cubicBezTo>
                    <a:pt x="18589" y="2724"/>
                    <a:pt x="20029" y="1362"/>
                    <a:pt x="214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7" name="Line"/>
            <p:cNvSpPr/>
            <p:nvPr/>
          </p:nvSpPr>
          <p:spPr>
            <a:xfrm>
              <a:off x="8415487" y="3276474"/>
              <a:ext cx="157013" cy="160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063" fill="norm" stroke="1" extrusionOk="0">
                  <a:moveTo>
                    <a:pt x="14452" y="11093"/>
                  </a:moveTo>
                  <a:cubicBezTo>
                    <a:pt x="14452" y="8324"/>
                    <a:pt x="14452" y="5554"/>
                    <a:pt x="14020" y="3616"/>
                  </a:cubicBezTo>
                  <a:cubicBezTo>
                    <a:pt x="13588" y="1677"/>
                    <a:pt x="12724" y="570"/>
                    <a:pt x="11572" y="154"/>
                  </a:cubicBezTo>
                  <a:cubicBezTo>
                    <a:pt x="10420" y="-261"/>
                    <a:pt x="8980" y="16"/>
                    <a:pt x="6964" y="2785"/>
                  </a:cubicBezTo>
                  <a:cubicBezTo>
                    <a:pt x="4948" y="5554"/>
                    <a:pt x="2356" y="10816"/>
                    <a:pt x="1060" y="14139"/>
                  </a:cubicBezTo>
                  <a:cubicBezTo>
                    <a:pt x="-236" y="17462"/>
                    <a:pt x="-236" y="18847"/>
                    <a:pt x="484" y="19816"/>
                  </a:cubicBezTo>
                  <a:cubicBezTo>
                    <a:pt x="1204" y="20785"/>
                    <a:pt x="2644" y="21339"/>
                    <a:pt x="4804" y="20508"/>
                  </a:cubicBezTo>
                  <a:cubicBezTo>
                    <a:pt x="6964" y="19677"/>
                    <a:pt x="9844" y="17462"/>
                    <a:pt x="12004" y="15108"/>
                  </a:cubicBezTo>
                  <a:cubicBezTo>
                    <a:pt x="14164" y="12754"/>
                    <a:pt x="15604" y="10262"/>
                    <a:pt x="16180" y="9847"/>
                  </a:cubicBezTo>
                  <a:cubicBezTo>
                    <a:pt x="16756" y="9431"/>
                    <a:pt x="16468" y="11093"/>
                    <a:pt x="16324" y="12616"/>
                  </a:cubicBezTo>
                  <a:cubicBezTo>
                    <a:pt x="16180" y="14139"/>
                    <a:pt x="16180" y="15524"/>
                    <a:pt x="17044" y="16908"/>
                  </a:cubicBezTo>
                  <a:cubicBezTo>
                    <a:pt x="17908" y="18293"/>
                    <a:pt x="19636" y="19677"/>
                    <a:pt x="21364" y="21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8" name="Line"/>
            <p:cNvSpPr/>
            <p:nvPr/>
          </p:nvSpPr>
          <p:spPr>
            <a:xfrm>
              <a:off x="8638381" y="3275099"/>
              <a:ext cx="245833" cy="36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194" fill="norm" stroke="1" extrusionOk="0">
                  <a:moveTo>
                    <a:pt x="10777" y="3544"/>
                  </a:moveTo>
                  <a:cubicBezTo>
                    <a:pt x="10594" y="2556"/>
                    <a:pt x="10411" y="1569"/>
                    <a:pt x="9404" y="828"/>
                  </a:cubicBezTo>
                  <a:cubicBezTo>
                    <a:pt x="8397" y="88"/>
                    <a:pt x="6567" y="-406"/>
                    <a:pt x="4828" y="458"/>
                  </a:cubicBezTo>
                  <a:cubicBezTo>
                    <a:pt x="3089" y="1322"/>
                    <a:pt x="1441" y="3544"/>
                    <a:pt x="618" y="5333"/>
                  </a:cubicBezTo>
                  <a:cubicBezTo>
                    <a:pt x="-206" y="7123"/>
                    <a:pt x="-206" y="8481"/>
                    <a:pt x="618" y="9345"/>
                  </a:cubicBezTo>
                  <a:cubicBezTo>
                    <a:pt x="1441" y="10209"/>
                    <a:pt x="3089" y="10579"/>
                    <a:pt x="5469" y="9777"/>
                  </a:cubicBezTo>
                  <a:cubicBezTo>
                    <a:pt x="7848" y="8975"/>
                    <a:pt x="10960" y="7000"/>
                    <a:pt x="12699" y="5704"/>
                  </a:cubicBezTo>
                  <a:cubicBezTo>
                    <a:pt x="14438" y="4408"/>
                    <a:pt x="14804" y="3791"/>
                    <a:pt x="14621" y="3667"/>
                  </a:cubicBezTo>
                  <a:cubicBezTo>
                    <a:pt x="14438" y="3544"/>
                    <a:pt x="13706" y="3914"/>
                    <a:pt x="13614" y="4346"/>
                  </a:cubicBezTo>
                  <a:cubicBezTo>
                    <a:pt x="13523" y="4778"/>
                    <a:pt x="14072" y="5272"/>
                    <a:pt x="14804" y="5457"/>
                  </a:cubicBezTo>
                  <a:cubicBezTo>
                    <a:pt x="15536" y="5642"/>
                    <a:pt x="16452" y="5519"/>
                    <a:pt x="17275" y="5272"/>
                  </a:cubicBezTo>
                  <a:cubicBezTo>
                    <a:pt x="18099" y="5025"/>
                    <a:pt x="18831" y="4655"/>
                    <a:pt x="19563" y="4284"/>
                  </a:cubicBezTo>
                  <a:cubicBezTo>
                    <a:pt x="20296" y="3914"/>
                    <a:pt x="21028" y="3544"/>
                    <a:pt x="21211" y="3667"/>
                  </a:cubicBezTo>
                  <a:cubicBezTo>
                    <a:pt x="21394" y="3791"/>
                    <a:pt x="21028" y="4408"/>
                    <a:pt x="20662" y="6568"/>
                  </a:cubicBezTo>
                  <a:cubicBezTo>
                    <a:pt x="20296" y="8728"/>
                    <a:pt x="19930" y="12431"/>
                    <a:pt x="19655" y="14961"/>
                  </a:cubicBezTo>
                  <a:cubicBezTo>
                    <a:pt x="19380" y="17491"/>
                    <a:pt x="19197" y="18849"/>
                    <a:pt x="18740" y="19775"/>
                  </a:cubicBezTo>
                  <a:cubicBezTo>
                    <a:pt x="18282" y="20700"/>
                    <a:pt x="17550" y="21194"/>
                    <a:pt x="16086" y="21194"/>
                  </a:cubicBezTo>
                  <a:cubicBezTo>
                    <a:pt x="14621" y="21194"/>
                    <a:pt x="12425" y="20700"/>
                    <a:pt x="11235" y="19836"/>
                  </a:cubicBezTo>
                  <a:cubicBezTo>
                    <a:pt x="10045" y="18972"/>
                    <a:pt x="9862" y="17738"/>
                    <a:pt x="9679" y="16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9" name="Line"/>
            <p:cNvSpPr/>
            <p:nvPr/>
          </p:nvSpPr>
          <p:spPr>
            <a:xfrm>
              <a:off x="9131300" y="3507316"/>
              <a:ext cx="381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0" name="Line"/>
            <p:cNvSpPr/>
            <p:nvPr/>
          </p:nvSpPr>
          <p:spPr>
            <a:xfrm>
              <a:off x="3270250" y="4034366"/>
              <a:ext cx="228600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00" y="3967"/>
                    <a:pt x="8800" y="7935"/>
                    <a:pt x="12400" y="11535"/>
                  </a:cubicBezTo>
                  <a:cubicBezTo>
                    <a:pt x="16000" y="15135"/>
                    <a:pt x="18800" y="183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1" name="Line"/>
            <p:cNvSpPr/>
            <p:nvPr/>
          </p:nvSpPr>
          <p:spPr>
            <a:xfrm>
              <a:off x="3445102" y="4047066"/>
              <a:ext cx="168049" cy="567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532" fill="norm" stroke="1" extrusionOk="0">
                  <a:moveTo>
                    <a:pt x="21436" y="0"/>
                  </a:moveTo>
                  <a:cubicBezTo>
                    <a:pt x="19816" y="803"/>
                    <a:pt x="18196" y="1606"/>
                    <a:pt x="16576" y="3252"/>
                  </a:cubicBezTo>
                  <a:cubicBezTo>
                    <a:pt x="14956" y="4898"/>
                    <a:pt x="13336" y="7387"/>
                    <a:pt x="11041" y="9917"/>
                  </a:cubicBezTo>
                  <a:cubicBezTo>
                    <a:pt x="8746" y="12446"/>
                    <a:pt x="5776" y="15016"/>
                    <a:pt x="3886" y="16622"/>
                  </a:cubicBezTo>
                  <a:cubicBezTo>
                    <a:pt x="1996" y="18228"/>
                    <a:pt x="1186" y="18870"/>
                    <a:pt x="646" y="19432"/>
                  </a:cubicBezTo>
                  <a:cubicBezTo>
                    <a:pt x="106" y="19994"/>
                    <a:pt x="-164" y="20476"/>
                    <a:pt x="106" y="20877"/>
                  </a:cubicBezTo>
                  <a:cubicBezTo>
                    <a:pt x="376" y="21279"/>
                    <a:pt x="1186" y="21600"/>
                    <a:pt x="2266" y="21520"/>
                  </a:cubicBezTo>
                  <a:cubicBezTo>
                    <a:pt x="3346" y="21439"/>
                    <a:pt x="4696" y="20958"/>
                    <a:pt x="6046" y="20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2" name="Line"/>
            <p:cNvSpPr/>
            <p:nvPr/>
          </p:nvSpPr>
          <p:spPr>
            <a:xfrm>
              <a:off x="3797300" y="4394199"/>
              <a:ext cx="222250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54" y="10800"/>
                    <a:pt x="11109" y="0"/>
                    <a:pt x="14709" y="0"/>
                  </a:cubicBezTo>
                  <a:cubicBezTo>
                    <a:pt x="18309" y="0"/>
                    <a:pt x="19954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3" name="Line"/>
            <p:cNvSpPr/>
            <p:nvPr/>
          </p:nvSpPr>
          <p:spPr>
            <a:xfrm>
              <a:off x="3857312" y="4472516"/>
              <a:ext cx="251139" cy="67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016" fill="norm" stroke="1" extrusionOk="0">
                  <a:moveTo>
                    <a:pt x="837" y="11782"/>
                  </a:moveTo>
                  <a:cubicBezTo>
                    <a:pt x="297" y="15055"/>
                    <a:pt x="-243" y="18327"/>
                    <a:pt x="117" y="19964"/>
                  </a:cubicBezTo>
                  <a:cubicBezTo>
                    <a:pt x="477" y="21600"/>
                    <a:pt x="1737" y="21600"/>
                    <a:pt x="5427" y="18000"/>
                  </a:cubicBezTo>
                  <a:cubicBezTo>
                    <a:pt x="9117" y="14400"/>
                    <a:pt x="15237" y="7200"/>
                    <a:pt x="213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4" name="Line"/>
            <p:cNvSpPr/>
            <p:nvPr/>
          </p:nvSpPr>
          <p:spPr>
            <a:xfrm>
              <a:off x="4394200" y="4080657"/>
              <a:ext cx="225663" cy="618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332" fill="norm" stroke="1" extrusionOk="0">
                  <a:moveTo>
                    <a:pt x="0" y="11102"/>
                  </a:moveTo>
                  <a:cubicBezTo>
                    <a:pt x="1009" y="13072"/>
                    <a:pt x="2019" y="15042"/>
                    <a:pt x="2624" y="17159"/>
                  </a:cubicBezTo>
                  <a:cubicBezTo>
                    <a:pt x="3230" y="19275"/>
                    <a:pt x="3432" y="21537"/>
                    <a:pt x="3432" y="21318"/>
                  </a:cubicBezTo>
                  <a:cubicBezTo>
                    <a:pt x="3432" y="21099"/>
                    <a:pt x="3230" y="18399"/>
                    <a:pt x="3129" y="15553"/>
                  </a:cubicBezTo>
                  <a:cubicBezTo>
                    <a:pt x="3028" y="12707"/>
                    <a:pt x="3028" y="9715"/>
                    <a:pt x="3432" y="7234"/>
                  </a:cubicBezTo>
                  <a:cubicBezTo>
                    <a:pt x="3836" y="4753"/>
                    <a:pt x="4643" y="2783"/>
                    <a:pt x="5350" y="1652"/>
                  </a:cubicBezTo>
                  <a:cubicBezTo>
                    <a:pt x="6056" y="521"/>
                    <a:pt x="6662" y="229"/>
                    <a:pt x="7671" y="83"/>
                  </a:cubicBezTo>
                  <a:cubicBezTo>
                    <a:pt x="8680" y="-63"/>
                    <a:pt x="10093" y="-63"/>
                    <a:pt x="11809" y="484"/>
                  </a:cubicBezTo>
                  <a:cubicBezTo>
                    <a:pt x="13525" y="1032"/>
                    <a:pt x="15544" y="2126"/>
                    <a:pt x="16654" y="3513"/>
                  </a:cubicBezTo>
                  <a:cubicBezTo>
                    <a:pt x="17764" y="4899"/>
                    <a:pt x="17966" y="6578"/>
                    <a:pt x="17462" y="7782"/>
                  </a:cubicBezTo>
                  <a:cubicBezTo>
                    <a:pt x="16957" y="8986"/>
                    <a:pt x="15746" y="9715"/>
                    <a:pt x="14636" y="10153"/>
                  </a:cubicBezTo>
                  <a:cubicBezTo>
                    <a:pt x="13525" y="10591"/>
                    <a:pt x="12516" y="10737"/>
                    <a:pt x="12516" y="10810"/>
                  </a:cubicBezTo>
                  <a:cubicBezTo>
                    <a:pt x="12516" y="10883"/>
                    <a:pt x="13525" y="10883"/>
                    <a:pt x="15140" y="11102"/>
                  </a:cubicBezTo>
                  <a:cubicBezTo>
                    <a:pt x="16755" y="11321"/>
                    <a:pt x="18976" y="11759"/>
                    <a:pt x="20187" y="12160"/>
                  </a:cubicBezTo>
                  <a:cubicBezTo>
                    <a:pt x="21398" y="12561"/>
                    <a:pt x="21600" y="12926"/>
                    <a:pt x="21499" y="13291"/>
                  </a:cubicBezTo>
                  <a:cubicBezTo>
                    <a:pt x="21398" y="13656"/>
                    <a:pt x="20994" y="14021"/>
                    <a:pt x="19985" y="14313"/>
                  </a:cubicBezTo>
                  <a:cubicBezTo>
                    <a:pt x="18976" y="14605"/>
                    <a:pt x="17361" y="14823"/>
                    <a:pt x="15948" y="14933"/>
                  </a:cubicBezTo>
                  <a:cubicBezTo>
                    <a:pt x="14535" y="15042"/>
                    <a:pt x="13323" y="15042"/>
                    <a:pt x="12415" y="14896"/>
                  </a:cubicBezTo>
                  <a:cubicBezTo>
                    <a:pt x="11507" y="14751"/>
                    <a:pt x="10901" y="14459"/>
                    <a:pt x="11507" y="14203"/>
                  </a:cubicBezTo>
                  <a:cubicBezTo>
                    <a:pt x="12112" y="13948"/>
                    <a:pt x="13929" y="13729"/>
                    <a:pt x="15746" y="13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5" name="Line"/>
            <p:cNvSpPr/>
            <p:nvPr/>
          </p:nvSpPr>
          <p:spPr>
            <a:xfrm>
              <a:off x="4726776" y="4358885"/>
              <a:ext cx="105583" cy="124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0" h="21177" fill="norm" stroke="1" extrusionOk="0">
                  <a:moveTo>
                    <a:pt x="19472" y="7446"/>
                  </a:moveTo>
                  <a:cubicBezTo>
                    <a:pt x="19472" y="5286"/>
                    <a:pt x="19472" y="3126"/>
                    <a:pt x="18434" y="1866"/>
                  </a:cubicBezTo>
                  <a:cubicBezTo>
                    <a:pt x="17396" y="606"/>
                    <a:pt x="15319" y="246"/>
                    <a:pt x="13034" y="66"/>
                  </a:cubicBezTo>
                  <a:cubicBezTo>
                    <a:pt x="10749" y="-114"/>
                    <a:pt x="8257" y="-114"/>
                    <a:pt x="5765" y="2586"/>
                  </a:cubicBezTo>
                  <a:cubicBezTo>
                    <a:pt x="3272" y="5286"/>
                    <a:pt x="780" y="10686"/>
                    <a:pt x="157" y="14286"/>
                  </a:cubicBezTo>
                  <a:cubicBezTo>
                    <a:pt x="-466" y="17886"/>
                    <a:pt x="780" y="19686"/>
                    <a:pt x="3688" y="20586"/>
                  </a:cubicBezTo>
                  <a:cubicBezTo>
                    <a:pt x="6596" y="21486"/>
                    <a:pt x="11165" y="21486"/>
                    <a:pt x="14488" y="19686"/>
                  </a:cubicBezTo>
                  <a:cubicBezTo>
                    <a:pt x="17811" y="17886"/>
                    <a:pt x="19888" y="14286"/>
                    <a:pt x="20511" y="11586"/>
                  </a:cubicBezTo>
                  <a:cubicBezTo>
                    <a:pt x="21134" y="8886"/>
                    <a:pt x="20303" y="7086"/>
                    <a:pt x="18849" y="6006"/>
                  </a:cubicBezTo>
                  <a:cubicBezTo>
                    <a:pt x="17396" y="4926"/>
                    <a:pt x="15319" y="4566"/>
                    <a:pt x="14696" y="5106"/>
                  </a:cubicBezTo>
                  <a:cubicBezTo>
                    <a:pt x="14072" y="5646"/>
                    <a:pt x="14903" y="7086"/>
                    <a:pt x="15734" y="8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6" name="Line"/>
            <p:cNvSpPr/>
            <p:nvPr/>
          </p:nvSpPr>
          <p:spPr>
            <a:xfrm>
              <a:off x="5048249" y="4332816"/>
              <a:ext cx="184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45" y="15840"/>
                    <a:pt x="1490" y="10080"/>
                    <a:pt x="5090" y="6480"/>
                  </a:cubicBezTo>
                  <a:cubicBezTo>
                    <a:pt x="8690" y="2880"/>
                    <a:pt x="15145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7" name="Line"/>
            <p:cNvSpPr/>
            <p:nvPr/>
          </p:nvSpPr>
          <p:spPr>
            <a:xfrm>
              <a:off x="5159110" y="4262966"/>
              <a:ext cx="28840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600" fill="norm" stroke="1" extrusionOk="0">
                  <a:moveTo>
                    <a:pt x="7135" y="0"/>
                  </a:moveTo>
                  <a:cubicBezTo>
                    <a:pt x="4050" y="4800"/>
                    <a:pt x="964" y="9600"/>
                    <a:pt x="192" y="12943"/>
                  </a:cubicBezTo>
                  <a:cubicBezTo>
                    <a:pt x="-579" y="16286"/>
                    <a:pt x="964" y="18171"/>
                    <a:pt x="4821" y="19371"/>
                  </a:cubicBezTo>
                  <a:cubicBezTo>
                    <a:pt x="8678" y="20571"/>
                    <a:pt x="14850" y="21086"/>
                    <a:pt x="210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8" name="Line"/>
            <p:cNvSpPr/>
            <p:nvPr/>
          </p:nvSpPr>
          <p:spPr>
            <a:xfrm>
              <a:off x="5347063" y="4056502"/>
              <a:ext cx="161827" cy="554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32" fill="norm" stroke="1" extrusionOk="0">
                  <a:moveTo>
                    <a:pt x="1635" y="15099"/>
                  </a:moveTo>
                  <a:cubicBezTo>
                    <a:pt x="1074" y="16654"/>
                    <a:pt x="513" y="18208"/>
                    <a:pt x="233" y="19354"/>
                  </a:cubicBezTo>
                  <a:cubicBezTo>
                    <a:pt x="-48" y="20499"/>
                    <a:pt x="-48" y="21236"/>
                    <a:pt x="92" y="21399"/>
                  </a:cubicBezTo>
                  <a:cubicBezTo>
                    <a:pt x="233" y="21563"/>
                    <a:pt x="513" y="21154"/>
                    <a:pt x="1214" y="19477"/>
                  </a:cubicBezTo>
                  <a:cubicBezTo>
                    <a:pt x="1916" y="17799"/>
                    <a:pt x="3038" y="14854"/>
                    <a:pt x="4160" y="11827"/>
                  </a:cubicBezTo>
                  <a:cubicBezTo>
                    <a:pt x="5282" y="8799"/>
                    <a:pt x="6404" y="5690"/>
                    <a:pt x="7246" y="3808"/>
                  </a:cubicBezTo>
                  <a:cubicBezTo>
                    <a:pt x="8087" y="1927"/>
                    <a:pt x="8648" y="1272"/>
                    <a:pt x="9490" y="781"/>
                  </a:cubicBezTo>
                  <a:cubicBezTo>
                    <a:pt x="10331" y="290"/>
                    <a:pt x="11453" y="-37"/>
                    <a:pt x="12575" y="4"/>
                  </a:cubicBezTo>
                  <a:cubicBezTo>
                    <a:pt x="13697" y="45"/>
                    <a:pt x="14820" y="454"/>
                    <a:pt x="15521" y="1804"/>
                  </a:cubicBezTo>
                  <a:cubicBezTo>
                    <a:pt x="16222" y="3154"/>
                    <a:pt x="16503" y="5445"/>
                    <a:pt x="16362" y="6795"/>
                  </a:cubicBezTo>
                  <a:cubicBezTo>
                    <a:pt x="16222" y="8145"/>
                    <a:pt x="15661" y="8554"/>
                    <a:pt x="14960" y="8922"/>
                  </a:cubicBezTo>
                  <a:cubicBezTo>
                    <a:pt x="14258" y="9290"/>
                    <a:pt x="13417" y="9618"/>
                    <a:pt x="13697" y="9699"/>
                  </a:cubicBezTo>
                  <a:cubicBezTo>
                    <a:pt x="13978" y="9781"/>
                    <a:pt x="15381" y="9618"/>
                    <a:pt x="16643" y="9699"/>
                  </a:cubicBezTo>
                  <a:cubicBezTo>
                    <a:pt x="17905" y="9781"/>
                    <a:pt x="19027" y="10108"/>
                    <a:pt x="19869" y="10558"/>
                  </a:cubicBezTo>
                  <a:cubicBezTo>
                    <a:pt x="20710" y="11008"/>
                    <a:pt x="21271" y="11581"/>
                    <a:pt x="21412" y="12072"/>
                  </a:cubicBezTo>
                  <a:cubicBezTo>
                    <a:pt x="21552" y="12563"/>
                    <a:pt x="21271" y="12972"/>
                    <a:pt x="20570" y="13299"/>
                  </a:cubicBezTo>
                  <a:cubicBezTo>
                    <a:pt x="19869" y="13627"/>
                    <a:pt x="18747" y="13872"/>
                    <a:pt x="16923" y="13831"/>
                  </a:cubicBezTo>
                  <a:cubicBezTo>
                    <a:pt x="15100" y="13790"/>
                    <a:pt x="12575" y="13463"/>
                    <a:pt x="10051" y="13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9" name="Line"/>
            <p:cNvSpPr/>
            <p:nvPr/>
          </p:nvSpPr>
          <p:spPr>
            <a:xfrm>
              <a:off x="5638800" y="4332816"/>
              <a:ext cx="127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0" name="Line"/>
            <p:cNvSpPr/>
            <p:nvPr/>
          </p:nvSpPr>
          <p:spPr>
            <a:xfrm>
              <a:off x="5734050" y="4097866"/>
              <a:ext cx="16510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582"/>
                    <a:pt x="7200" y="9164"/>
                    <a:pt x="10108" y="12600"/>
                  </a:cubicBezTo>
                  <a:cubicBezTo>
                    <a:pt x="13015" y="16036"/>
                    <a:pt x="15231" y="18327"/>
                    <a:pt x="17031" y="19636"/>
                  </a:cubicBezTo>
                  <a:cubicBezTo>
                    <a:pt x="18831" y="20945"/>
                    <a:pt x="20215" y="212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1" name="Line"/>
            <p:cNvSpPr/>
            <p:nvPr/>
          </p:nvSpPr>
          <p:spPr>
            <a:xfrm>
              <a:off x="5746750" y="4116916"/>
              <a:ext cx="190500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60" y="2186"/>
                    <a:pt x="16320" y="4371"/>
                    <a:pt x="13080" y="7457"/>
                  </a:cubicBezTo>
                  <a:cubicBezTo>
                    <a:pt x="9840" y="10543"/>
                    <a:pt x="6000" y="14529"/>
                    <a:pt x="3720" y="17036"/>
                  </a:cubicBezTo>
                  <a:cubicBezTo>
                    <a:pt x="1440" y="19543"/>
                    <a:pt x="720" y="205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2" name="Line"/>
            <p:cNvSpPr/>
            <p:nvPr/>
          </p:nvSpPr>
          <p:spPr>
            <a:xfrm>
              <a:off x="6197600" y="4275666"/>
              <a:ext cx="266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21600"/>
                    <a:pt x="12000" y="21600"/>
                    <a:pt x="15600" y="18000"/>
                  </a:cubicBezTo>
                  <a:cubicBezTo>
                    <a:pt x="19200" y="14400"/>
                    <a:pt x="20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3" name="Line"/>
            <p:cNvSpPr/>
            <p:nvPr/>
          </p:nvSpPr>
          <p:spPr>
            <a:xfrm>
              <a:off x="6318250" y="4212166"/>
              <a:ext cx="4445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760"/>
                    <a:pt x="0" y="11520"/>
                    <a:pt x="514" y="14914"/>
                  </a:cubicBezTo>
                  <a:cubicBezTo>
                    <a:pt x="1029" y="18309"/>
                    <a:pt x="2057" y="19337"/>
                    <a:pt x="5657" y="20057"/>
                  </a:cubicBezTo>
                  <a:cubicBezTo>
                    <a:pt x="9257" y="20777"/>
                    <a:pt x="15429" y="2118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4" name="Line"/>
            <p:cNvSpPr/>
            <p:nvPr/>
          </p:nvSpPr>
          <p:spPr>
            <a:xfrm>
              <a:off x="6700572" y="4094434"/>
              <a:ext cx="252729" cy="346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325" fill="norm" stroke="1" extrusionOk="0">
                  <a:moveTo>
                    <a:pt x="20774" y="3725"/>
                  </a:moveTo>
                  <a:cubicBezTo>
                    <a:pt x="21131" y="2684"/>
                    <a:pt x="21488" y="1643"/>
                    <a:pt x="21220" y="927"/>
                  </a:cubicBezTo>
                  <a:cubicBezTo>
                    <a:pt x="20952" y="211"/>
                    <a:pt x="20060" y="-179"/>
                    <a:pt x="17828" y="81"/>
                  </a:cubicBezTo>
                  <a:cubicBezTo>
                    <a:pt x="15597" y="341"/>
                    <a:pt x="12027" y="1252"/>
                    <a:pt x="9528" y="2684"/>
                  </a:cubicBezTo>
                  <a:cubicBezTo>
                    <a:pt x="7028" y="4115"/>
                    <a:pt x="5600" y="6067"/>
                    <a:pt x="5333" y="7628"/>
                  </a:cubicBezTo>
                  <a:cubicBezTo>
                    <a:pt x="5065" y="9190"/>
                    <a:pt x="5957" y="10361"/>
                    <a:pt x="6939" y="11011"/>
                  </a:cubicBezTo>
                  <a:cubicBezTo>
                    <a:pt x="7921" y="11662"/>
                    <a:pt x="8992" y="11792"/>
                    <a:pt x="10242" y="11857"/>
                  </a:cubicBezTo>
                  <a:cubicBezTo>
                    <a:pt x="11491" y="11922"/>
                    <a:pt x="12919" y="11922"/>
                    <a:pt x="13098" y="11857"/>
                  </a:cubicBezTo>
                  <a:cubicBezTo>
                    <a:pt x="13276" y="11792"/>
                    <a:pt x="12205" y="11662"/>
                    <a:pt x="10242" y="12117"/>
                  </a:cubicBezTo>
                  <a:cubicBezTo>
                    <a:pt x="8278" y="12573"/>
                    <a:pt x="5422" y="13614"/>
                    <a:pt x="3548" y="14720"/>
                  </a:cubicBezTo>
                  <a:cubicBezTo>
                    <a:pt x="1673" y="15826"/>
                    <a:pt x="781" y="16997"/>
                    <a:pt x="334" y="17908"/>
                  </a:cubicBezTo>
                  <a:cubicBezTo>
                    <a:pt x="-112" y="18819"/>
                    <a:pt x="-112" y="19469"/>
                    <a:pt x="334" y="20055"/>
                  </a:cubicBezTo>
                  <a:cubicBezTo>
                    <a:pt x="781" y="20640"/>
                    <a:pt x="1673" y="21161"/>
                    <a:pt x="4083" y="21291"/>
                  </a:cubicBezTo>
                  <a:cubicBezTo>
                    <a:pt x="6493" y="21421"/>
                    <a:pt x="10420" y="21161"/>
                    <a:pt x="13544" y="20835"/>
                  </a:cubicBezTo>
                  <a:cubicBezTo>
                    <a:pt x="16668" y="20510"/>
                    <a:pt x="18989" y="20120"/>
                    <a:pt x="21309" y="197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5" name="Line"/>
            <p:cNvSpPr/>
            <p:nvPr/>
          </p:nvSpPr>
          <p:spPr>
            <a:xfrm>
              <a:off x="6705600" y="4631629"/>
              <a:ext cx="205645" cy="18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188" fill="norm" stroke="1" extrusionOk="0">
                  <a:moveTo>
                    <a:pt x="0" y="6788"/>
                  </a:moveTo>
                  <a:cubicBezTo>
                    <a:pt x="5069" y="4388"/>
                    <a:pt x="10139" y="1988"/>
                    <a:pt x="13224" y="788"/>
                  </a:cubicBezTo>
                  <a:cubicBezTo>
                    <a:pt x="16310" y="-412"/>
                    <a:pt x="17412" y="-412"/>
                    <a:pt x="18514" y="1988"/>
                  </a:cubicBezTo>
                  <a:cubicBezTo>
                    <a:pt x="19616" y="4388"/>
                    <a:pt x="20718" y="9188"/>
                    <a:pt x="21159" y="12788"/>
                  </a:cubicBezTo>
                  <a:cubicBezTo>
                    <a:pt x="21600" y="16388"/>
                    <a:pt x="21380" y="18788"/>
                    <a:pt x="21159" y="21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6" name="Line"/>
            <p:cNvSpPr/>
            <p:nvPr/>
          </p:nvSpPr>
          <p:spPr>
            <a:xfrm>
              <a:off x="6673850" y="4694766"/>
              <a:ext cx="2984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15" y="16200"/>
                    <a:pt x="11030" y="10800"/>
                    <a:pt x="14630" y="7200"/>
                  </a:cubicBezTo>
                  <a:cubicBezTo>
                    <a:pt x="18230" y="3600"/>
                    <a:pt x="19915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7" name="Line"/>
            <p:cNvSpPr/>
            <p:nvPr/>
          </p:nvSpPr>
          <p:spPr>
            <a:xfrm>
              <a:off x="6888028" y="4774829"/>
              <a:ext cx="185873" cy="136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0781" fill="norm" stroke="1" extrusionOk="0">
                  <a:moveTo>
                    <a:pt x="1654" y="9083"/>
                  </a:moveTo>
                  <a:cubicBezTo>
                    <a:pt x="4081" y="8116"/>
                    <a:pt x="6508" y="7149"/>
                    <a:pt x="8328" y="5698"/>
                  </a:cubicBezTo>
                  <a:cubicBezTo>
                    <a:pt x="10148" y="4247"/>
                    <a:pt x="11361" y="2313"/>
                    <a:pt x="11361" y="1185"/>
                  </a:cubicBezTo>
                  <a:cubicBezTo>
                    <a:pt x="11361" y="56"/>
                    <a:pt x="10148" y="-266"/>
                    <a:pt x="8328" y="218"/>
                  </a:cubicBezTo>
                  <a:cubicBezTo>
                    <a:pt x="6508" y="701"/>
                    <a:pt x="4081" y="1991"/>
                    <a:pt x="2382" y="4409"/>
                  </a:cubicBezTo>
                  <a:cubicBezTo>
                    <a:pt x="683" y="6827"/>
                    <a:pt x="-288" y="10373"/>
                    <a:pt x="76" y="13597"/>
                  </a:cubicBezTo>
                  <a:cubicBezTo>
                    <a:pt x="440" y="16821"/>
                    <a:pt x="2139" y="19722"/>
                    <a:pt x="5537" y="20528"/>
                  </a:cubicBezTo>
                  <a:cubicBezTo>
                    <a:pt x="8934" y="21334"/>
                    <a:pt x="14031" y="20044"/>
                    <a:pt x="16943" y="19077"/>
                  </a:cubicBezTo>
                  <a:cubicBezTo>
                    <a:pt x="19856" y="18110"/>
                    <a:pt x="20584" y="17465"/>
                    <a:pt x="21312" y="16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8" name="Line"/>
            <p:cNvSpPr/>
            <p:nvPr/>
          </p:nvSpPr>
          <p:spPr>
            <a:xfrm>
              <a:off x="7092950" y="4745566"/>
              <a:ext cx="139700" cy="151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3" fill="norm" stroke="1" extrusionOk="0">
                  <a:moveTo>
                    <a:pt x="0" y="2663"/>
                  </a:moveTo>
                  <a:cubicBezTo>
                    <a:pt x="1636" y="2663"/>
                    <a:pt x="3273" y="2663"/>
                    <a:pt x="5236" y="4290"/>
                  </a:cubicBezTo>
                  <a:cubicBezTo>
                    <a:pt x="7200" y="5918"/>
                    <a:pt x="9491" y="9173"/>
                    <a:pt x="10636" y="11540"/>
                  </a:cubicBezTo>
                  <a:cubicBezTo>
                    <a:pt x="11782" y="13907"/>
                    <a:pt x="11782" y="15386"/>
                    <a:pt x="11618" y="17014"/>
                  </a:cubicBezTo>
                  <a:cubicBezTo>
                    <a:pt x="11455" y="18641"/>
                    <a:pt x="11127" y="20416"/>
                    <a:pt x="10145" y="21008"/>
                  </a:cubicBezTo>
                  <a:cubicBezTo>
                    <a:pt x="9164" y="21600"/>
                    <a:pt x="7527" y="21008"/>
                    <a:pt x="6709" y="19973"/>
                  </a:cubicBezTo>
                  <a:cubicBezTo>
                    <a:pt x="5891" y="18937"/>
                    <a:pt x="5891" y="17458"/>
                    <a:pt x="7200" y="14351"/>
                  </a:cubicBezTo>
                  <a:cubicBezTo>
                    <a:pt x="8509" y="11244"/>
                    <a:pt x="11127" y="6510"/>
                    <a:pt x="13745" y="3847"/>
                  </a:cubicBezTo>
                  <a:cubicBezTo>
                    <a:pt x="16364" y="1184"/>
                    <a:pt x="18982" y="59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9" name="Line"/>
            <p:cNvSpPr/>
            <p:nvPr/>
          </p:nvSpPr>
          <p:spPr>
            <a:xfrm>
              <a:off x="7239000" y="4736772"/>
              <a:ext cx="177800" cy="13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0" fill="norm" stroke="1" extrusionOk="0">
                  <a:moveTo>
                    <a:pt x="0" y="2341"/>
                  </a:moveTo>
                  <a:cubicBezTo>
                    <a:pt x="2571" y="3650"/>
                    <a:pt x="5143" y="4959"/>
                    <a:pt x="6943" y="7414"/>
                  </a:cubicBezTo>
                  <a:cubicBezTo>
                    <a:pt x="8743" y="9868"/>
                    <a:pt x="9771" y="13468"/>
                    <a:pt x="10157" y="16087"/>
                  </a:cubicBezTo>
                  <a:cubicBezTo>
                    <a:pt x="10543" y="18705"/>
                    <a:pt x="10286" y="20341"/>
                    <a:pt x="9514" y="20832"/>
                  </a:cubicBezTo>
                  <a:cubicBezTo>
                    <a:pt x="8743" y="21323"/>
                    <a:pt x="7457" y="20668"/>
                    <a:pt x="6943" y="17723"/>
                  </a:cubicBezTo>
                  <a:cubicBezTo>
                    <a:pt x="6429" y="14778"/>
                    <a:pt x="6686" y="9541"/>
                    <a:pt x="8357" y="6105"/>
                  </a:cubicBezTo>
                  <a:cubicBezTo>
                    <a:pt x="10029" y="2668"/>
                    <a:pt x="13114" y="1032"/>
                    <a:pt x="15557" y="378"/>
                  </a:cubicBezTo>
                  <a:cubicBezTo>
                    <a:pt x="18000" y="-277"/>
                    <a:pt x="19800" y="50"/>
                    <a:pt x="21600" y="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0" name="Line"/>
            <p:cNvSpPr/>
            <p:nvPr/>
          </p:nvSpPr>
          <p:spPr>
            <a:xfrm>
              <a:off x="7397205" y="4745929"/>
              <a:ext cx="89445" cy="112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0821" fill="norm" stroke="1" extrusionOk="0">
                  <a:moveTo>
                    <a:pt x="16706" y="1111"/>
                  </a:moveTo>
                  <a:cubicBezTo>
                    <a:pt x="14194" y="325"/>
                    <a:pt x="11683" y="-460"/>
                    <a:pt x="9171" y="325"/>
                  </a:cubicBezTo>
                  <a:cubicBezTo>
                    <a:pt x="6660" y="1111"/>
                    <a:pt x="4148" y="3467"/>
                    <a:pt x="2390" y="6805"/>
                  </a:cubicBezTo>
                  <a:cubicBezTo>
                    <a:pt x="632" y="10144"/>
                    <a:pt x="-373" y="14464"/>
                    <a:pt x="129" y="17213"/>
                  </a:cubicBezTo>
                  <a:cubicBezTo>
                    <a:pt x="632" y="19962"/>
                    <a:pt x="2641" y="21140"/>
                    <a:pt x="5655" y="20747"/>
                  </a:cubicBezTo>
                  <a:cubicBezTo>
                    <a:pt x="8669" y="20355"/>
                    <a:pt x="12687" y="18391"/>
                    <a:pt x="15450" y="15249"/>
                  </a:cubicBezTo>
                  <a:cubicBezTo>
                    <a:pt x="18213" y="12107"/>
                    <a:pt x="19720" y="7787"/>
                    <a:pt x="21227" y="3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1" name="Line"/>
            <p:cNvSpPr/>
            <p:nvPr/>
          </p:nvSpPr>
          <p:spPr>
            <a:xfrm>
              <a:off x="7499350" y="4688416"/>
              <a:ext cx="171450" cy="172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0" y="7902"/>
                  </a:moveTo>
                  <a:cubicBezTo>
                    <a:pt x="1333" y="7639"/>
                    <a:pt x="2667" y="7376"/>
                    <a:pt x="4133" y="8429"/>
                  </a:cubicBezTo>
                  <a:cubicBezTo>
                    <a:pt x="5600" y="9483"/>
                    <a:pt x="7200" y="11854"/>
                    <a:pt x="8000" y="13698"/>
                  </a:cubicBezTo>
                  <a:cubicBezTo>
                    <a:pt x="8800" y="15541"/>
                    <a:pt x="8800" y="16859"/>
                    <a:pt x="8667" y="18307"/>
                  </a:cubicBezTo>
                  <a:cubicBezTo>
                    <a:pt x="8533" y="19756"/>
                    <a:pt x="8267" y="21337"/>
                    <a:pt x="8000" y="21468"/>
                  </a:cubicBezTo>
                  <a:cubicBezTo>
                    <a:pt x="7733" y="21600"/>
                    <a:pt x="7467" y="20283"/>
                    <a:pt x="8133" y="17122"/>
                  </a:cubicBezTo>
                  <a:cubicBezTo>
                    <a:pt x="8800" y="13961"/>
                    <a:pt x="10400" y="8956"/>
                    <a:pt x="12800" y="5795"/>
                  </a:cubicBezTo>
                  <a:cubicBezTo>
                    <a:pt x="15200" y="2634"/>
                    <a:pt x="18400" y="131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2" name="Line"/>
            <p:cNvSpPr/>
            <p:nvPr/>
          </p:nvSpPr>
          <p:spPr>
            <a:xfrm>
              <a:off x="7965016" y="4580466"/>
              <a:ext cx="74085" cy="316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fill="norm" stroke="1" extrusionOk="0">
                  <a:moveTo>
                    <a:pt x="21600" y="0"/>
                  </a:moveTo>
                  <a:cubicBezTo>
                    <a:pt x="16046" y="4148"/>
                    <a:pt x="10491" y="8297"/>
                    <a:pt x="6480" y="11372"/>
                  </a:cubicBezTo>
                  <a:cubicBezTo>
                    <a:pt x="2469" y="14448"/>
                    <a:pt x="0" y="16450"/>
                    <a:pt x="0" y="18024"/>
                  </a:cubicBezTo>
                  <a:cubicBezTo>
                    <a:pt x="0" y="19597"/>
                    <a:pt x="2469" y="20742"/>
                    <a:pt x="5554" y="21171"/>
                  </a:cubicBezTo>
                  <a:cubicBezTo>
                    <a:pt x="8640" y="21600"/>
                    <a:pt x="12343" y="21314"/>
                    <a:pt x="15120" y="20456"/>
                  </a:cubicBezTo>
                  <a:cubicBezTo>
                    <a:pt x="17897" y="19597"/>
                    <a:pt x="19749" y="18167"/>
                    <a:pt x="21600" y="16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3" name="Line"/>
            <p:cNvSpPr/>
            <p:nvPr/>
          </p:nvSpPr>
          <p:spPr>
            <a:xfrm>
              <a:off x="7956550" y="4746874"/>
              <a:ext cx="254000" cy="130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78" fill="norm" stroke="1" extrusionOk="0">
                  <a:moveTo>
                    <a:pt x="0" y="3782"/>
                  </a:moveTo>
                  <a:cubicBezTo>
                    <a:pt x="3240" y="4114"/>
                    <a:pt x="6480" y="4447"/>
                    <a:pt x="8640" y="4945"/>
                  </a:cubicBezTo>
                  <a:cubicBezTo>
                    <a:pt x="10800" y="5444"/>
                    <a:pt x="11880" y="6108"/>
                    <a:pt x="12780" y="5942"/>
                  </a:cubicBezTo>
                  <a:cubicBezTo>
                    <a:pt x="13680" y="5776"/>
                    <a:pt x="14400" y="4779"/>
                    <a:pt x="15120" y="3782"/>
                  </a:cubicBezTo>
                  <a:cubicBezTo>
                    <a:pt x="15840" y="2785"/>
                    <a:pt x="16560" y="1788"/>
                    <a:pt x="16380" y="957"/>
                  </a:cubicBezTo>
                  <a:cubicBezTo>
                    <a:pt x="16200" y="127"/>
                    <a:pt x="15120" y="-538"/>
                    <a:pt x="13590" y="625"/>
                  </a:cubicBezTo>
                  <a:cubicBezTo>
                    <a:pt x="12060" y="1788"/>
                    <a:pt x="10080" y="4779"/>
                    <a:pt x="9000" y="7604"/>
                  </a:cubicBezTo>
                  <a:cubicBezTo>
                    <a:pt x="7920" y="10428"/>
                    <a:pt x="7740" y="13087"/>
                    <a:pt x="7920" y="15080"/>
                  </a:cubicBezTo>
                  <a:cubicBezTo>
                    <a:pt x="8100" y="17074"/>
                    <a:pt x="8640" y="18404"/>
                    <a:pt x="10170" y="19400"/>
                  </a:cubicBezTo>
                  <a:cubicBezTo>
                    <a:pt x="11700" y="20397"/>
                    <a:pt x="14220" y="21062"/>
                    <a:pt x="16290" y="19733"/>
                  </a:cubicBezTo>
                  <a:cubicBezTo>
                    <a:pt x="18360" y="18404"/>
                    <a:pt x="19980" y="15080"/>
                    <a:pt x="21600" y="117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4" name="Line"/>
            <p:cNvSpPr/>
            <p:nvPr/>
          </p:nvSpPr>
          <p:spPr>
            <a:xfrm>
              <a:off x="8216900" y="4726516"/>
              <a:ext cx="120650" cy="160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0" y="2525"/>
                  </a:moveTo>
                  <a:cubicBezTo>
                    <a:pt x="1895" y="2805"/>
                    <a:pt x="3789" y="3086"/>
                    <a:pt x="6063" y="5470"/>
                  </a:cubicBezTo>
                  <a:cubicBezTo>
                    <a:pt x="8337" y="7855"/>
                    <a:pt x="10989" y="12343"/>
                    <a:pt x="12126" y="15288"/>
                  </a:cubicBezTo>
                  <a:cubicBezTo>
                    <a:pt x="13263" y="18234"/>
                    <a:pt x="12884" y="19636"/>
                    <a:pt x="11747" y="20478"/>
                  </a:cubicBezTo>
                  <a:cubicBezTo>
                    <a:pt x="10611" y="21319"/>
                    <a:pt x="8716" y="21600"/>
                    <a:pt x="7389" y="21039"/>
                  </a:cubicBezTo>
                  <a:cubicBezTo>
                    <a:pt x="6063" y="20478"/>
                    <a:pt x="5305" y="19075"/>
                    <a:pt x="5305" y="16691"/>
                  </a:cubicBezTo>
                  <a:cubicBezTo>
                    <a:pt x="5305" y="14306"/>
                    <a:pt x="6063" y="10940"/>
                    <a:pt x="8905" y="7995"/>
                  </a:cubicBezTo>
                  <a:cubicBezTo>
                    <a:pt x="11747" y="5049"/>
                    <a:pt x="16674" y="252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5" name="Line"/>
            <p:cNvSpPr/>
            <p:nvPr/>
          </p:nvSpPr>
          <p:spPr>
            <a:xfrm>
              <a:off x="8367183" y="4726516"/>
              <a:ext cx="184444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3191" y="0"/>
                  </a:moveTo>
                  <a:cubicBezTo>
                    <a:pt x="2455" y="5760"/>
                    <a:pt x="1718" y="11520"/>
                    <a:pt x="1105" y="15264"/>
                  </a:cubicBezTo>
                  <a:cubicBezTo>
                    <a:pt x="491" y="19008"/>
                    <a:pt x="0" y="20736"/>
                    <a:pt x="0" y="20736"/>
                  </a:cubicBezTo>
                  <a:cubicBezTo>
                    <a:pt x="0" y="20736"/>
                    <a:pt x="491" y="19008"/>
                    <a:pt x="1227" y="16560"/>
                  </a:cubicBezTo>
                  <a:cubicBezTo>
                    <a:pt x="1964" y="14112"/>
                    <a:pt x="2945" y="10944"/>
                    <a:pt x="3805" y="8784"/>
                  </a:cubicBezTo>
                  <a:cubicBezTo>
                    <a:pt x="4664" y="6624"/>
                    <a:pt x="5400" y="5472"/>
                    <a:pt x="6259" y="5472"/>
                  </a:cubicBezTo>
                  <a:cubicBezTo>
                    <a:pt x="7118" y="5472"/>
                    <a:pt x="8100" y="6624"/>
                    <a:pt x="8345" y="8496"/>
                  </a:cubicBezTo>
                  <a:cubicBezTo>
                    <a:pt x="8591" y="10368"/>
                    <a:pt x="8100" y="12960"/>
                    <a:pt x="8223" y="13536"/>
                  </a:cubicBezTo>
                  <a:cubicBezTo>
                    <a:pt x="8345" y="14112"/>
                    <a:pt x="9082" y="12672"/>
                    <a:pt x="10432" y="10656"/>
                  </a:cubicBezTo>
                  <a:cubicBezTo>
                    <a:pt x="11782" y="8640"/>
                    <a:pt x="13745" y="6048"/>
                    <a:pt x="15709" y="4464"/>
                  </a:cubicBezTo>
                  <a:cubicBezTo>
                    <a:pt x="17673" y="2880"/>
                    <a:pt x="19636" y="2304"/>
                    <a:pt x="20618" y="2880"/>
                  </a:cubicBezTo>
                  <a:cubicBezTo>
                    <a:pt x="21600" y="3456"/>
                    <a:pt x="21600" y="5184"/>
                    <a:pt x="20864" y="8496"/>
                  </a:cubicBezTo>
                  <a:cubicBezTo>
                    <a:pt x="20127" y="11808"/>
                    <a:pt x="18655" y="16704"/>
                    <a:pt x="171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6" name="Line"/>
            <p:cNvSpPr/>
            <p:nvPr/>
          </p:nvSpPr>
          <p:spPr>
            <a:xfrm>
              <a:off x="8604250" y="4897966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56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368324" y="2509747"/>
              <a:ext cx="233021" cy="500620"/>
            </a:xfrm>
            <a:prstGeom prst="rect">
              <a:avLst/>
            </a:prstGeom>
            <a:effectLst/>
          </p:spPr>
        </p:pic>
        <p:pic>
          <p:nvPicPr>
            <p:cNvPr id="256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591550" y="2548466"/>
              <a:ext cx="215900" cy="285135"/>
            </a:xfrm>
            <a:prstGeom prst="rect">
              <a:avLst/>
            </a:prstGeom>
            <a:effectLst/>
          </p:spPr>
        </p:pic>
        <p:pic>
          <p:nvPicPr>
            <p:cNvPr id="257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771642" y="2560734"/>
              <a:ext cx="193106" cy="271673"/>
            </a:xfrm>
            <a:prstGeom prst="rect">
              <a:avLst/>
            </a:prstGeom>
            <a:effectLst/>
          </p:spPr>
        </p:pic>
        <p:pic>
          <p:nvPicPr>
            <p:cNvPr id="2573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931005" y="2597302"/>
              <a:ext cx="251096" cy="264745"/>
            </a:xfrm>
            <a:prstGeom prst="rect">
              <a:avLst/>
            </a:prstGeom>
            <a:effectLst/>
          </p:spPr>
        </p:pic>
        <p:pic>
          <p:nvPicPr>
            <p:cNvPr id="2575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169870" y="2599130"/>
              <a:ext cx="190031" cy="264720"/>
            </a:xfrm>
            <a:prstGeom prst="rect">
              <a:avLst/>
            </a:prstGeom>
            <a:effectLst/>
          </p:spPr>
        </p:pic>
        <p:pic>
          <p:nvPicPr>
            <p:cNvPr id="2577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322808" y="2321983"/>
              <a:ext cx="280700" cy="587624"/>
            </a:xfrm>
            <a:prstGeom prst="rect">
              <a:avLst/>
            </a:prstGeom>
            <a:effectLst/>
          </p:spPr>
        </p:pic>
        <p:pic>
          <p:nvPicPr>
            <p:cNvPr id="2579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907446" y="2408766"/>
              <a:ext cx="189054" cy="496458"/>
            </a:xfrm>
            <a:prstGeom prst="rect">
              <a:avLst/>
            </a:prstGeom>
            <a:effectLst/>
          </p:spPr>
        </p:pic>
        <p:pic>
          <p:nvPicPr>
            <p:cNvPr id="2581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880599" y="2593924"/>
              <a:ext cx="342901" cy="288008"/>
            </a:xfrm>
            <a:prstGeom prst="rect">
              <a:avLst/>
            </a:prstGeom>
            <a:effectLst/>
          </p:spPr>
        </p:pic>
        <p:pic>
          <p:nvPicPr>
            <p:cNvPr id="2583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182489" y="2330836"/>
              <a:ext cx="551529" cy="509727"/>
            </a:xfrm>
            <a:prstGeom prst="rect">
              <a:avLst/>
            </a:prstGeom>
            <a:effectLst/>
          </p:spPr>
        </p:pic>
        <p:pic>
          <p:nvPicPr>
            <p:cNvPr id="2585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487811" y="3127314"/>
              <a:ext cx="329290" cy="286487"/>
            </a:xfrm>
            <a:prstGeom prst="rect">
              <a:avLst/>
            </a:prstGeom>
            <a:effectLst/>
          </p:spPr>
        </p:pic>
        <p:pic>
          <p:nvPicPr>
            <p:cNvPr id="2587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726471" y="3145147"/>
              <a:ext cx="195223" cy="260570"/>
            </a:xfrm>
            <a:prstGeom prst="rect">
              <a:avLst/>
            </a:prstGeom>
            <a:effectLst/>
          </p:spPr>
        </p:pic>
        <p:pic>
          <p:nvPicPr>
            <p:cNvPr id="2589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924027" y="3151705"/>
              <a:ext cx="204280" cy="272934"/>
            </a:xfrm>
            <a:prstGeom prst="rect">
              <a:avLst/>
            </a:prstGeom>
            <a:effectLst/>
          </p:spPr>
        </p:pic>
        <p:pic>
          <p:nvPicPr>
            <p:cNvPr id="2591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109994" y="2961216"/>
              <a:ext cx="202963" cy="449010"/>
            </a:xfrm>
            <a:prstGeom prst="rect">
              <a:avLst/>
            </a:prstGeom>
            <a:effectLst/>
          </p:spPr>
        </p:pic>
        <p:pic>
          <p:nvPicPr>
            <p:cNvPr id="2593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274396" y="3102362"/>
              <a:ext cx="198851" cy="304938"/>
            </a:xfrm>
            <a:prstGeom prst="rect">
              <a:avLst/>
            </a:prstGeom>
            <a:effectLst/>
          </p:spPr>
        </p:pic>
        <p:pic>
          <p:nvPicPr>
            <p:cNvPr id="2595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407479" y="3131999"/>
              <a:ext cx="209721" cy="293894"/>
            </a:xfrm>
            <a:prstGeom prst="rect">
              <a:avLst/>
            </a:prstGeom>
            <a:effectLst/>
          </p:spPr>
        </p:pic>
        <p:pic>
          <p:nvPicPr>
            <p:cNvPr id="2597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604499" y="3119966"/>
              <a:ext cx="190501" cy="320035"/>
            </a:xfrm>
            <a:prstGeom prst="rect">
              <a:avLst/>
            </a:prstGeom>
            <a:effectLst/>
          </p:spPr>
        </p:pic>
        <p:pic>
          <p:nvPicPr>
            <p:cNvPr id="2599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744200" y="3151716"/>
              <a:ext cx="215900" cy="258234"/>
            </a:xfrm>
            <a:prstGeom prst="rect">
              <a:avLst/>
            </a:prstGeom>
            <a:effectLst/>
          </p:spPr>
        </p:pic>
        <p:pic>
          <p:nvPicPr>
            <p:cNvPr id="2601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861448" y="3186081"/>
              <a:ext cx="289153" cy="230020"/>
            </a:xfrm>
            <a:prstGeom prst="rect">
              <a:avLst/>
            </a:prstGeom>
            <a:effectLst/>
          </p:spPr>
        </p:pic>
        <p:pic>
          <p:nvPicPr>
            <p:cNvPr id="2603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1088259" y="2935816"/>
              <a:ext cx="259192" cy="580220"/>
            </a:xfrm>
            <a:prstGeom prst="rect">
              <a:avLst/>
            </a:prstGeom>
            <a:effectLst/>
          </p:spPr>
        </p:pic>
        <p:pic>
          <p:nvPicPr>
            <p:cNvPr id="2605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1300692" y="2970651"/>
              <a:ext cx="370609" cy="536666"/>
            </a:xfrm>
            <a:prstGeom prst="rect">
              <a:avLst/>
            </a:prstGeom>
            <a:effectLst/>
          </p:spPr>
        </p:pic>
        <p:sp>
          <p:nvSpPr>
            <p:cNvPr id="2607" name="Line"/>
            <p:cNvSpPr/>
            <p:nvPr/>
          </p:nvSpPr>
          <p:spPr>
            <a:xfrm>
              <a:off x="2070099" y="4897966"/>
              <a:ext cx="101601" cy="2114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562"/>
                    <a:pt x="1800" y="1124"/>
                    <a:pt x="2475" y="1773"/>
                  </a:cubicBezTo>
                  <a:cubicBezTo>
                    <a:pt x="3150" y="2422"/>
                    <a:pt x="3600" y="3157"/>
                    <a:pt x="4050" y="3968"/>
                  </a:cubicBezTo>
                  <a:cubicBezTo>
                    <a:pt x="4500" y="4778"/>
                    <a:pt x="4950" y="5665"/>
                    <a:pt x="5625" y="6497"/>
                  </a:cubicBezTo>
                  <a:cubicBezTo>
                    <a:pt x="6300" y="7330"/>
                    <a:pt x="7200" y="8108"/>
                    <a:pt x="8100" y="8822"/>
                  </a:cubicBezTo>
                  <a:cubicBezTo>
                    <a:pt x="9000" y="9535"/>
                    <a:pt x="9900" y="10184"/>
                    <a:pt x="10575" y="10930"/>
                  </a:cubicBezTo>
                  <a:cubicBezTo>
                    <a:pt x="11250" y="11676"/>
                    <a:pt x="11700" y="12519"/>
                    <a:pt x="11925" y="13405"/>
                  </a:cubicBezTo>
                  <a:cubicBezTo>
                    <a:pt x="12150" y="14292"/>
                    <a:pt x="12150" y="15222"/>
                    <a:pt x="12600" y="16086"/>
                  </a:cubicBezTo>
                  <a:cubicBezTo>
                    <a:pt x="13050" y="16951"/>
                    <a:pt x="13950" y="17751"/>
                    <a:pt x="15075" y="18465"/>
                  </a:cubicBezTo>
                  <a:cubicBezTo>
                    <a:pt x="16200" y="19178"/>
                    <a:pt x="17550" y="19805"/>
                    <a:pt x="18000" y="20270"/>
                  </a:cubicBezTo>
                  <a:cubicBezTo>
                    <a:pt x="18450" y="20735"/>
                    <a:pt x="18000" y="21038"/>
                    <a:pt x="18450" y="21232"/>
                  </a:cubicBezTo>
                  <a:cubicBezTo>
                    <a:pt x="18900" y="21427"/>
                    <a:pt x="20250" y="21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8" name="Line"/>
            <p:cNvSpPr/>
            <p:nvPr/>
          </p:nvSpPr>
          <p:spPr>
            <a:xfrm>
              <a:off x="1917699" y="6936581"/>
              <a:ext cx="4125800" cy="56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363" fill="norm" stroke="1" extrusionOk="0">
                  <a:moveTo>
                    <a:pt x="0" y="7100"/>
                  </a:moveTo>
                  <a:cubicBezTo>
                    <a:pt x="498" y="7100"/>
                    <a:pt x="997" y="7100"/>
                    <a:pt x="1468" y="7100"/>
                  </a:cubicBezTo>
                  <a:cubicBezTo>
                    <a:pt x="1938" y="7100"/>
                    <a:pt x="2382" y="7100"/>
                    <a:pt x="2786" y="6300"/>
                  </a:cubicBezTo>
                  <a:cubicBezTo>
                    <a:pt x="3190" y="5500"/>
                    <a:pt x="3556" y="3900"/>
                    <a:pt x="3949" y="2700"/>
                  </a:cubicBezTo>
                  <a:cubicBezTo>
                    <a:pt x="4342" y="1500"/>
                    <a:pt x="4763" y="700"/>
                    <a:pt x="5195" y="300"/>
                  </a:cubicBezTo>
                  <a:cubicBezTo>
                    <a:pt x="5627" y="-100"/>
                    <a:pt x="6070" y="-100"/>
                    <a:pt x="6524" y="300"/>
                  </a:cubicBezTo>
                  <a:cubicBezTo>
                    <a:pt x="6978" y="700"/>
                    <a:pt x="7444" y="1500"/>
                    <a:pt x="7859" y="2300"/>
                  </a:cubicBezTo>
                  <a:cubicBezTo>
                    <a:pt x="8274" y="3100"/>
                    <a:pt x="8640" y="3900"/>
                    <a:pt x="9011" y="4700"/>
                  </a:cubicBezTo>
                  <a:cubicBezTo>
                    <a:pt x="9382" y="5500"/>
                    <a:pt x="9759" y="6300"/>
                    <a:pt x="10135" y="6700"/>
                  </a:cubicBezTo>
                  <a:cubicBezTo>
                    <a:pt x="10512" y="7100"/>
                    <a:pt x="10889" y="7100"/>
                    <a:pt x="11276" y="7100"/>
                  </a:cubicBezTo>
                  <a:cubicBezTo>
                    <a:pt x="11664" y="7100"/>
                    <a:pt x="12063" y="7100"/>
                    <a:pt x="12456" y="7100"/>
                  </a:cubicBezTo>
                  <a:cubicBezTo>
                    <a:pt x="12849" y="7100"/>
                    <a:pt x="13237" y="7100"/>
                    <a:pt x="13674" y="7100"/>
                  </a:cubicBezTo>
                  <a:cubicBezTo>
                    <a:pt x="14112" y="7100"/>
                    <a:pt x="14599" y="7100"/>
                    <a:pt x="15076" y="7500"/>
                  </a:cubicBezTo>
                  <a:cubicBezTo>
                    <a:pt x="15552" y="7900"/>
                    <a:pt x="16017" y="8700"/>
                    <a:pt x="16460" y="9500"/>
                  </a:cubicBezTo>
                  <a:cubicBezTo>
                    <a:pt x="16903" y="10300"/>
                    <a:pt x="17324" y="11100"/>
                    <a:pt x="17756" y="12300"/>
                  </a:cubicBezTo>
                  <a:cubicBezTo>
                    <a:pt x="18188" y="13500"/>
                    <a:pt x="18631" y="15100"/>
                    <a:pt x="19052" y="16700"/>
                  </a:cubicBezTo>
                  <a:cubicBezTo>
                    <a:pt x="19473" y="18300"/>
                    <a:pt x="19872" y="19900"/>
                    <a:pt x="20271" y="20700"/>
                  </a:cubicBezTo>
                  <a:cubicBezTo>
                    <a:pt x="20670" y="21500"/>
                    <a:pt x="21068" y="21500"/>
                    <a:pt x="21295" y="21100"/>
                  </a:cubicBezTo>
                  <a:cubicBezTo>
                    <a:pt x="21522" y="20700"/>
                    <a:pt x="21578" y="19900"/>
                    <a:pt x="21589" y="17500"/>
                  </a:cubicBezTo>
                  <a:cubicBezTo>
                    <a:pt x="21600" y="15100"/>
                    <a:pt x="21567" y="11100"/>
                    <a:pt x="21534" y="7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9" name="Line"/>
            <p:cNvSpPr/>
            <p:nvPr/>
          </p:nvSpPr>
          <p:spPr>
            <a:xfrm>
              <a:off x="5905500" y="6898216"/>
              <a:ext cx="120917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2234" y="0"/>
                  </a:moveTo>
                  <a:cubicBezTo>
                    <a:pt x="7448" y="2182"/>
                    <a:pt x="12662" y="4364"/>
                    <a:pt x="16200" y="6327"/>
                  </a:cubicBezTo>
                  <a:cubicBezTo>
                    <a:pt x="19738" y="8291"/>
                    <a:pt x="21600" y="10036"/>
                    <a:pt x="21228" y="11891"/>
                  </a:cubicBezTo>
                  <a:cubicBezTo>
                    <a:pt x="20855" y="13745"/>
                    <a:pt x="18248" y="15709"/>
                    <a:pt x="14338" y="17345"/>
                  </a:cubicBezTo>
                  <a:cubicBezTo>
                    <a:pt x="10428" y="18982"/>
                    <a:pt x="5214" y="202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0" name="Line"/>
            <p:cNvSpPr/>
            <p:nvPr/>
          </p:nvSpPr>
          <p:spPr>
            <a:xfrm>
              <a:off x="1997302" y="4914579"/>
              <a:ext cx="168049" cy="125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295" fill="norm" stroke="1" extrusionOk="0">
                  <a:moveTo>
                    <a:pt x="4426" y="1495"/>
                  </a:moveTo>
                  <a:cubicBezTo>
                    <a:pt x="3886" y="6895"/>
                    <a:pt x="3346" y="12295"/>
                    <a:pt x="2671" y="15895"/>
                  </a:cubicBezTo>
                  <a:cubicBezTo>
                    <a:pt x="1996" y="19495"/>
                    <a:pt x="1186" y="21295"/>
                    <a:pt x="646" y="21295"/>
                  </a:cubicBezTo>
                  <a:cubicBezTo>
                    <a:pt x="106" y="21295"/>
                    <a:pt x="-164" y="19495"/>
                    <a:pt x="106" y="16435"/>
                  </a:cubicBezTo>
                  <a:cubicBezTo>
                    <a:pt x="376" y="13375"/>
                    <a:pt x="1186" y="9055"/>
                    <a:pt x="2536" y="5815"/>
                  </a:cubicBezTo>
                  <a:cubicBezTo>
                    <a:pt x="3886" y="2575"/>
                    <a:pt x="5776" y="415"/>
                    <a:pt x="7936" y="55"/>
                  </a:cubicBezTo>
                  <a:cubicBezTo>
                    <a:pt x="10096" y="-305"/>
                    <a:pt x="12526" y="1135"/>
                    <a:pt x="14821" y="3835"/>
                  </a:cubicBezTo>
                  <a:cubicBezTo>
                    <a:pt x="17116" y="6535"/>
                    <a:pt x="19276" y="10495"/>
                    <a:pt x="21436" y="14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1" name="Line"/>
            <p:cNvSpPr/>
            <p:nvPr/>
          </p:nvSpPr>
          <p:spPr>
            <a:xfrm>
              <a:off x="2571750" y="7155305"/>
              <a:ext cx="165100" cy="428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1" fill="norm" stroke="1" extrusionOk="0">
                  <a:moveTo>
                    <a:pt x="0" y="12613"/>
                  </a:moveTo>
                  <a:cubicBezTo>
                    <a:pt x="4431" y="11336"/>
                    <a:pt x="8862" y="10059"/>
                    <a:pt x="11908" y="8570"/>
                  </a:cubicBezTo>
                  <a:cubicBezTo>
                    <a:pt x="14954" y="7080"/>
                    <a:pt x="16615" y="5378"/>
                    <a:pt x="17446" y="4101"/>
                  </a:cubicBezTo>
                  <a:cubicBezTo>
                    <a:pt x="18277" y="2824"/>
                    <a:pt x="18277" y="1973"/>
                    <a:pt x="18138" y="1281"/>
                  </a:cubicBezTo>
                  <a:cubicBezTo>
                    <a:pt x="18000" y="589"/>
                    <a:pt x="17723" y="57"/>
                    <a:pt x="17169" y="4"/>
                  </a:cubicBezTo>
                  <a:cubicBezTo>
                    <a:pt x="16615" y="-49"/>
                    <a:pt x="15785" y="377"/>
                    <a:pt x="14677" y="1919"/>
                  </a:cubicBezTo>
                  <a:cubicBezTo>
                    <a:pt x="13569" y="3462"/>
                    <a:pt x="12185" y="6122"/>
                    <a:pt x="11077" y="9208"/>
                  </a:cubicBezTo>
                  <a:cubicBezTo>
                    <a:pt x="9969" y="12294"/>
                    <a:pt x="9138" y="15805"/>
                    <a:pt x="8446" y="17986"/>
                  </a:cubicBezTo>
                  <a:cubicBezTo>
                    <a:pt x="7754" y="20168"/>
                    <a:pt x="7200" y="21019"/>
                    <a:pt x="6923" y="21179"/>
                  </a:cubicBezTo>
                  <a:cubicBezTo>
                    <a:pt x="6646" y="21338"/>
                    <a:pt x="6646" y="20806"/>
                    <a:pt x="7200" y="20008"/>
                  </a:cubicBezTo>
                  <a:cubicBezTo>
                    <a:pt x="7754" y="19210"/>
                    <a:pt x="8862" y="18146"/>
                    <a:pt x="9831" y="17401"/>
                  </a:cubicBezTo>
                  <a:cubicBezTo>
                    <a:pt x="10800" y="16656"/>
                    <a:pt x="11631" y="16231"/>
                    <a:pt x="13015" y="15912"/>
                  </a:cubicBezTo>
                  <a:cubicBezTo>
                    <a:pt x="14400" y="15592"/>
                    <a:pt x="16338" y="15380"/>
                    <a:pt x="17723" y="15486"/>
                  </a:cubicBezTo>
                  <a:cubicBezTo>
                    <a:pt x="19108" y="15592"/>
                    <a:pt x="19938" y="16018"/>
                    <a:pt x="20354" y="16763"/>
                  </a:cubicBezTo>
                  <a:cubicBezTo>
                    <a:pt x="20769" y="17508"/>
                    <a:pt x="20769" y="18572"/>
                    <a:pt x="20769" y="19370"/>
                  </a:cubicBezTo>
                  <a:cubicBezTo>
                    <a:pt x="20769" y="20168"/>
                    <a:pt x="20769" y="20700"/>
                    <a:pt x="20908" y="21019"/>
                  </a:cubicBezTo>
                  <a:cubicBezTo>
                    <a:pt x="21046" y="21338"/>
                    <a:pt x="21323" y="21445"/>
                    <a:pt x="21600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2" name="Line"/>
            <p:cNvSpPr/>
            <p:nvPr/>
          </p:nvSpPr>
          <p:spPr>
            <a:xfrm>
              <a:off x="2774156" y="7433332"/>
              <a:ext cx="102394" cy="127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023" fill="norm" stroke="1" extrusionOk="0">
                  <a:moveTo>
                    <a:pt x="162" y="4944"/>
                  </a:moveTo>
                  <a:cubicBezTo>
                    <a:pt x="2322" y="4595"/>
                    <a:pt x="4482" y="4247"/>
                    <a:pt x="7074" y="3202"/>
                  </a:cubicBezTo>
                  <a:cubicBezTo>
                    <a:pt x="9666" y="2157"/>
                    <a:pt x="12690" y="415"/>
                    <a:pt x="12906" y="66"/>
                  </a:cubicBezTo>
                  <a:cubicBezTo>
                    <a:pt x="13122" y="-282"/>
                    <a:pt x="10530" y="763"/>
                    <a:pt x="7938" y="2853"/>
                  </a:cubicBezTo>
                  <a:cubicBezTo>
                    <a:pt x="5346" y="4944"/>
                    <a:pt x="2754" y="8079"/>
                    <a:pt x="1242" y="10518"/>
                  </a:cubicBezTo>
                  <a:cubicBezTo>
                    <a:pt x="-270" y="12957"/>
                    <a:pt x="-702" y="14699"/>
                    <a:pt x="1674" y="16615"/>
                  </a:cubicBezTo>
                  <a:cubicBezTo>
                    <a:pt x="4050" y="18531"/>
                    <a:pt x="9234" y="20621"/>
                    <a:pt x="12906" y="20970"/>
                  </a:cubicBezTo>
                  <a:cubicBezTo>
                    <a:pt x="16578" y="21318"/>
                    <a:pt x="18738" y="19924"/>
                    <a:pt x="20898" y="18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3" name="Line"/>
            <p:cNvSpPr/>
            <p:nvPr/>
          </p:nvSpPr>
          <p:spPr>
            <a:xfrm>
              <a:off x="2927350" y="7450666"/>
              <a:ext cx="63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4" name="Line"/>
            <p:cNvSpPr/>
            <p:nvPr/>
          </p:nvSpPr>
          <p:spPr>
            <a:xfrm>
              <a:off x="2952750" y="7412566"/>
              <a:ext cx="1" cy="444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5" name="Line"/>
            <p:cNvSpPr/>
            <p:nvPr/>
          </p:nvSpPr>
          <p:spPr>
            <a:xfrm>
              <a:off x="2940992" y="7457959"/>
              <a:ext cx="109271" cy="395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457" fill="norm" stroke="1" extrusionOk="0">
                  <a:moveTo>
                    <a:pt x="19380" y="983"/>
                  </a:moveTo>
                  <a:cubicBezTo>
                    <a:pt x="18158" y="523"/>
                    <a:pt x="16935" y="64"/>
                    <a:pt x="15509" y="6"/>
                  </a:cubicBezTo>
                  <a:cubicBezTo>
                    <a:pt x="14082" y="-51"/>
                    <a:pt x="12452" y="294"/>
                    <a:pt x="11229" y="753"/>
                  </a:cubicBezTo>
                  <a:cubicBezTo>
                    <a:pt x="10007" y="1213"/>
                    <a:pt x="9192" y="1787"/>
                    <a:pt x="8784" y="2362"/>
                  </a:cubicBezTo>
                  <a:cubicBezTo>
                    <a:pt x="8376" y="2936"/>
                    <a:pt x="8376" y="3511"/>
                    <a:pt x="9395" y="3798"/>
                  </a:cubicBezTo>
                  <a:cubicBezTo>
                    <a:pt x="10414" y="4085"/>
                    <a:pt x="12452" y="4085"/>
                    <a:pt x="14693" y="3626"/>
                  </a:cubicBezTo>
                  <a:cubicBezTo>
                    <a:pt x="16935" y="3166"/>
                    <a:pt x="19380" y="2247"/>
                    <a:pt x="20399" y="2189"/>
                  </a:cubicBezTo>
                  <a:cubicBezTo>
                    <a:pt x="21418" y="2132"/>
                    <a:pt x="21010" y="2936"/>
                    <a:pt x="20603" y="5177"/>
                  </a:cubicBezTo>
                  <a:cubicBezTo>
                    <a:pt x="20195" y="7417"/>
                    <a:pt x="19788" y="11094"/>
                    <a:pt x="18565" y="13794"/>
                  </a:cubicBezTo>
                  <a:cubicBezTo>
                    <a:pt x="17343" y="16494"/>
                    <a:pt x="15305" y="18217"/>
                    <a:pt x="13471" y="19309"/>
                  </a:cubicBezTo>
                  <a:cubicBezTo>
                    <a:pt x="11637" y="20400"/>
                    <a:pt x="10007" y="20860"/>
                    <a:pt x="8173" y="21147"/>
                  </a:cubicBezTo>
                  <a:cubicBezTo>
                    <a:pt x="6339" y="21434"/>
                    <a:pt x="4301" y="21549"/>
                    <a:pt x="2671" y="21377"/>
                  </a:cubicBezTo>
                  <a:cubicBezTo>
                    <a:pt x="1041" y="21204"/>
                    <a:pt x="-182" y="20745"/>
                    <a:pt x="22" y="19079"/>
                  </a:cubicBezTo>
                  <a:cubicBezTo>
                    <a:pt x="226" y="17413"/>
                    <a:pt x="1856" y="14540"/>
                    <a:pt x="3486" y="11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6" name="Line"/>
            <p:cNvSpPr/>
            <p:nvPr/>
          </p:nvSpPr>
          <p:spPr>
            <a:xfrm>
              <a:off x="3129327" y="7247466"/>
              <a:ext cx="7319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15168" y="0"/>
                  </a:moveTo>
                  <a:cubicBezTo>
                    <a:pt x="13316" y="3600"/>
                    <a:pt x="11465" y="7200"/>
                    <a:pt x="9922" y="10275"/>
                  </a:cubicBezTo>
                  <a:cubicBezTo>
                    <a:pt x="8379" y="13350"/>
                    <a:pt x="7145" y="15900"/>
                    <a:pt x="5910" y="17550"/>
                  </a:cubicBezTo>
                  <a:cubicBezTo>
                    <a:pt x="4676" y="19200"/>
                    <a:pt x="3442" y="19950"/>
                    <a:pt x="2208" y="19875"/>
                  </a:cubicBezTo>
                  <a:cubicBezTo>
                    <a:pt x="973" y="19800"/>
                    <a:pt x="-261" y="18900"/>
                    <a:pt x="48" y="18075"/>
                  </a:cubicBezTo>
                  <a:cubicBezTo>
                    <a:pt x="356" y="17250"/>
                    <a:pt x="2208" y="16500"/>
                    <a:pt x="4059" y="15750"/>
                  </a:cubicBezTo>
                  <a:cubicBezTo>
                    <a:pt x="5910" y="15000"/>
                    <a:pt x="7762" y="14250"/>
                    <a:pt x="10230" y="13800"/>
                  </a:cubicBezTo>
                  <a:cubicBezTo>
                    <a:pt x="12699" y="13350"/>
                    <a:pt x="15785" y="13200"/>
                    <a:pt x="17945" y="13575"/>
                  </a:cubicBezTo>
                  <a:cubicBezTo>
                    <a:pt x="20105" y="13950"/>
                    <a:pt x="21339" y="14850"/>
                    <a:pt x="21339" y="16275"/>
                  </a:cubicBezTo>
                  <a:cubicBezTo>
                    <a:pt x="21339" y="17700"/>
                    <a:pt x="20105" y="19650"/>
                    <a:pt x="188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7" name="Line"/>
            <p:cNvSpPr/>
            <p:nvPr/>
          </p:nvSpPr>
          <p:spPr>
            <a:xfrm>
              <a:off x="3264694" y="7209366"/>
              <a:ext cx="56357" cy="334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483" fill="norm" stroke="1" extrusionOk="0">
                  <a:moveTo>
                    <a:pt x="18900" y="0"/>
                  </a:moveTo>
                  <a:cubicBezTo>
                    <a:pt x="14100" y="4619"/>
                    <a:pt x="9300" y="9238"/>
                    <a:pt x="6100" y="12294"/>
                  </a:cubicBezTo>
                  <a:cubicBezTo>
                    <a:pt x="2900" y="15351"/>
                    <a:pt x="1300" y="16845"/>
                    <a:pt x="500" y="18136"/>
                  </a:cubicBezTo>
                  <a:cubicBezTo>
                    <a:pt x="-300" y="19426"/>
                    <a:pt x="-300" y="20513"/>
                    <a:pt x="1700" y="21057"/>
                  </a:cubicBezTo>
                  <a:cubicBezTo>
                    <a:pt x="3700" y="21600"/>
                    <a:pt x="7700" y="21600"/>
                    <a:pt x="11300" y="21192"/>
                  </a:cubicBezTo>
                  <a:cubicBezTo>
                    <a:pt x="14900" y="20785"/>
                    <a:pt x="18100" y="19970"/>
                    <a:pt x="21300" y="19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8" name="Line"/>
            <p:cNvSpPr/>
            <p:nvPr/>
          </p:nvSpPr>
          <p:spPr>
            <a:xfrm>
              <a:off x="3251200" y="7387166"/>
              <a:ext cx="2349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76" y="15429"/>
                    <a:pt x="8951" y="9257"/>
                    <a:pt x="12551" y="5657"/>
                  </a:cubicBezTo>
                  <a:cubicBezTo>
                    <a:pt x="16151" y="2057"/>
                    <a:pt x="18876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9" name="Line"/>
            <p:cNvSpPr/>
            <p:nvPr/>
          </p:nvSpPr>
          <p:spPr>
            <a:xfrm>
              <a:off x="3619499" y="7388346"/>
              <a:ext cx="506262" cy="208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478" fill="norm" stroke="1" extrusionOk="0">
                  <a:moveTo>
                    <a:pt x="0" y="9042"/>
                  </a:moveTo>
                  <a:cubicBezTo>
                    <a:pt x="2321" y="9696"/>
                    <a:pt x="4641" y="10351"/>
                    <a:pt x="7274" y="10460"/>
                  </a:cubicBezTo>
                  <a:cubicBezTo>
                    <a:pt x="9907" y="10569"/>
                    <a:pt x="12853" y="10133"/>
                    <a:pt x="14906" y="9805"/>
                  </a:cubicBezTo>
                  <a:cubicBezTo>
                    <a:pt x="16959" y="9478"/>
                    <a:pt x="18119" y="9260"/>
                    <a:pt x="18922" y="9151"/>
                  </a:cubicBezTo>
                  <a:cubicBezTo>
                    <a:pt x="19726" y="9042"/>
                    <a:pt x="20172" y="9042"/>
                    <a:pt x="20440" y="8496"/>
                  </a:cubicBezTo>
                  <a:cubicBezTo>
                    <a:pt x="20707" y="7951"/>
                    <a:pt x="20797" y="6860"/>
                    <a:pt x="20350" y="5769"/>
                  </a:cubicBezTo>
                  <a:cubicBezTo>
                    <a:pt x="19904" y="4678"/>
                    <a:pt x="18922" y="3587"/>
                    <a:pt x="18030" y="2605"/>
                  </a:cubicBezTo>
                  <a:cubicBezTo>
                    <a:pt x="17137" y="1623"/>
                    <a:pt x="16334" y="751"/>
                    <a:pt x="16200" y="314"/>
                  </a:cubicBezTo>
                  <a:cubicBezTo>
                    <a:pt x="16066" y="-122"/>
                    <a:pt x="16602" y="-122"/>
                    <a:pt x="17494" y="423"/>
                  </a:cubicBezTo>
                  <a:cubicBezTo>
                    <a:pt x="18387" y="969"/>
                    <a:pt x="19636" y="2060"/>
                    <a:pt x="20440" y="3587"/>
                  </a:cubicBezTo>
                  <a:cubicBezTo>
                    <a:pt x="21243" y="5114"/>
                    <a:pt x="21600" y="7078"/>
                    <a:pt x="21154" y="10133"/>
                  </a:cubicBezTo>
                  <a:cubicBezTo>
                    <a:pt x="20707" y="13187"/>
                    <a:pt x="19458" y="17333"/>
                    <a:pt x="18208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0" name="Line"/>
            <p:cNvSpPr/>
            <p:nvPr/>
          </p:nvSpPr>
          <p:spPr>
            <a:xfrm>
              <a:off x="1319668" y="6193366"/>
              <a:ext cx="148869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2860" y="21600"/>
                  </a:moveTo>
                  <a:cubicBezTo>
                    <a:pt x="1360" y="21375"/>
                    <a:pt x="-140" y="21150"/>
                    <a:pt x="10" y="21037"/>
                  </a:cubicBezTo>
                  <a:cubicBezTo>
                    <a:pt x="160" y="20925"/>
                    <a:pt x="1960" y="20925"/>
                    <a:pt x="5260" y="20925"/>
                  </a:cubicBezTo>
                  <a:cubicBezTo>
                    <a:pt x="8560" y="20925"/>
                    <a:pt x="13360" y="20925"/>
                    <a:pt x="16210" y="20475"/>
                  </a:cubicBezTo>
                  <a:cubicBezTo>
                    <a:pt x="19060" y="20025"/>
                    <a:pt x="19960" y="19125"/>
                    <a:pt x="20410" y="18113"/>
                  </a:cubicBezTo>
                  <a:cubicBezTo>
                    <a:pt x="20860" y="17100"/>
                    <a:pt x="20860" y="15975"/>
                    <a:pt x="20110" y="15075"/>
                  </a:cubicBezTo>
                  <a:cubicBezTo>
                    <a:pt x="19360" y="14175"/>
                    <a:pt x="17860" y="13500"/>
                    <a:pt x="16360" y="12937"/>
                  </a:cubicBezTo>
                  <a:cubicBezTo>
                    <a:pt x="14860" y="12375"/>
                    <a:pt x="13360" y="11925"/>
                    <a:pt x="13360" y="11587"/>
                  </a:cubicBezTo>
                  <a:cubicBezTo>
                    <a:pt x="13360" y="11250"/>
                    <a:pt x="14860" y="11025"/>
                    <a:pt x="16510" y="10687"/>
                  </a:cubicBezTo>
                  <a:cubicBezTo>
                    <a:pt x="18160" y="10350"/>
                    <a:pt x="19960" y="9900"/>
                    <a:pt x="20710" y="9112"/>
                  </a:cubicBezTo>
                  <a:cubicBezTo>
                    <a:pt x="21460" y="8325"/>
                    <a:pt x="21160" y="7200"/>
                    <a:pt x="19510" y="6075"/>
                  </a:cubicBezTo>
                  <a:cubicBezTo>
                    <a:pt x="17860" y="4950"/>
                    <a:pt x="14860" y="3825"/>
                    <a:pt x="11410" y="2812"/>
                  </a:cubicBezTo>
                  <a:cubicBezTo>
                    <a:pt x="7960" y="1800"/>
                    <a:pt x="4060" y="900"/>
                    <a:pt x="1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1" name="Line"/>
            <p:cNvSpPr/>
            <p:nvPr/>
          </p:nvSpPr>
          <p:spPr>
            <a:xfrm>
              <a:off x="1268282" y="5977466"/>
              <a:ext cx="136288" cy="157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472" fill="norm" stroke="1" extrusionOk="0">
                  <a:moveTo>
                    <a:pt x="11066" y="15552"/>
                  </a:moveTo>
                  <a:cubicBezTo>
                    <a:pt x="10411" y="16992"/>
                    <a:pt x="9756" y="18432"/>
                    <a:pt x="9266" y="18432"/>
                  </a:cubicBezTo>
                  <a:cubicBezTo>
                    <a:pt x="8775" y="18432"/>
                    <a:pt x="8447" y="16992"/>
                    <a:pt x="7793" y="15408"/>
                  </a:cubicBezTo>
                  <a:cubicBezTo>
                    <a:pt x="7138" y="13824"/>
                    <a:pt x="6156" y="12096"/>
                    <a:pt x="4847" y="10944"/>
                  </a:cubicBezTo>
                  <a:cubicBezTo>
                    <a:pt x="3538" y="9792"/>
                    <a:pt x="1902" y="9216"/>
                    <a:pt x="920" y="9648"/>
                  </a:cubicBezTo>
                  <a:cubicBezTo>
                    <a:pt x="-62" y="10080"/>
                    <a:pt x="-389" y="11520"/>
                    <a:pt x="593" y="13392"/>
                  </a:cubicBezTo>
                  <a:cubicBezTo>
                    <a:pt x="1575" y="15264"/>
                    <a:pt x="3866" y="17568"/>
                    <a:pt x="7138" y="19152"/>
                  </a:cubicBezTo>
                  <a:cubicBezTo>
                    <a:pt x="10411" y="20736"/>
                    <a:pt x="14666" y="21600"/>
                    <a:pt x="17284" y="21456"/>
                  </a:cubicBezTo>
                  <a:cubicBezTo>
                    <a:pt x="19902" y="21312"/>
                    <a:pt x="20884" y="20160"/>
                    <a:pt x="21047" y="17280"/>
                  </a:cubicBezTo>
                  <a:cubicBezTo>
                    <a:pt x="21211" y="14400"/>
                    <a:pt x="20556" y="9792"/>
                    <a:pt x="19411" y="6624"/>
                  </a:cubicBezTo>
                  <a:cubicBezTo>
                    <a:pt x="18266" y="3456"/>
                    <a:pt x="16629" y="1728"/>
                    <a:pt x="149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2" name="Line"/>
            <p:cNvSpPr/>
            <p:nvPr/>
          </p:nvSpPr>
          <p:spPr>
            <a:xfrm>
              <a:off x="1238249" y="5952066"/>
              <a:ext cx="152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3" name="Line"/>
            <p:cNvSpPr/>
            <p:nvPr/>
          </p:nvSpPr>
          <p:spPr>
            <a:xfrm>
              <a:off x="1150510" y="5907616"/>
              <a:ext cx="4329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0018" fill="norm" stroke="1" extrusionOk="0">
                  <a:moveTo>
                    <a:pt x="8298" y="16200"/>
                  </a:moveTo>
                  <a:cubicBezTo>
                    <a:pt x="3389" y="18900"/>
                    <a:pt x="-1520" y="21600"/>
                    <a:pt x="444" y="18900"/>
                  </a:cubicBezTo>
                  <a:cubicBezTo>
                    <a:pt x="2407" y="16200"/>
                    <a:pt x="11244" y="8100"/>
                    <a:pt x="200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4" name="Line"/>
            <p:cNvSpPr/>
            <p:nvPr/>
          </p:nvSpPr>
          <p:spPr>
            <a:xfrm>
              <a:off x="1223470" y="5781087"/>
              <a:ext cx="413505" cy="12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157" fill="norm" stroke="1" extrusionOk="0">
                  <a:moveTo>
                    <a:pt x="2739" y="968"/>
                  </a:moveTo>
                  <a:cubicBezTo>
                    <a:pt x="1862" y="3058"/>
                    <a:pt x="984" y="5149"/>
                    <a:pt x="491" y="7065"/>
                  </a:cubicBezTo>
                  <a:cubicBezTo>
                    <a:pt x="-2" y="8981"/>
                    <a:pt x="-112" y="10723"/>
                    <a:pt x="107" y="12465"/>
                  </a:cubicBezTo>
                  <a:cubicBezTo>
                    <a:pt x="327" y="14207"/>
                    <a:pt x="875" y="15949"/>
                    <a:pt x="1423" y="16994"/>
                  </a:cubicBezTo>
                  <a:cubicBezTo>
                    <a:pt x="1971" y="18039"/>
                    <a:pt x="2519" y="18388"/>
                    <a:pt x="3068" y="18213"/>
                  </a:cubicBezTo>
                  <a:cubicBezTo>
                    <a:pt x="3616" y="18039"/>
                    <a:pt x="4164" y="17342"/>
                    <a:pt x="4054" y="14904"/>
                  </a:cubicBezTo>
                  <a:cubicBezTo>
                    <a:pt x="3945" y="12465"/>
                    <a:pt x="3177" y="8284"/>
                    <a:pt x="2574" y="5497"/>
                  </a:cubicBezTo>
                  <a:cubicBezTo>
                    <a:pt x="1971" y="2710"/>
                    <a:pt x="1533" y="1317"/>
                    <a:pt x="1587" y="620"/>
                  </a:cubicBezTo>
                  <a:cubicBezTo>
                    <a:pt x="1642" y="-77"/>
                    <a:pt x="2191" y="-77"/>
                    <a:pt x="4493" y="97"/>
                  </a:cubicBezTo>
                  <a:cubicBezTo>
                    <a:pt x="6796" y="271"/>
                    <a:pt x="10852" y="620"/>
                    <a:pt x="13813" y="1665"/>
                  </a:cubicBezTo>
                  <a:cubicBezTo>
                    <a:pt x="16773" y="2710"/>
                    <a:pt x="18637" y="4452"/>
                    <a:pt x="19734" y="6194"/>
                  </a:cubicBezTo>
                  <a:cubicBezTo>
                    <a:pt x="20830" y="7936"/>
                    <a:pt x="21159" y="9678"/>
                    <a:pt x="21324" y="11420"/>
                  </a:cubicBezTo>
                  <a:cubicBezTo>
                    <a:pt x="21488" y="13162"/>
                    <a:pt x="21488" y="14904"/>
                    <a:pt x="20940" y="16646"/>
                  </a:cubicBezTo>
                  <a:cubicBezTo>
                    <a:pt x="20392" y="18388"/>
                    <a:pt x="19295" y="20129"/>
                    <a:pt x="17815" y="20826"/>
                  </a:cubicBezTo>
                  <a:cubicBezTo>
                    <a:pt x="16335" y="21523"/>
                    <a:pt x="14471" y="21175"/>
                    <a:pt x="12991" y="19258"/>
                  </a:cubicBezTo>
                  <a:cubicBezTo>
                    <a:pt x="11510" y="17342"/>
                    <a:pt x="10414" y="13858"/>
                    <a:pt x="9317" y="10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5" name="Line"/>
            <p:cNvSpPr/>
            <p:nvPr/>
          </p:nvSpPr>
          <p:spPr>
            <a:xfrm>
              <a:off x="1022350" y="5615516"/>
              <a:ext cx="298450" cy="9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7" fill="norm" stroke="1" extrusionOk="0">
                  <a:moveTo>
                    <a:pt x="0" y="1409"/>
                  </a:moveTo>
                  <a:cubicBezTo>
                    <a:pt x="613" y="3287"/>
                    <a:pt x="1226" y="5165"/>
                    <a:pt x="3217" y="6574"/>
                  </a:cubicBezTo>
                  <a:cubicBezTo>
                    <a:pt x="5209" y="7983"/>
                    <a:pt x="8579" y="8922"/>
                    <a:pt x="11566" y="10330"/>
                  </a:cubicBezTo>
                  <a:cubicBezTo>
                    <a:pt x="14553" y="11739"/>
                    <a:pt x="17157" y="13617"/>
                    <a:pt x="18843" y="15730"/>
                  </a:cubicBezTo>
                  <a:cubicBezTo>
                    <a:pt x="20528" y="17843"/>
                    <a:pt x="21294" y="20191"/>
                    <a:pt x="21294" y="20896"/>
                  </a:cubicBezTo>
                  <a:cubicBezTo>
                    <a:pt x="21294" y="21600"/>
                    <a:pt x="20528" y="20661"/>
                    <a:pt x="19302" y="18548"/>
                  </a:cubicBezTo>
                  <a:cubicBezTo>
                    <a:pt x="18077" y="16435"/>
                    <a:pt x="16391" y="13148"/>
                    <a:pt x="15396" y="10330"/>
                  </a:cubicBezTo>
                  <a:cubicBezTo>
                    <a:pt x="14400" y="7513"/>
                    <a:pt x="14094" y="5165"/>
                    <a:pt x="14477" y="3991"/>
                  </a:cubicBezTo>
                  <a:cubicBezTo>
                    <a:pt x="14860" y="2817"/>
                    <a:pt x="15932" y="2817"/>
                    <a:pt x="17234" y="2348"/>
                  </a:cubicBezTo>
                  <a:cubicBezTo>
                    <a:pt x="18536" y="1878"/>
                    <a:pt x="20068" y="93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6" name="Line"/>
            <p:cNvSpPr/>
            <p:nvPr/>
          </p:nvSpPr>
          <p:spPr>
            <a:xfrm>
              <a:off x="1016000" y="5425016"/>
              <a:ext cx="350382" cy="132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501" fill="norm" stroke="1" extrusionOk="0">
                  <a:moveTo>
                    <a:pt x="0" y="0"/>
                  </a:moveTo>
                  <a:cubicBezTo>
                    <a:pt x="2602" y="3771"/>
                    <a:pt x="5205" y="7543"/>
                    <a:pt x="8263" y="11143"/>
                  </a:cubicBezTo>
                  <a:cubicBezTo>
                    <a:pt x="11320" y="14743"/>
                    <a:pt x="14834" y="18171"/>
                    <a:pt x="16916" y="19886"/>
                  </a:cubicBezTo>
                  <a:cubicBezTo>
                    <a:pt x="18998" y="21600"/>
                    <a:pt x="19648" y="21600"/>
                    <a:pt x="20299" y="21429"/>
                  </a:cubicBezTo>
                  <a:cubicBezTo>
                    <a:pt x="20949" y="21257"/>
                    <a:pt x="21600" y="20914"/>
                    <a:pt x="21535" y="19886"/>
                  </a:cubicBezTo>
                  <a:cubicBezTo>
                    <a:pt x="21470" y="18857"/>
                    <a:pt x="20689" y="17143"/>
                    <a:pt x="19908" y="15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7" name="Line"/>
            <p:cNvSpPr/>
            <p:nvPr/>
          </p:nvSpPr>
          <p:spPr>
            <a:xfrm>
              <a:off x="1174750" y="5380566"/>
              <a:ext cx="1270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8" name="Line"/>
            <p:cNvSpPr/>
            <p:nvPr/>
          </p:nvSpPr>
          <p:spPr>
            <a:xfrm>
              <a:off x="1219200" y="4942416"/>
              <a:ext cx="44450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6457" y="18000"/>
                    <a:pt x="11314" y="14400"/>
                    <a:pt x="7714" y="10800"/>
                  </a:cubicBezTo>
                  <a:cubicBezTo>
                    <a:pt x="4114" y="7200"/>
                    <a:pt x="2057" y="3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9" name="Line"/>
            <p:cNvSpPr/>
            <p:nvPr/>
          </p:nvSpPr>
          <p:spPr>
            <a:xfrm>
              <a:off x="1159562" y="4914462"/>
              <a:ext cx="231088" cy="129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0657" fill="norm" stroke="1" extrusionOk="0">
                  <a:moveTo>
                    <a:pt x="1998" y="14582"/>
                  </a:moveTo>
                  <a:cubicBezTo>
                    <a:pt x="1213" y="15932"/>
                    <a:pt x="427" y="17282"/>
                    <a:pt x="133" y="16945"/>
                  </a:cubicBezTo>
                  <a:cubicBezTo>
                    <a:pt x="-162" y="16607"/>
                    <a:pt x="34" y="14582"/>
                    <a:pt x="722" y="11882"/>
                  </a:cubicBezTo>
                  <a:cubicBezTo>
                    <a:pt x="1409" y="9182"/>
                    <a:pt x="2587" y="5807"/>
                    <a:pt x="3962" y="3276"/>
                  </a:cubicBezTo>
                  <a:cubicBezTo>
                    <a:pt x="5336" y="745"/>
                    <a:pt x="6907" y="-943"/>
                    <a:pt x="8969" y="576"/>
                  </a:cubicBezTo>
                  <a:cubicBezTo>
                    <a:pt x="11031" y="2094"/>
                    <a:pt x="13583" y="6820"/>
                    <a:pt x="15743" y="10701"/>
                  </a:cubicBezTo>
                  <a:cubicBezTo>
                    <a:pt x="17903" y="14582"/>
                    <a:pt x="19671" y="17619"/>
                    <a:pt x="21438" y="206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0" name="Line"/>
            <p:cNvSpPr/>
            <p:nvPr/>
          </p:nvSpPr>
          <p:spPr>
            <a:xfrm>
              <a:off x="2597150" y="5202766"/>
              <a:ext cx="3613150" cy="1257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6" y="21164"/>
                    <a:pt x="633" y="20727"/>
                    <a:pt x="993" y="20345"/>
                  </a:cubicBezTo>
                  <a:cubicBezTo>
                    <a:pt x="1354" y="19964"/>
                    <a:pt x="1759" y="19636"/>
                    <a:pt x="2145" y="19309"/>
                  </a:cubicBezTo>
                  <a:cubicBezTo>
                    <a:pt x="2531" y="18982"/>
                    <a:pt x="2898" y="18655"/>
                    <a:pt x="3277" y="18273"/>
                  </a:cubicBezTo>
                  <a:cubicBezTo>
                    <a:pt x="3657" y="17891"/>
                    <a:pt x="4049" y="17455"/>
                    <a:pt x="4435" y="17055"/>
                  </a:cubicBezTo>
                  <a:cubicBezTo>
                    <a:pt x="4821" y="16655"/>
                    <a:pt x="5201" y="16291"/>
                    <a:pt x="5549" y="15945"/>
                  </a:cubicBezTo>
                  <a:cubicBezTo>
                    <a:pt x="5897" y="15600"/>
                    <a:pt x="6213" y="15273"/>
                    <a:pt x="6567" y="14891"/>
                  </a:cubicBezTo>
                  <a:cubicBezTo>
                    <a:pt x="6922" y="14509"/>
                    <a:pt x="7314" y="14073"/>
                    <a:pt x="7681" y="13673"/>
                  </a:cubicBezTo>
                  <a:cubicBezTo>
                    <a:pt x="8048" y="13273"/>
                    <a:pt x="8389" y="12909"/>
                    <a:pt x="8782" y="12509"/>
                  </a:cubicBezTo>
                  <a:cubicBezTo>
                    <a:pt x="9174" y="12109"/>
                    <a:pt x="9617" y="11673"/>
                    <a:pt x="9984" y="11309"/>
                  </a:cubicBezTo>
                  <a:cubicBezTo>
                    <a:pt x="10351" y="10945"/>
                    <a:pt x="10642" y="10655"/>
                    <a:pt x="11028" y="10236"/>
                  </a:cubicBezTo>
                  <a:cubicBezTo>
                    <a:pt x="11414" y="9818"/>
                    <a:pt x="11895" y="9273"/>
                    <a:pt x="12274" y="8855"/>
                  </a:cubicBezTo>
                  <a:cubicBezTo>
                    <a:pt x="12654" y="8436"/>
                    <a:pt x="12932" y="8145"/>
                    <a:pt x="13324" y="7745"/>
                  </a:cubicBezTo>
                  <a:cubicBezTo>
                    <a:pt x="13717" y="7345"/>
                    <a:pt x="14223" y="6836"/>
                    <a:pt x="14609" y="6473"/>
                  </a:cubicBezTo>
                  <a:cubicBezTo>
                    <a:pt x="14995" y="6109"/>
                    <a:pt x="15260" y="5891"/>
                    <a:pt x="15551" y="5636"/>
                  </a:cubicBezTo>
                  <a:cubicBezTo>
                    <a:pt x="15843" y="5382"/>
                    <a:pt x="16159" y="5091"/>
                    <a:pt x="16538" y="4709"/>
                  </a:cubicBezTo>
                  <a:cubicBezTo>
                    <a:pt x="16918" y="4327"/>
                    <a:pt x="17361" y="3855"/>
                    <a:pt x="17779" y="3418"/>
                  </a:cubicBezTo>
                  <a:cubicBezTo>
                    <a:pt x="18196" y="2982"/>
                    <a:pt x="18588" y="2582"/>
                    <a:pt x="18981" y="2200"/>
                  </a:cubicBezTo>
                  <a:cubicBezTo>
                    <a:pt x="19373" y="1818"/>
                    <a:pt x="19765" y="1455"/>
                    <a:pt x="20094" y="1164"/>
                  </a:cubicBezTo>
                  <a:cubicBezTo>
                    <a:pt x="20423" y="873"/>
                    <a:pt x="20689" y="655"/>
                    <a:pt x="20885" y="491"/>
                  </a:cubicBezTo>
                  <a:cubicBezTo>
                    <a:pt x="21081" y="327"/>
                    <a:pt x="21208" y="218"/>
                    <a:pt x="21315" y="145"/>
                  </a:cubicBezTo>
                  <a:cubicBezTo>
                    <a:pt x="21423" y="73"/>
                    <a:pt x="21511" y="3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1" name="Line"/>
            <p:cNvSpPr/>
            <p:nvPr/>
          </p:nvSpPr>
          <p:spPr>
            <a:xfrm>
              <a:off x="6115050" y="5253566"/>
              <a:ext cx="361950" cy="340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2" y="2952"/>
                    <a:pt x="1263" y="5903"/>
                    <a:pt x="1705" y="8788"/>
                  </a:cubicBezTo>
                  <a:cubicBezTo>
                    <a:pt x="2147" y="11672"/>
                    <a:pt x="2400" y="14489"/>
                    <a:pt x="2526" y="16234"/>
                  </a:cubicBezTo>
                  <a:cubicBezTo>
                    <a:pt x="2653" y="17978"/>
                    <a:pt x="2653" y="18648"/>
                    <a:pt x="2716" y="19319"/>
                  </a:cubicBezTo>
                  <a:cubicBezTo>
                    <a:pt x="2779" y="19990"/>
                    <a:pt x="2905" y="20661"/>
                    <a:pt x="3284" y="20996"/>
                  </a:cubicBezTo>
                  <a:cubicBezTo>
                    <a:pt x="3663" y="21332"/>
                    <a:pt x="4295" y="21332"/>
                    <a:pt x="6442" y="21399"/>
                  </a:cubicBezTo>
                  <a:cubicBezTo>
                    <a:pt x="8589" y="21466"/>
                    <a:pt x="12253" y="21600"/>
                    <a:pt x="15032" y="21600"/>
                  </a:cubicBezTo>
                  <a:cubicBezTo>
                    <a:pt x="17811" y="21600"/>
                    <a:pt x="19705" y="21466"/>
                    <a:pt x="21600" y="21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2" name="Line"/>
            <p:cNvSpPr/>
            <p:nvPr/>
          </p:nvSpPr>
          <p:spPr>
            <a:xfrm>
              <a:off x="6419849" y="5513916"/>
              <a:ext cx="74790" cy="174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409" fill="norm" stroke="1" extrusionOk="0">
                  <a:moveTo>
                    <a:pt x="0" y="0"/>
                  </a:moveTo>
                  <a:cubicBezTo>
                    <a:pt x="7200" y="2342"/>
                    <a:pt x="14400" y="4684"/>
                    <a:pt x="18000" y="7287"/>
                  </a:cubicBezTo>
                  <a:cubicBezTo>
                    <a:pt x="21600" y="9889"/>
                    <a:pt x="21600" y="12752"/>
                    <a:pt x="20700" y="14704"/>
                  </a:cubicBezTo>
                  <a:cubicBezTo>
                    <a:pt x="19800" y="16655"/>
                    <a:pt x="18000" y="17696"/>
                    <a:pt x="15900" y="18737"/>
                  </a:cubicBezTo>
                  <a:cubicBezTo>
                    <a:pt x="13800" y="19778"/>
                    <a:pt x="11400" y="20819"/>
                    <a:pt x="11100" y="21210"/>
                  </a:cubicBezTo>
                  <a:cubicBezTo>
                    <a:pt x="10800" y="21600"/>
                    <a:pt x="12600" y="21340"/>
                    <a:pt x="14400" y="2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3" name="Line"/>
            <p:cNvSpPr/>
            <p:nvPr/>
          </p:nvSpPr>
          <p:spPr>
            <a:xfrm>
              <a:off x="6616700" y="5564716"/>
              <a:ext cx="1" cy="1016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4" name="Line"/>
            <p:cNvSpPr/>
            <p:nvPr/>
          </p:nvSpPr>
          <p:spPr>
            <a:xfrm>
              <a:off x="6629400" y="5507566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5" name="Line"/>
            <p:cNvSpPr/>
            <p:nvPr/>
          </p:nvSpPr>
          <p:spPr>
            <a:xfrm>
              <a:off x="6683115" y="5379437"/>
              <a:ext cx="117736" cy="297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89" fill="norm" stroke="1" extrusionOk="0">
                  <a:moveTo>
                    <a:pt x="12197" y="11946"/>
                  </a:moveTo>
                  <a:cubicBezTo>
                    <a:pt x="10268" y="11794"/>
                    <a:pt x="8340" y="11642"/>
                    <a:pt x="6604" y="11946"/>
                  </a:cubicBezTo>
                  <a:cubicBezTo>
                    <a:pt x="4868" y="12250"/>
                    <a:pt x="3325" y="13011"/>
                    <a:pt x="2168" y="14304"/>
                  </a:cubicBezTo>
                  <a:cubicBezTo>
                    <a:pt x="1011" y="15597"/>
                    <a:pt x="240" y="17422"/>
                    <a:pt x="47" y="18715"/>
                  </a:cubicBezTo>
                  <a:cubicBezTo>
                    <a:pt x="-146" y="20008"/>
                    <a:pt x="240" y="20768"/>
                    <a:pt x="1397" y="21149"/>
                  </a:cubicBezTo>
                  <a:cubicBezTo>
                    <a:pt x="2554" y="21529"/>
                    <a:pt x="4483" y="21529"/>
                    <a:pt x="6797" y="20616"/>
                  </a:cubicBezTo>
                  <a:cubicBezTo>
                    <a:pt x="9111" y="19704"/>
                    <a:pt x="11811" y="17878"/>
                    <a:pt x="14318" y="14532"/>
                  </a:cubicBezTo>
                  <a:cubicBezTo>
                    <a:pt x="16825" y="11185"/>
                    <a:pt x="19140" y="6318"/>
                    <a:pt x="20297" y="3504"/>
                  </a:cubicBezTo>
                  <a:cubicBezTo>
                    <a:pt x="21454" y="690"/>
                    <a:pt x="21454" y="-71"/>
                    <a:pt x="20490" y="5"/>
                  </a:cubicBezTo>
                  <a:cubicBezTo>
                    <a:pt x="19525" y="81"/>
                    <a:pt x="17597" y="994"/>
                    <a:pt x="16440" y="2895"/>
                  </a:cubicBezTo>
                  <a:cubicBezTo>
                    <a:pt x="15283" y="4797"/>
                    <a:pt x="14897" y="7687"/>
                    <a:pt x="15861" y="10197"/>
                  </a:cubicBezTo>
                  <a:cubicBezTo>
                    <a:pt x="16825" y="12706"/>
                    <a:pt x="19140" y="14836"/>
                    <a:pt x="21454" y="16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6" name="Line"/>
            <p:cNvSpPr/>
            <p:nvPr/>
          </p:nvSpPr>
          <p:spPr>
            <a:xfrm>
              <a:off x="6850856" y="5282893"/>
              <a:ext cx="356394" cy="384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087" fill="norm" stroke="1" extrusionOk="0">
                  <a:moveTo>
                    <a:pt x="429" y="15114"/>
                  </a:moveTo>
                  <a:cubicBezTo>
                    <a:pt x="1065" y="15230"/>
                    <a:pt x="1700" y="15346"/>
                    <a:pt x="2272" y="15172"/>
                  </a:cubicBezTo>
                  <a:cubicBezTo>
                    <a:pt x="2843" y="14998"/>
                    <a:pt x="3352" y="14533"/>
                    <a:pt x="3669" y="13953"/>
                  </a:cubicBezTo>
                  <a:cubicBezTo>
                    <a:pt x="3987" y="13372"/>
                    <a:pt x="4114" y="12675"/>
                    <a:pt x="3860" y="12385"/>
                  </a:cubicBezTo>
                  <a:cubicBezTo>
                    <a:pt x="3606" y="12095"/>
                    <a:pt x="2970" y="12211"/>
                    <a:pt x="2272" y="12791"/>
                  </a:cubicBezTo>
                  <a:cubicBezTo>
                    <a:pt x="1573" y="13372"/>
                    <a:pt x="810" y="14417"/>
                    <a:pt x="366" y="15753"/>
                  </a:cubicBezTo>
                  <a:cubicBezTo>
                    <a:pt x="-79" y="17088"/>
                    <a:pt x="-206" y="18714"/>
                    <a:pt x="493" y="19817"/>
                  </a:cubicBezTo>
                  <a:cubicBezTo>
                    <a:pt x="1192" y="20920"/>
                    <a:pt x="2716" y="21501"/>
                    <a:pt x="4749" y="20746"/>
                  </a:cubicBezTo>
                  <a:cubicBezTo>
                    <a:pt x="6782" y="19991"/>
                    <a:pt x="9323" y="17901"/>
                    <a:pt x="10658" y="16566"/>
                  </a:cubicBezTo>
                  <a:cubicBezTo>
                    <a:pt x="11992" y="15230"/>
                    <a:pt x="12119" y="14649"/>
                    <a:pt x="11865" y="14243"/>
                  </a:cubicBezTo>
                  <a:cubicBezTo>
                    <a:pt x="11610" y="13836"/>
                    <a:pt x="10975" y="13604"/>
                    <a:pt x="10403" y="13662"/>
                  </a:cubicBezTo>
                  <a:cubicBezTo>
                    <a:pt x="9832" y="13720"/>
                    <a:pt x="9323" y="14069"/>
                    <a:pt x="8879" y="14475"/>
                  </a:cubicBezTo>
                  <a:cubicBezTo>
                    <a:pt x="8434" y="14882"/>
                    <a:pt x="8053" y="15346"/>
                    <a:pt x="7862" y="15927"/>
                  </a:cubicBezTo>
                  <a:cubicBezTo>
                    <a:pt x="7672" y="16507"/>
                    <a:pt x="7672" y="17204"/>
                    <a:pt x="8180" y="17553"/>
                  </a:cubicBezTo>
                  <a:cubicBezTo>
                    <a:pt x="8688" y="17901"/>
                    <a:pt x="9705" y="17901"/>
                    <a:pt x="10467" y="17669"/>
                  </a:cubicBezTo>
                  <a:cubicBezTo>
                    <a:pt x="11229" y="17436"/>
                    <a:pt x="11738" y="16972"/>
                    <a:pt x="11865" y="17262"/>
                  </a:cubicBezTo>
                  <a:cubicBezTo>
                    <a:pt x="11992" y="17553"/>
                    <a:pt x="11738" y="18598"/>
                    <a:pt x="11928" y="19178"/>
                  </a:cubicBezTo>
                  <a:cubicBezTo>
                    <a:pt x="12119" y="19759"/>
                    <a:pt x="12754" y="19875"/>
                    <a:pt x="13580" y="19527"/>
                  </a:cubicBezTo>
                  <a:cubicBezTo>
                    <a:pt x="14406" y="19178"/>
                    <a:pt x="15422" y="18366"/>
                    <a:pt x="16502" y="16566"/>
                  </a:cubicBezTo>
                  <a:cubicBezTo>
                    <a:pt x="17582" y="14766"/>
                    <a:pt x="18726" y="11978"/>
                    <a:pt x="19425" y="9307"/>
                  </a:cubicBezTo>
                  <a:cubicBezTo>
                    <a:pt x="20123" y="6636"/>
                    <a:pt x="20378" y="4082"/>
                    <a:pt x="20441" y="2456"/>
                  </a:cubicBezTo>
                  <a:cubicBezTo>
                    <a:pt x="20505" y="830"/>
                    <a:pt x="20378" y="133"/>
                    <a:pt x="20060" y="17"/>
                  </a:cubicBezTo>
                  <a:cubicBezTo>
                    <a:pt x="19742" y="-99"/>
                    <a:pt x="19234" y="366"/>
                    <a:pt x="18662" y="2049"/>
                  </a:cubicBezTo>
                  <a:cubicBezTo>
                    <a:pt x="18090" y="3733"/>
                    <a:pt x="17455" y="6636"/>
                    <a:pt x="17519" y="9191"/>
                  </a:cubicBezTo>
                  <a:cubicBezTo>
                    <a:pt x="17582" y="11746"/>
                    <a:pt x="18345" y="13953"/>
                    <a:pt x="18980" y="15230"/>
                  </a:cubicBezTo>
                  <a:cubicBezTo>
                    <a:pt x="19615" y="16507"/>
                    <a:pt x="20123" y="16856"/>
                    <a:pt x="20505" y="16972"/>
                  </a:cubicBezTo>
                  <a:cubicBezTo>
                    <a:pt x="20886" y="17088"/>
                    <a:pt x="21140" y="16972"/>
                    <a:pt x="21394" y="168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7" name="Line"/>
            <p:cNvSpPr/>
            <p:nvPr/>
          </p:nvSpPr>
          <p:spPr>
            <a:xfrm>
              <a:off x="7512050" y="5480438"/>
              <a:ext cx="184150" cy="152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0" fill="norm" stroke="1" extrusionOk="0">
                  <a:moveTo>
                    <a:pt x="0" y="2905"/>
                  </a:moveTo>
                  <a:cubicBezTo>
                    <a:pt x="1738" y="2313"/>
                    <a:pt x="3476" y="1721"/>
                    <a:pt x="5338" y="2757"/>
                  </a:cubicBezTo>
                  <a:cubicBezTo>
                    <a:pt x="7200" y="3792"/>
                    <a:pt x="9186" y="6455"/>
                    <a:pt x="10428" y="9414"/>
                  </a:cubicBezTo>
                  <a:cubicBezTo>
                    <a:pt x="11669" y="12373"/>
                    <a:pt x="12166" y="15628"/>
                    <a:pt x="12041" y="17847"/>
                  </a:cubicBezTo>
                  <a:cubicBezTo>
                    <a:pt x="11917" y="20066"/>
                    <a:pt x="11172" y="21250"/>
                    <a:pt x="10179" y="21250"/>
                  </a:cubicBezTo>
                  <a:cubicBezTo>
                    <a:pt x="9186" y="21250"/>
                    <a:pt x="7945" y="20066"/>
                    <a:pt x="7324" y="17847"/>
                  </a:cubicBezTo>
                  <a:cubicBezTo>
                    <a:pt x="6703" y="15628"/>
                    <a:pt x="6703" y="12373"/>
                    <a:pt x="8317" y="9118"/>
                  </a:cubicBezTo>
                  <a:cubicBezTo>
                    <a:pt x="9931" y="5864"/>
                    <a:pt x="13159" y="2609"/>
                    <a:pt x="15641" y="1129"/>
                  </a:cubicBezTo>
                  <a:cubicBezTo>
                    <a:pt x="18124" y="-350"/>
                    <a:pt x="19862" y="-54"/>
                    <a:pt x="21600" y="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8" name="Line"/>
            <p:cNvSpPr/>
            <p:nvPr/>
          </p:nvSpPr>
          <p:spPr>
            <a:xfrm>
              <a:off x="7704474" y="5467590"/>
              <a:ext cx="106026" cy="16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299" fill="norm" stroke="1" extrusionOk="0">
                  <a:moveTo>
                    <a:pt x="886" y="10769"/>
                  </a:moveTo>
                  <a:cubicBezTo>
                    <a:pt x="4274" y="8339"/>
                    <a:pt x="7662" y="5909"/>
                    <a:pt x="9780" y="4019"/>
                  </a:cubicBezTo>
                  <a:cubicBezTo>
                    <a:pt x="11897" y="2129"/>
                    <a:pt x="12744" y="779"/>
                    <a:pt x="12109" y="239"/>
                  </a:cubicBezTo>
                  <a:cubicBezTo>
                    <a:pt x="11474" y="-301"/>
                    <a:pt x="9356" y="-31"/>
                    <a:pt x="7027" y="2129"/>
                  </a:cubicBezTo>
                  <a:cubicBezTo>
                    <a:pt x="4697" y="4289"/>
                    <a:pt x="2156" y="8339"/>
                    <a:pt x="886" y="11309"/>
                  </a:cubicBezTo>
                  <a:cubicBezTo>
                    <a:pt x="-385" y="14279"/>
                    <a:pt x="-385" y="16169"/>
                    <a:pt x="1521" y="17924"/>
                  </a:cubicBezTo>
                  <a:cubicBezTo>
                    <a:pt x="3427" y="19679"/>
                    <a:pt x="7239" y="21299"/>
                    <a:pt x="10839" y="21299"/>
                  </a:cubicBezTo>
                  <a:cubicBezTo>
                    <a:pt x="14439" y="21299"/>
                    <a:pt x="17827" y="19679"/>
                    <a:pt x="21215" y="18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9" name="Line"/>
            <p:cNvSpPr/>
            <p:nvPr/>
          </p:nvSpPr>
          <p:spPr>
            <a:xfrm>
              <a:off x="7900126" y="5285316"/>
              <a:ext cx="75475" cy="358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494" fill="norm" stroke="1" extrusionOk="0">
                  <a:moveTo>
                    <a:pt x="3394" y="0"/>
                  </a:moveTo>
                  <a:cubicBezTo>
                    <a:pt x="2194" y="3939"/>
                    <a:pt x="994" y="7878"/>
                    <a:pt x="394" y="10991"/>
                  </a:cubicBezTo>
                  <a:cubicBezTo>
                    <a:pt x="-206" y="14104"/>
                    <a:pt x="-206" y="16391"/>
                    <a:pt x="994" y="17979"/>
                  </a:cubicBezTo>
                  <a:cubicBezTo>
                    <a:pt x="2194" y="19567"/>
                    <a:pt x="4594" y="20456"/>
                    <a:pt x="7294" y="20965"/>
                  </a:cubicBezTo>
                  <a:cubicBezTo>
                    <a:pt x="9994" y="21473"/>
                    <a:pt x="12994" y="21600"/>
                    <a:pt x="15394" y="21409"/>
                  </a:cubicBezTo>
                  <a:cubicBezTo>
                    <a:pt x="17794" y="21219"/>
                    <a:pt x="19594" y="20711"/>
                    <a:pt x="21394" y="20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0" name="Line"/>
            <p:cNvSpPr/>
            <p:nvPr/>
          </p:nvSpPr>
          <p:spPr>
            <a:xfrm>
              <a:off x="7948042" y="5483111"/>
              <a:ext cx="141859" cy="126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177" fill="norm" stroke="1" extrusionOk="0">
                  <a:moveTo>
                    <a:pt x="12712" y="3029"/>
                  </a:moveTo>
                  <a:cubicBezTo>
                    <a:pt x="11759" y="1612"/>
                    <a:pt x="10806" y="196"/>
                    <a:pt x="9694" y="19"/>
                  </a:cubicBezTo>
                  <a:cubicBezTo>
                    <a:pt x="8582" y="-158"/>
                    <a:pt x="7312" y="904"/>
                    <a:pt x="5723" y="3206"/>
                  </a:cubicBezTo>
                  <a:cubicBezTo>
                    <a:pt x="4135" y="5508"/>
                    <a:pt x="2229" y="9049"/>
                    <a:pt x="1117" y="11881"/>
                  </a:cubicBezTo>
                  <a:cubicBezTo>
                    <a:pt x="6" y="14714"/>
                    <a:pt x="-312" y="16839"/>
                    <a:pt x="323" y="17901"/>
                  </a:cubicBezTo>
                  <a:cubicBezTo>
                    <a:pt x="959" y="18963"/>
                    <a:pt x="2547" y="18963"/>
                    <a:pt x="3817" y="18255"/>
                  </a:cubicBezTo>
                  <a:cubicBezTo>
                    <a:pt x="5088" y="17547"/>
                    <a:pt x="6041" y="16131"/>
                    <a:pt x="7312" y="15068"/>
                  </a:cubicBezTo>
                  <a:cubicBezTo>
                    <a:pt x="8582" y="14006"/>
                    <a:pt x="10170" y="13298"/>
                    <a:pt x="10964" y="14183"/>
                  </a:cubicBezTo>
                  <a:cubicBezTo>
                    <a:pt x="11759" y="15068"/>
                    <a:pt x="11759" y="17547"/>
                    <a:pt x="12553" y="19140"/>
                  </a:cubicBezTo>
                  <a:cubicBezTo>
                    <a:pt x="13347" y="20734"/>
                    <a:pt x="14935" y="21442"/>
                    <a:pt x="16206" y="21088"/>
                  </a:cubicBezTo>
                  <a:cubicBezTo>
                    <a:pt x="17476" y="20734"/>
                    <a:pt x="18429" y="19317"/>
                    <a:pt x="19223" y="17724"/>
                  </a:cubicBezTo>
                  <a:cubicBezTo>
                    <a:pt x="20017" y="16131"/>
                    <a:pt x="20653" y="14360"/>
                    <a:pt x="21288" y="125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1" name="Line"/>
            <p:cNvSpPr/>
            <p:nvPr/>
          </p:nvSpPr>
          <p:spPr>
            <a:xfrm>
              <a:off x="8109743" y="5253566"/>
              <a:ext cx="62707" cy="387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367" fill="norm" stroke="1" extrusionOk="0">
                  <a:moveTo>
                    <a:pt x="21330" y="0"/>
                  </a:moveTo>
                  <a:cubicBezTo>
                    <a:pt x="16290" y="1985"/>
                    <a:pt x="11250" y="3970"/>
                    <a:pt x="7650" y="6480"/>
                  </a:cubicBezTo>
                  <a:cubicBezTo>
                    <a:pt x="4050" y="8990"/>
                    <a:pt x="1890" y="12026"/>
                    <a:pt x="810" y="14128"/>
                  </a:cubicBezTo>
                  <a:cubicBezTo>
                    <a:pt x="-270" y="16229"/>
                    <a:pt x="-270" y="17397"/>
                    <a:pt x="810" y="18448"/>
                  </a:cubicBezTo>
                  <a:cubicBezTo>
                    <a:pt x="1890" y="19498"/>
                    <a:pt x="4050" y="20432"/>
                    <a:pt x="6930" y="20958"/>
                  </a:cubicBezTo>
                  <a:cubicBezTo>
                    <a:pt x="9810" y="21483"/>
                    <a:pt x="13410" y="21600"/>
                    <a:pt x="15930" y="20724"/>
                  </a:cubicBezTo>
                  <a:cubicBezTo>
                    <a:pt x="18450" y="19849"/>
                    <a:pt x="19890" y="17981"/>
                    <a:pt x="21330" y="161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2" name="Line"/>
            <p:cNvSpPr/>
            <p:nvPr/>
          </p:nvSpPr>
          <p:spPr>
            <a:xfrm>
              <a:off x="8092986" y="5482166"/>
              <a:ext cx="142965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3348" y="0"/>
                  </a:moveTo>
                  <a:cubicBezTo>
                    <a:pt x="1760" y="0"/>
                    <a:pt x="172" y="0"/>
                    <a:pt x="13" y="568"/>
                  </a:cubicBezTo>
                  <a:cubicBezTo>
                    <a:pt x="-146" y="1137"/>
                    <a:pt x="1125" y="2274"/>
                    <a:pt x="3983" y="2463"/>
                  </a:cubicBezTo>
                  <a:cubicBezTo>
                    <a:pt x="6842" y="2653"/>
                    <a:pt x="11289" y="1895"/>
                    <a:pt x="14466" y="1326"/>
                  </a:cubicBezTo>
                  <a:cubicBezTo>
                    <a:pt x="17642" y="758"/>
                    <a:pt x="19548" y="379"/>
                    <a:pt x="20501" y="1137"/>
                  </a:cubicBezTo>
                  <a:cubicBezTo>
                    <a:pt x="21454" y="1895"/>
                    <a:pt x="21454" y="3789"/>
                    <a:pt x="21454" y="7389"/>
                  </a:cubicBezTo>
                  <a:cubicBezTo>
                    <a:pt x="21454" y="10989"/>
                    <a:pt x="21454" y="16295"/>
                    <a:pt x="214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3" name="Line"/>
            <p:cNvSpPr/>
            <p:nvPr/>
          </p:nvSpPr>
          <p:spPr>
            <a:xfrm>
              <a:off x="8242300" y="5450416"/>
              <a:ext cx="63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4" name="Line"/>
            <p:cNvSpPr/>
            <p:nvPr/>
          </p:nvSpPr>
          <p:spPr>
            <a:xfrm>
              <a:off x="8301793" y="5493138"/>
              <a:ext cx="85185" cy="123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7" h="20675" fill="norm" stroke="1" extrusionOk="0">
                  <a:moveTo>
                    <a:pt x="14860" y="289"/>
                  </a:moveTo>
                  <a:cubicBezTo>
                    <a:pt x="12288" y="-65"/>
                    <a:pt x="9717" y="-419"/>
                    <a:pt x="6888" y="1351"/>
                  </a:cubicBezTo>
                  <a:cubicBezTo>
                    <a:pt x="4060" y="3122"/>
                    <a:pt x="974" y="7017"/>
                    <a:pt x="202" y="10558"/>
                  </a:cubicBezTo>
                  <a:cubicBezTo>
                    <a:pt x="-569" y="14099"/>
                    <a:pt x="974" y="17286"/>
                    <a:pt x="3031" y="19056"/>
                  </a:cubicBezTo>
                  <a:cubicBezTo>
                    <a:pt x="5088" y="20827"/>
                    <a:pt x="7660" y="21181"/>
                    <a:pt x="10745" y="19942"/>
                  </a:cubicBezTo>
                  <a:cubicBezTo>
                    <a:pt x="13831" y="18702"/>
                    <a:pt x="17431" y="15870"/>
                    <a:pt x="19231" y="13391"/>
                  </a:cubicBezTo>
                  <a:cubicBezTo>
                    <a:pt x="21031" y="10912"/>
                    <a:pt x="21031" y="8788"/>
                    <a:pt x="20002" y="7017"/>
                  </a:cubicBezTo>
                  <a:cubicBezTo>
                    <a:pt x="18974" y="5247"/>
                    <a:pt x="16917" y="3830"/>
                    <a:pt x="15117" y="3830"/>
                  </a:cubicBezTo>
                  <a:cubicBezTo>
                    <a:pt x="13317" y="3830"/>
                    <a:pt x="11774" y="5247"/>
                    <a:pt x="10231" y="66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5" name="Line"/>
            <p:cNvSpPr/>
            <p:nvPr/>
          </p:nvSpPr>
          <p:spPr>
            <a:xfrm>
              <a:off x="8422986" y="5476765"/>
              <a:ext cx="73314" cy="13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453" fill="norm" stroke="1" extrusionOk="0">
                  <a:moveTo>
                    <a:pt x="1010" y="2798"/>
                  </a:moveTo>
                  <a:cubicBezTo>
                    <a:pt x="1010" y="6071"/>
                    <a:pt x="1010" y="9344"/>
                    <a:pt x="702" y="11798"/>
                  </a:cubicBezTo>
                  <a:cubicBezTo>
                    <a:pt x="393" y="14253"/>
                    <a:pt x="-224" y="15889"/>
                    <a:pt x="85" y="15398"/>
                  </a:cubicBezTo>
                  <a:cubicBezTo>
                    <a:pt x="393" y="14908"/>
                    <a:pt x="1627" y="12289"/>
                    <a:pt x="3170" y="9835"/>
                  </a:cubicBezTo>
                  <a:cubicBezTo>
                    <a:pt x="4713" y="7380"/>
                    <a:pt x="6565" y="5089"/>
                    <a:pt x="8416" y="3289"/>
                  </a:cubicBezTo>
                  <a:cubicBezTo>
                    <a:pt x="10267" y="1489"/>
                    <a:pt x="12119" y="180"/>
                    <a:pt x="14279" y="17"/>
                  </a:cubicBezTo>
                  <a:cubicBezTo>
                    <a:pt x="16439" y="-147"/>
                    <a:pt x="18907" y="835"/>
                    <a:pt x="20142" y="4598"/>
                  </a:cubicBezTo>
                  <a:cubicBezTo>
                    <a:pt x="21376" y="8362"/>
                    <a:pt x="21376" y="14908"/>
                    <a:pt x="21376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6" name="Line"/>
            <p:cNvSpPr/>
            <p:nvPr/>
          </p:nvSpPr>
          <p:spPr>
            <a:xfrm>
              <a:off x="8562921" y="5452318"/>
              <a:ext cx="85780" cy="175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0872" fill="norm" stroke="1" extrusionOk="0">
                  <a:moveTo>
                    <a:pt x="21350" y="4295"/>
                  </a:moveTo>
                  <a:cubicBezTo>
                    <a:pt x="20296" y="3039"/>
                    <a:pt x="19243" y="1783"/>
                    <a:pt x="16872" y="904"/>
                  </a:cubicBezTo>
                  <a:cubicBezTo>
                    <a:pt x="14501" y="25"/>
                    <a:pt x="10813" y="-477"/>
                    <a:pt x="7126" y="653"/>
                  </a:cubicBezTo>
                  <a:cubicBezTo>
                    <a:pt x="3438" y="1783"/>
                    <a:pt x="-250" y="4546"/>
                    <a:pt x="13" y="6807"/>
                  </a:cubicBezTo>
                  <a:cubicBezTo>
                    <a:pt x="277" y="9067"/>
                    <a:pt x="4491" y="10825"/>
                    <a:pt x="7389" y="12207"/>
                  </a:cubicBezTo>
                  <a:cubicBezTo>
                    <a:pt x="10287" y="13588"/>
                    <a:pt x="11867" y="14593"/>
                    <a:pt x="12921" y="15849"/>
                  </a:cubicBezTo>
                  <a:cubicBezTo>
                    <a:pt x="13974" y="17104"/>
                    <a:pt x="14501" y="18611"/>
                    <a:pt x="13448" y="19616"/>
                  </a:cubicBezTo>
                  <a:cubicBezTo>
                    <a:pt x="12394" y="20621"/>
                    <a:pt x="9760" y="21123"/>
                    <a:pt x="8179" y="20746"/>
                  </a:cubicBezTo>
                  <a:cubicBezTo>
                    <a:pt x="6599" y="20370"/>
                    <a:pt x="6072" y="19114"/>
                    <a:pt x="5545" y="17481"/>
                  </a:cubicBezTo>
                  <a:cubicBezTo>
                    <a:pt x="5018" y="15849"/>
                    <a:pt x="4491" y="13839"/>
                    <a:pt x="3965" y="11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7" name="Line"/>
            <p:cNvSpPr/>
            <p:nvPr/>
          </p:nvSpPr>
          <p:spPr>
            <a:xfrm>
              <a:off x="8665305" y="5272616"/>
              <a:ext cx="78645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600" fill="norm" stroke="1" extrusionOk="0">
                  <a:moveTo>
                    <a:pt x="10888" y="0"/>
                  </a:moveTo>
                  <a:cubicBezTo>
                    <a:pt x="9752" y="3600"/>
                    <a:pt x="8615" y="7200"/>
                    <a:pt x="7194" y="10093"/>
                  </a:cubicBezTo>
                  <a:cubicBezTo>
                    <a:pt x="5773" y="12986"/>
                    <a:pt x="4067" y="15171"/>
                    <a:pt x="2931" y="16650"/>
                  </a:cubicBezTo>
                  <a:cubicBezTo>
                    <a:pt x="1794" y="18129"/>
                    <a:pt x="1225" y="18900"/>
                    <a:pt x="657" y="18964"/>
                  </a:cubicBezTo>
                  <a:cubicBezTo>
                    <a:pt x="88" y="19029"/>
                    <a:pt x="-480" y="18386"/>
                    <a:pt x="657" y="17743"/>
                  </a:cubicBezTo>
                  <a:cubicBezTo>
                    <a:pt x="1794" y="17100"/>
                    <a:pt x="4636" y="16457"/>
                    <a:pt x="6625" y="16457"/>
                  </a:cubicBezTo>
                  <a:cubicBezTo>
                    <a:pt x="8615" y="16457"/>
                    <a:pt x="9752" y="17100"/>
                    <a:pt x="12025" y="18064"/>
                  </a:cubicBezTo>
                  <a:cubicBezTo>
                    <a:pt x="14299" y="19029"/>
                    <a:pt x="17709" y="20314"/>
                    <a:pt x="211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8" name="Line"/>
            <p:cNvSpPr/>
            <p:nvPr/>
          </p:nvSpPr>
          <p:spPr>
            <a:xfrm>
              <a:off x="8788400" y="5539316"/>
              <a:ext cx="63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9" name="Line"/>
            <p:cNvSpPr/>
            <p:nvPr/>
          </p:nvSpPr>
          <p:spPr>
            <a:xfrm>
              <a:off x="8801100" y="5469466"/>
              <a:ext cx="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0" name="Line"/>
            <p:cNvSpPr/>
            <p:nvPr/>
          </p:nvSpPr>
          <p:spPr>
            <a:xfrm>
              <a:off x="8782843" y="5466645"/>
              <a:ext cx="130834" cy="39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470" fill="norm" stroke="1" extrusionOk="0">
                  <a:moveTo>
                    <a:pt x="11185" y="3924"/>
                  </a:moveTo>
                  <a:cubicBezTo>
                    <a:pt x="10500" y="7010"/>
                    <a:pt x="9814" y="10095"/>
                    <a:pt x="8442" y="12781"/>
                  </a:cubicBezTo>
                  <a:cubicBezTo>
                    <a:pt x="7071" y="15467"/>
                    <a:pt x="5014" y="17753"/>
                    <a:pt x="3471" y="19238"/>
                  </a:cubicBezTo>
                  <a:cubicBezTo>
                    <a:pt x="1928" y="20724"/>
                    <a:pt x="900" y="21410"/>
                    <a:pt x="385" y="21467"/>
                  </a:cubicBezTo>
                  <a:cubicBezTo>
                    <a:pt x="-129" y="21524"/>
                    <a:pt x="-129" y="20953"/>
                    <a:pt x="385" y="18610"/>
                  </a:cubicBezTo>
                  <a:cubicBezTo>
                    <a:pt x="900" y="16267"/>
                    <a:pt x="1928" y="12153"/>
                    <a:pt x="3128" y="8895"/>
                  </a:cubicBezTo>
                  <a:cubicBezTo>
                    <a:pt x="4328" y="5638"/>
                    <a:pt x="5700" y="3238"/>
                    <a:pt x="7242" y="1867"/>
                  </a:cubicBezTo>
                  <a:cubicBezTo>
                    <a:pt x="8785" y="495"/>
                    <a:pt x="10500" y="153"/>
                    <a:pt x="12214" y="38"/>
                  </a:cubicBezTo>
                  <a:cubicBezTo>
                    <a:pt x="13928" y="-76"/>
                    <a:pt x="15642" y="38"/>
                    <a:pt x="17357" y="781"/>
                  </a:cubicBezTo>
                  <a:cubicBezTo>
                    <a:pt x="19071" y="1524"/>
                    <a:pt x="20785" y="2895"/>
                    <a:pt x="21128" y="4438"/>
                  </a:cubicBezTo>
                  <a:cubicBezTo>
                    <a:pt x="21471" y="5981"/>
                    <a:pt x="20442" y="7695"/>
                    <a:pt x="17700" y="8781"/>
                  </a:cubicBezTo>
                  <a:cubicBezTo>
                    <a:pt x="14957" y="9867"/>
                    <a:pt x="10500" y="10324"/>
                    <a:pt x="6042" y="107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1" name="Line"/>
            <p:cNvSpPr/>
            <p:nvPr/>
          </p:nvSpPr>
          <p:spPr>
            <a:xfrm>
              <a:off x="4817238" y="6918209"/>
              <a:ext cx="86313" cy="113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4" h="21422" fill="norm" stroke="1" extrusionOk="0">
                  <a:moveTo>
                    <a:pt x="8108" y="2222"/>
                  </a:moveTo>
                  <a:cubicBezTo>
                    <a:pt x="6098" y="3422"/>
                    <a:pt x="4089" y="4622"/>
                    <a:pt x="2582" y="6222"/>
                  </a:cubicBezTo>
                  <a:cubicBezTo>
                    <a:pt x="1075" y="7822"/>
                    <a:pt x="70" y="9822"/>
                    <a:pt x="321" y="11622"/>
                  </a:cubicBezTo>
                  <a:cubicBezTo>
                    <a:pt x="573" y="13422"/>
                    <a:pt x="2080" y="15022"/>
                    <a:pt x="5345" y="14622"/>
                  </a:cubicBezTo>
                  <a:cubicBezTo>
                    <a:pt x="8610" y="14222"/>
                    <a:pt x="13633" y="11822"/>
                    <a:pt x="16396" y="9422"/>
                  </a:cubicBezTo>
                  <a:cubicBezTo>
                    <a:pt x="19159" y="7022"/>
                    <a:pt x="19661" y="4622"/>
                    <a:pt x="18908" y="2822"/>
                  </a:cubicBezTo>
                  <a:cubicBezTo>
                    <a:pt x="18154" y="1022"/>
                    <a:pt x="16145" y="-178"/>
                    <a:pt x="12880" y="222"/>
                  </a:cubicBezTo>
                  <a:cubicBezTo>
                    <a:pt x="9615" y="622"/>
                    <a:pt x="5094" y="2622"/>
                    <a:pt x="2582" y="4822"/>
                  </a:cubicBezTo>
                  <a:cubicBezTo>
                    <a:pt x="70" y="7022"/>
                    <a:pt x="-432" y="9422"/>
                    <a:pt x="321" y="11222"/>
                  </a:cubicBezTo>
                  <a:cubicBezTo>
                    <a:pt x="1075" y="13022"/>
                    <a:pt x="3084" y="14222"/>
                    <a:pt x="5345" y="15022"/>
                  </a:cubicBezTo>
                  <a:cubicBezTo>
                    <a:pt x="7605" y="15822"/>
                    <a:pt x="10117" y="16222"/>
                    <a:pt x="12628" y="15622"/>
                  </a:cubicBezTo>
                  <a:cubicBezTo>
                    <a:pt x="15140" y="15022"/>
                    <a:pt x="17652" y="13422"/>
                    <a:pt x="19159" y="11622"/>
                  </a:cubicBezTo>
                  <a:cubicBezTo>
                    <a:pt x="20666" y="9822"/>
                    <a:pt x="21168" y="7822"/>
                    <a:pt x="19159" y="6422"/>
                  </a:cubicBezTo>
                  <a:cubicBezTo>
                    <a:pt x="17149" y="5022"/>
                    <a:pt x="12628" y="4222"/>
                    <a:pt x="9615" y="5022"/>
                  </a:cubicBezTo>
                  <a:cubicBezTo>
                    <a:pt x="6601" y="5822"/>
                    <a:pt x="5094" y="8222"/>
                    <a:pt x="4591" y="10422"/>
                  </a:cubicBezTo>
                  <a:cubicBezTo>
                    <a:pt x="4089" y="12622"/>
                    <a:pt x="4591" y="14622"/>
                    <a:pt x="6098" y="15622"/>
                  </a:cubicBezTo>
                  <a:cubicBezTo>
                    <a:pt x="7605" y="16622"/>
                    <a:pt x="10117" y="16622"/>
                    <a:pt x="12377" y="15622"/>
                  </a:cubicBezTo>
                  <a:cubicBezTo>
                    <a:pt x="14638" y="14622"/>
                    <a:pt x="16647" y="12622"/>
                    <a:pt x="18154" y="10422"/>
                  </a:cubicBezTo>
                  <a:cubicBezTo>
                    <a:pt x="19661" y="8222"/>
                    <a:pt x="20666" y="5822"/>
                    <a:pt x="20415" y="3822"/>
                  </a:cubicBezTo>
                  <a:cubicBezTo>
                    <a:pt x="20163" y="1822"/>
                    <a:pt x="18656" y="222"/>
                    <a:pt x="16898" y="22"/>
                  </a:cubicBezTo>
                  <a:cubicBezTo>
                    <a:pt x="15140" y="-178"/>
                    <a:pt x="13131" y="1022"/>
                    <a:pt x="11624" y="2622"/>
                  </a:cubicBezTo>
                  <a:cubicBezTo>
                    <a:pt x="10117" y="4222"/>
                    <a:pt x="9112" y="6222"/>
                    <a:pt x="9866" y="7022"/>
                  </a:cubicBezTo>
                  <a:cubicBezTo>
                    <a:pt x="10619" y="7822"/>
                    <a:pt x="13131" y="7422"/>
                    <a:pt x="14387" y="6222"/>
                  </a:cubicBezTo>
                  <a:cubicBezTo>
                    <a:pt x="15642" y="5022"/>
                    <a:pt x="15642" y="3022"/>
                    <a:pt x="14387" y="2422"/>
                  </a:cubicBezTo>
                  <a:cubicBezTo>
                    <a:pt x="13131" y="1822"/>
                    <a:pt x="10619" y="2622"/>
                    <a:pt x="9112" y="4022"/>
                  </a:cubicBezTo>
                  <a:cubicBezTo>
                    <a:pt x="7605" y="5422"/>
                    <a:pt x="7103" y="7422"/>
                    <a:pt x="7605" y="9222"/>
                  </a:cubicBezTo>
                  <a:cubicBezTo>
                    <a:pt x="8108" y="11022"/>
                    <a:pt x="9615" y="12622"/>
                    <a:pt x="11624" y="13022"/>
                  </a:cubicBezTo>
                  <a:cubicBezTo>
                    <a:pt x="13633" y="13422"/>
                    <a:pt x="16145" y="12622"/>
                    <a:pt x="15642" y="12222"/>
                  </a:cubicBezTo>
                  <a:cubicBezTo>
                    <a:pt x="15140" y="11822"/>
                    <a:pt x="11624" y="11822"/>
                    <a:pt x="11373" y="13422"/>
                  </a:cubicBezTo>
                  <a:cubicBezTo>
                    <a:pt x="11121" y="15022"/>
                    <a:pt x="14135" y="18222"/>
                    <a:pt x="17149" y="21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2" name="Line"/>
            <p:cNvSpPr/>
            <p:nvPr/>
          </p:nvSpPr>
          <p:spPr>
            <a:xfrm>
              <a:off x="4823555" y="7174623"/>
              <a:ext cx="142146" cy="202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324" fill="norm" stroke="1" extrusionOk="0">
                  <a:moveTo>
                    <a:pt x="21332" y="315"/>
                  </a:moveTo>
                  <a:cubicBezTo>
                    <a:pt x="16567" y="93"/>
                    <a:pt x="11803" y="-130"/>
                    <a:pt x="8467" y="93"/>
                  </a:cubicBezTo>
                  <a:cubicBezTo>
                    <a:pt x="5132" y="315"/>
                    <a:pt x="3226" y="983"/>
                    <a:pt x="2273" y="1874"/>
                  </a:cubicBezTo>
                  <a:cubicBezTo>
                    <a:pt x="1320" y="2765"/>
                    <a:pt x="1320" y="3878"/>
                    <a:pt x="1479" y="4992"/>
                  </a:cubicBezTo>
                  <a:cubicBezTo>
                    <a:pt x="1638" y="6105"/>
                    <a:pt x="1956" y="7218"/>
                    <a:pt x="2908" y="7441"/>
                  </a:cubicBezTo>
                  <a:cubicBezTo>
                    <a:pt x="3861" y="7664"/>
                    <a:pt x="5450" y="6996"/>
                    <a:pt x="6879" y="6996"/>
                  </a:cubicBezTo>
                  <a:cubicBezTo>
                    <a:pt x="8308" y="6996"/>
                    <a:pt x="9579" y="7664"/>
                    <a:pt x="10373" y="9111"/>
                  </a:cubicBezTo>
                  <a:cubicBezTo>
                    <a:pt x="11167" y="10559"/>
                    <a:pt x="11485" y="12785"/>
                    <a:pt x="10850" y="14901"/>
                  </a:cubicBezTo>
                  <a:cubicBezTo>
                    <a:pt x="10214" y="17016"/>
                    <a:pt x="8626" y="19021"/>
                    <a:pt x="7038" y="20134"/>
                  </a:cubicBezTo>
                  <a:cubicBezTo>
                    <a:pt x="5450" y="21247"/>
                    <a:pt x="3861" y="21470"/>
                    <a:pt x="2432" y="21247"/>
                  </a:cubicBezTo>
                  <a:cubicBezTo>
                    <a:pt x="1003" y="21025"/>
                    <a:pt x="-268" y="20357"/>
                    <a:pt x="50" y="19689"/>
                  </a:cubicBezTo>
                  <a:cubicBezTo>
                    <a:pt x="367" y="19021"/>
                    <a:pt x="2273" y="18352"/>
                    <a:pt x="4179" y="17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3" name="Line"/>
            <p:cNvSpPr/>
            <p:nvPr/>
          </p:nvSpPr>
          <p:spPr>
            <a:xfrm>
              <a:off x="5016500" y="7076016"/>
              <a:ext cx="444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4" name="Line"/>
            <p:cNvSpPr/>
            <p:nvPr/>
          </p:nvSpPr>
          <p:spPr>
            <a:xfrm>
              <a:off x="5149850" y="7154648"/>
              <a:ext cx="120650" cy="224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6" fill="norm" stroke="1" extrusionOk="0">
                  <a:moveTo>
                    <a:pt x="21600" y="2770"/>
                  </a:moveTo>
                  <a:cubicBezTo>
                    <a:pt x="21600" y="1570"/>
                    <a:pt x="21600" y="370"/>
                    <a:pt x="20842" y="70"/>
                  </a:cubicBezTo>
                  <a:cubicBezTo>
                    <a:pt x="20084" y="-230"/>
                    <a:pt x="18568" y="370"/>
                    <a:pt x="15537" y="3070"/>
                  </a:cubicBezTo>
                  <a:cubicBezTo>
                    <a:pt x="12505" y="5770"/>
                    <a:pt x="7958" y="10570"/>
                    <a:pt x="5495" y="13470"/>
                  </a:cubicBezTo>
                  <a:cubicBezTo>
                    <a:pt x="3032" y="16370"/>
                    <a:pt x="2653" y="17370"/>
                    <a:pt x="2842" y="18370"/>
                  </a:cubicBezTo>
                  <a:cubicBezTo>
                    <a:pt x="3032" y="19370"/>
                    <a:pt x="3789" y="20370"/>
                    <a:pt x="5116" y="20870"/>
                  </a:cubicBezTo>
                  <a:cubicBezTo>
                    <a:pt x="6442" y="21370"/>
                    <a:pt x="8337" y="21370"/>
                    <a:pt x="10232" y="20470"/>
                  </a:cubicBezTo>
                  <a:cubicBezTo>
                    <a:pt x="12126" y="19570"/>
                    <a:pt x="14021" y="17770"/>
                    <a:pt x="14211" y="16570"/>
                  </a:cubicBezTo>
                  <a:cubicBezTo>
                    <a:pt x="14400" y="15370"/>
                    <a:pt x="12884" y="14770"/>
                    <a:pt x="10232" y="14770"/>
                  </a:cubicBezTo>
                  <a:cubicBezTo>
                    <a:pt x="7579" y="14770"/>
                    <a:pt x="3789" y="15370"/>
                    <a:pt x="0" y="15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5" name="Line"/>
            <p:cNvSpPr/>
            <p:nvPr/>
          </p:nvSpPr>
          <p:spPr>
            <a:xfrm>
              <a:off x="5334000" y="7101416"/>
              <a:ext cx="127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6" name="Line"/>
            <p:cNvSpPr/>
            <p:nvPr/>
          </p:nvSpPr>
          <p:spPr>
            <a:xfrm>
              <a:off x="5353050" y="7107766"/>
              <a:ext cx="127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57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828704" y="5725601"/>
              <a:ext cx="163450" cy="147673"/>
            </a:xfrm>
            <a:prstGeom prst="rect">
              <a:avLst/>
            </a:prstGeom>
            <a:effectLst/>
          </p:spPr>
        </p:pic>
        <p:pic>
          <p:nvPicPr>
            <p:cNvPr id="2659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883923" y="5721657"/>
              <a:ext cx="84565" cy="167394"/>
            </a:xfrm>
            <a:prstGeom prst="rect">
              <a:avLst/>
            </a:prstGeom>
            <a:effectLst/>
          </p:spPr>
        </p:pic>
        <p:pic>
          <p:nvPicPr>
            <p:cNvPr id="2661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820815" y="5402173"/>
              <a:ext cx="127952" cy="104286"/>
            </a:xfrm>
            <a:prstGeom prst="rect">
              <a:avLst/>
            </a:prstGeom>
            <a:effectLst/>
          </p:spPr>
        </p:pic>
        <p:pic>
          <p:nvPicPr>
            <p:cNvPr id="2663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832648" y="5370619"/>
              <a:ext cx="104286" cy="131895"/>
            </a:xfrm>
            <a:prstGeom prst="rect">
              <a:avLst/>
            </a:prstGeom>
            <a:effectLst/>
          </p:spPr>
        </p:pic>
        <p:pic>
          <p:nvPicPr>
            <p:cNvPr id="2665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852370" y="5985921"/>
              <a:ext cx="163449" cy="171338"/>
            </a:xfrm>
            <a:prstGeom prst="rect">
              <a:avLst/>
            </a:prstGeom>
            <a:effectLst/>
          </p:spPr>
        </p:pic>
        <p:pic>
          <p:nvPicPr>
            <p:cNvPr id="2667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895756" y="5974089"/>
              <a:ext cx="112174" cy="242334"/>
            </a:xfrm>
            <a:prstGeom prst="rect">
              <a:avLst/>
            </a:prstGeom>
            <a:effectLst/>
          </p:spPr>
        </p:pic>
        <p:pic>
          <p:nvPicPr>
            <p:cNvPr id="2669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808983" y="5216793"/>
              <a:ext cx="124007" cy="124007"/>
            </a:xfrm>
            <a:prstGeom prst="rect">
              <a:avLst/>
            </a:prstGeom>
            <a:effectLst/>
          </p:spPr>
        </p:pic>
        <p:pic>
          <p:nvPicPr>
            <p:cNvPr id="2671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820815" y="5189183"/>
              <a:ext cx="108231" cy="171338"/>
            </a:xfrm>
            <a:prstGeom prst="rect">
              <a:avLst/>
            </a:prstGeom>
            <a:effectLst/>
          </p:spPr>
        </p:pic>
        <p:pic>
          <p:nvPicPr>
            <p:cNvPr id="2673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872091" y="6254130"/>
              <a:ext cx="155561" cy="151617"/>
            </a:xfrm>
            <a:prstGeom prst="rect">
              <a:avLst/>
            </a:prstGeom>
            <a:effectLst/>
          </p:spPr>
        </p:pic>
        <p:pic>
          <p:nvPicPr>
            <p:cNvPr id="2675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895756" y="6240634"/>
              <a:ext cx="127952" cy="173002"/>
            </a:xfrm>
            <a:prstGeom prst="rect">
              <a:avLst/>
            </a:prstGeom>
            <a:effectLst/>
          </p:spPr>
        </p:pic>
        <p:pic>
          <p:nvPicPr>
            <p:cNvPr id="2677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785317" y="5016989"/>
              <a:ext cx="147673" cy="106878"/>
            </a:xfrm>
            <a:prstGeom prst="rect">
              <a:avLst/>
            </a:prstGeom>
            <a:effectLst/>
          </p:spPr>
        </p:pic>
        <p:pic>
          <p:nvPicPr>
            <p:cNvPr id="2679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777429" y="4984083"/>
              <a:ext cx="139784" cy="202891"/>
            </a:xfrm>
            <a:prstGeom prst="rect">
              <a:avLst/>
            </a:prstGeom>
            <a:effectLst/>
          </p:spPr>
        </p:pic>
        <p:sp>
          <p:nvSpPr>
            <p:cNvPr id="2681" name="Line"/>
            <p:cNvSpPr/>
            <p:nvPr/>
          </p:nvSpPr>
          <p:spPr>
            <a:xfrm>
              <a:off x="4846081" y="5583270"/>
              <a:ext cx="89986" cy="95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003" fill="norm" stroke="1" extrusionOk="0">
                  <a:moveTo>
                    <a:pt x="3583" y="5448"/>
                  </a:moveTo>
                  <a:cubicBezTo>
                    <a:pt x="2330" y="6312"/>
                    <a:pt x="1078" y="7176"/>
                    <a:pt x="452" y="8328"/>
                  </a:cubicBezTo>
                  <a:cubicBezTo>
                    <a:pt x="-174" y="9480"/>
                    <a:pt x="-174" y="10920"/>
                    <a:pt x="609" y="11784"/>
                  </a:cubicBezTo>
                  <a:cubicBezTo>
                    <a:pt x="1391" y="12648"/>
                    <a:pt x="2956" y="12936"/>
                    <a:pt x="5304" y="12648"/>
                  </a:cubicBezTo>
                  <a:cubicBezTo>
                    <a:pt x="7652" y="12360"/>
                    <a:pt x="10783" y="11496"/>
                    <a:pt x="12817" y="10344"/>
                  </a:cubicBezTo>
                  <a:cubicBezTo>
                    <a:pt x="14852" y="9192"/>
                    <a:pt x="15791" y="7752"/>
                    <a:pt x="16261" y="6312"/>
                  </a:cubicBezTo>
                  <a:cubicBezTo>
                    <a:pt x="16730" y="4872"/>
                    <a:pt x="16730" y="3432"/>
                    <a:pt x="16104" y="2280"/>
                  </a:cubicBezTo>
                  <a:cubicBezTo>
                    <a:pt x="15478" y="1128"/>
                    <a:pt x="14226" y="264"/>
                    <a:pt x="12348" y="696"/>
                  </a:cubicBezTo>
                  <a:cubicBezTo>
                    <a:pt x="10469" y="1128"/>
                    <a:pt x="7965" y="2856"/>
                    <a:pt x="7182" y="5160"/>
                  </a:cubicBezTo>
                  <a:cubicBezTo>
                    <a:pt x="6400" y="7464"/>
                    <a:pt x="7339" y="10344"/>
                    <a:pt x="8435" y="12216"/>
                  </a:cubicBezTo>
                  <a:cubicBezTo>
                    <a:pt x="9530" y="14088"/>
                    <a:pt x="10783" y="14952"/>
                    <a:pt x="12661" y="14808"/>
                  </a:cubicBezTo>
                  <a:cubicBezTo>
                    <a:pt x="14539" y="14664"/>
                    <a:pt x="17043" y="13512"/>
                    <a:pt x="18452" y="11496"/>
                  </a:cubicBezTo>
                  <a:cubicBezTo>
                    <a:pt x="19861" y="9480"/>
                    <a:pt x="20174" y="6600"/>
                    <a:pt x="19548" y="4728"/>
                  </a:cubicBezTo>
                  <a:cubicBezTo>
                    <a:pt x="18922" y="2856"/>
                    <a:pt x="17356" y="1992"/>
                    <a:pt x="15635" y="1704"/>
                  </a:cubicBezTo>
                  <a:cubicBezTo>
                    <a:pt x="13913" y="1416"/>
                    <a:pt x="12035" y="1704"/>
                    <a:pt x="10626" y="4008"/>
                  </a:cubicBezTo>
                  <a:cubicBezTo>
                    <a:pt x="9217" y="6312"/>
                    <a:pt x="8278" y="10632"/>
                    <a:pt x="8435" y="13512"/>
                  </a:cubicBezTo>
                  <a:cubicBezTo>
                    <a:pt x="8591" y="16392"/>
                    <a:pt x="9843" y="17832"/>
                    <a:pt x="11252" y="18552"/>
                  </a:cubicBezTo>
                  <a:cubicBezTo>
                    <a:pt x="12661" y="19272"/>
                    <a:pt x="14226" y="19272"/>
                    <a:pt x="15948" y="17256"/>
                  </a:cubicBezTo>
                  <a:cubicBezTo>
                    <a:pt x="17669" y="15240"/>
                    <a:pt x="19548" y="11208"/>
                    <a:pt x="20330" y="8328"/>
                  </a:cubicBezTo>
                  <a:cubicBezTo>
                    <a:pt x="21113" y="5448"/>
                    <a:pt x="20800" y="3720"/>
                    <a:pt x="19704" y="2712"/>
                  </a:cubicBezTo>
                  <a:cubicBezTo>
                    <a:pt x="18609" y="1704"/>
                    <a:pt x="16730" y="1416"/>
                    <a:pt x="15009" y="1416"/>
                  </a:cubicBezTo>
                  <a:cubicBezTo>
                    <a:pt x="13287" y="1416"/>
                    <a:pt x="11722" y="1704"/>
                    <a:pt x="10156" y="3576"/>
                  </a:cubicBezTo>
                  <a:cubicBezTo>
                    <a:pt x="8591" y="5448"/>
                    <a:pt x="7026" y="8904"/>
                    <a:pt x="6400" y="11352"/>
                  </a:cubicBezTo>
                  <a:cubicBezTo>
                    <a:pt x="5774" y="13800"/>
                    <a:pt x="6087" y="15240"/>
                    <a:pt x="7965" y="15672"/>
                  </a:cubicBezTo>
                  <a:cubicBezTo>
                    <a:pt x="9843" y="16104"/>
                    <a:pt x="13287" y="15528"/>
                    <a:pt x="15791" y="13512"/>
                  </a:cubicBezTo>
                  <a:cubicBezTo>
                    <a:pt x="18296" y="11496"/>
                    <a:pt x="19861" y="8040"/>
                    <a:pt x="20487" y="5592"/>
                  </a:cubicBezTo>
                  <a:cubicBezTo>
                    <a:pt x="21113" y="3144"/>
                    <a:pt x="20800" y="1704"/>
                    <a:pt x="19861" y="840"/>
                  </a:cubicBezTo>
                  <a:cubicBezTo>
                    <a:pt x="18922" y="-24"/>
                    <a:pt x="17356" y="-312"/>
                    <a:pt x="15165" y="408"/>
                  </a:cubicBezTo>
                  <a:cubicBezTo>
                    <a:pt x="12974" y="1128"/>
                    <a:pt x="10156" y="2856"/>
                    <a:pt x="8278" y="5160"/>
                  </a:cubicBezTo>
                  <a:cubicBezTo>
                    <a:pt x="6400" y="7464"/>
                    <a:pt x="5461" y="10344"/>
                    <a:pt x="4991" y="12504"/>
                  </a:cubicBezTo>
                  <a:cubicBezTo>
                    <a:pt x="4522" y="14664"/>
                    <a:pt x="4522" y="16104"/>
                    <a:pt x="5304" y="17112"/>
                  </a:cubicBezTo>
                  <a:cubicBezTo>
                    <a:pt x="6087" y="18120"/>
                    <a:pt x="7652" y="18696"/>
                    <a:pt x="10156" y="17400"/>
                  </a:cubicBezTo>
                  <a:cubicBezTo>
                    <a:pt x="12661" y="16104"/>
                    <a:pt x="16104" y="12936"/>
                    <a:pt x="17982" y="10632"/>
                  </a:cubicBezTo>
                  <a:cubicBezTo>
                    <a:pt x="19861" y="8328"/>
                    <a:pt x="20174" y="6888"/>
                    <a:pt x="20174" y="5448"/>
                  </a:cubicBezTo>
                  <a:cubicBezTo>
                    <a:pt x="20174" y="4008"/>
                    <a:pt x="19861" y="2568"/>
                    <a:pt x="18139" y="1848"/>
                  </a:cubicBezTo>
                  <a:cubicBezTo>
                    <a:pt x="16417" y="1128"/>
                    <a:pt x="13287" y="1128"/>
                    <a:pt x="10469" y="3432"/>
                  </a:cubicBezTo>
                  <a:cubicBezTo>
                    <a:pt x="7652" y="5736"/>
                    <a:pt x="5148" y="10344"/>
                    <a:pt x="4052" y="13368"/>
                  </a:cubicBezTo>
                  <a:cubicBezTo>
                    <a:pt x="2956" y="16392"/>
                    <a:pt x="3269" y="17832"/>
                    <a:pt x="4835" y="18984"/>
                  </a:cubicBezTo>
                  <a:cubicBezTo>
                    <a:pt x="6400" y="20136"/>
                    <a:pt x="9217" y="21000"/>
                    <a:pt x="12191" y="19992"/>
                  </a:cubicBezTo>
                  <a:cubicBezTo>
                    <a:pt x="15165" y="18984"/>
                    <a:pt x="18296" y="16104"/>
                    <a:pt x="19861" y="13944"/>
                  </a:cubicBezTo>
                  <a:cubicBezTo>
                    <a:pt x="21426" y="11784"/>
                    <a:pt x="21426" y="10344"/>
                    <a:pt x="21426" y="8760"/>
                  </a:cubicBezTo>
                  <a:cubicBezTo>
                    <a:pt x="21426" y="7176"/>
                    <a:pt x="21426" y="5448"/>
                    <a:pt x="19861" y="4296"/>
                  </a:cubicBezTo>
                  <a:cubicBezTo>
                    <a:pt x="18296" y="3144"/>
                    <a:pt x="15165" y="2568"/>
                    <a:pt x="12348" y="3576"/>
                  </a:cubicBezTo>
                  <a:cubicBezTo>
                    <a:pt x="9530" y="4584"/>
                    <a:pt x="7026" y="7176"/>
                    <a:pt x="5617" y="9480"/>
                  </a:cubicBezTo>
                  <a:cubicBezTo>
                    <a:pt x="4209" y="11784"/>
                    <a:pt x="3896" y="13800"/>
                    <a:pt x="5461" y="15240"/>
                  </a:cubicBezTo>
                  <a:cubicBezTo>
                    <a:pt x="7026" y="16680"/>
                    <a:pt x="10469" y="17544"/>
                    <a:pt x="13287" y="16968"/>
                  </a:cubicBezTo>
                  <a:cubicBezTo>
                    <a:pt x="16104" y="16392"/>
                    <a:pt x="18296" y="14376"/>
                    <a:pt x="19548" y="12648"/>
                  </a:cubicBezTo>
                  <a:cubicBezTo>
                    <a:pt x="20800" y="10920"/>
                    <a:pt x="21113" y="9480"/>
                    <a:pt x="20956" y="8040"/>
                  </a:cubicBezTo>
                  <a:cubicBezTo>
                    <a:pt x="20800" y="6600"/>
                    <a:pt x="20174" y="5160"/>
                    <a:pt x="18296" y="5016"/>
                  </a:cubicBezTo>
                  <a:cubicBezTo>
                    <a:pt x="16417" y="4872"/>
                    <a:pt x="13287" y="6024"/>
                    <a:pt x="11252" y="7320"/>
                  </a:cubicBezTo>
                  <a:cubicBezTo>
                    <a:pt x="9217" y="8616"/>
                    <a:pt x="8278" y="10056"/>
                    <a:pt x="7652" y="11784"/>
                  </a:cubicBezTo>
                  <a:cubicBezTo>
                    <a:pt x="7026" y="13512"/>
                    <a:pt x="6713" y="15528"/>
                    <a:pt x="7339" y="16680"/>
                  </a:cubicBezTo>
                  <a:cubicBezTo>
                    <a:pt x="7965" y="17832"/>
                    <a:pt x="9530" y="18120"/>
                    <a:pt x="10939" y="17832"/>
                  </a:cubicBezTo>
                  <a:cubicBezTo>
                    <a:pt x="12348" y="17544"/>
                    <a:pt x="13600" y="16680"/>
                    <a:pt x="14696" y="15528"/>
                  </a:cubicBezTo>
                  <a:cubicBezTo>
                    <a:pt x="15791" y="14376"/>
                    <a:pt x="16730" y="12936"/>
                    <a:pt x="16730" y="11640"/>
                  </a:cubicBezTo>
                  <a:cubicBezTo>
                    <a:pt x="16730" y="10344"/>
                    <a:pt x="15791" y="9192"/>
                    <a:pt x="14539" y="8904"/>
                  </a:cubicBezTo>
                  <a:cubicBezTo>
                    <a:pt x="13287" y="8616"/>
                    <a:pt x="11722" y="9192"/>
                    <a:pt x="10469" y="10200"/>
                  </a:cubicBezTo>
                  <a:cubicBezTo>
                    <a:pt x="9217" y="11208"/>
                    <a:pt x="8278" y="12648"/>
                    <a:pt x="8278" y="13944"/>
                  </a:cubicBezTo>
                  <a:cubicBezTo>
                    <a:pt x="8278" y="15240"/>
                    <a:pt x="9217" y="16392"/>
                    <a:pt x="10469" y="16824"/>
                  </a:cubicBezTo>
                  <a:cubicBezTo>
                    <a:pt x="11722" y="17256"/>
                    <a:pt x="13287" y="16968"/>
                    <a:pt x="14539" y="16248"/>
                  </a:cubicBezTo>
                  <a:cubicBezTo>
                    <a:pt x="15791" y="15528"/>
                    <a:pt x="16730" y="14376"/>
                    <a:pt x="17513" y="13080"/>
                  </a:cubicBezTo>
                  <a:cubicBezTo>
                    <a:pt x="18296" y="11784"/>
                    <a:pt x="18922" y="10344"/>
                    <a:pt x="18609" y="10056"/>
                  </a:cubicBezTo>
                  <a:cubicBezTo>
                    <a:pt x="18296" y="9768"/>
                    <a:pt x="17043" y="10632"/>
                    <a:pt x="15791" y="12072"/>
                  </a:cubicBezTo>
                  <a:cubicBezTo>
                    <a:pt x="14539" y="13512"/>
                    <a:pt x="13287" y="15528"/>
                    <a:pt x="12661" y="17256"/>
                  </a:cubicBezTo>
                  <a:cubicBezTo>
                    <a:pt x="12035" y="18984"/>
                    <a:pt x="12035" y="20424"/>
                    <a:pt x="12817" y="20856"/>
                  </a:cubicBezTo>
                  <a:cubicBezTo>
                    <a:pt x="13600" y="21288"/>
                    <a:pt x="15165" y="20712"/>
                    <a:pt x="16417" y="19848"/>
                  </a:cubicBezTo>
                  <a:cubicBezTo>
                    <a:pt x="17669" y="18984"/>
                    <a:pt x="18609" y="17832"/>
                    <a:pt x="19235" y="16536"/>
                  </a:cubicBezTo>
                  <a:cubicBezTo>
                    <a:pt x="19861" y="15240"/>
                    <a:pt x="20174" y="13800"/>
                    <a:pt x="18765" y="12504"/>
                  </a:cubicBezTo>
                  <a:cubicBezTo>
                    <a:pt x="17356" y="11208"/>
                    <a:pt x="14226" y="10056"/>
                    <a:pt x="12035" y="9912"/>
                  </a:cubicBezTo>
                  <a:cubicBezTo>
                    <a:pt x="9843" y="9768"/>
                    <a:pt x="8591" y="10632"/>
                    <a:pt x="7339" y="1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82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714874" y="5444066"/>
              <a:ext cx="171477" cy="44451"/>
            </a:xfrm>
            <a:prstGeom prst="rect">
              <a:avLst/>
            </a:prstGeom>
            <a:effectLst/>
          </p:spPr>
        </p:pic>
        <p:pic>
          <p:nvPicPr>
            <p:cNvPr id="2684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699013" y="5466019"/>
              <a:ext cx="114287" cy="205871"/>
            </a:xfrm>
            <a:prstGeom prst="rect">
              <a:avLst/>
            </a:prstGeom>
            <a:effectLst/>
          </p:spPr>
        </p:pic>
        <p:pic>
          <p:nvPicPr>
            <p:cNvPr id="2686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524375" y="5260098"/>
              <a:ext cx="333375" cy="50619"/>
            </a:xfrm>
            <a:prstGeom prst="rect">
              <a:avLst/>
            </a:prstGeom>
            <a:effectLst/>
          </p:spPr>
        </p:pic>
        <p:pic>
          <p:nvPicPr>
            <p:cNvPr id="2688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528879" y="5284712"/>
              <a:ext cx="163771" cy="391412"/>
            </a:xfrm>
            <a:prstGeom prst="rect">
              <a:avLst/>
            </a:prstGeom>
            <a:effectLst/>
          </p:spPr>
        </p:pic>
        <p:pic>
          <p:nvPicPr>
            <p:cNvPr id="2690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289425" y="5068262"/>
              <a:ext cx="536575" cy="58305"/>
            </a:xfrm>
            <a:prstGeom prst="rect">
              <a:avLst/>
            </a:prstGeom>
            <a:effectLst/>
          </p:spPr>
        </p:pic>
        <p:pic>
          <p:nvPicPr>
            <p:cNvPr id="2692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4338502" y="5106570"/>
              <a:ext cx="179524" cy="644999"/>
            </a:xfrm>
            <a:prstGeom prst="rect">
              <a:avLst/>
            </a:prstGeom>
            <a:effectLst/>
          </p:spPr>
        </p:pic>
        <p:pic>
          <p:nvPicPr>
            <p:cNvPr id="2694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965700" y="5610925"/>
              <a:ext cx="78950" cy="207792"/>
            </a:xfrm>
            <a:prstGeom prst="rect">
              <a:avLst/>
            </a:prstGeom>
            <a:effectLst/>
          </p:spPr>
        </p:pic>
        <p:pic>
          <p:nvPicPr>
            <p:cNvPr id="2696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972050" y="6014955"/>
              <a:ext cx="307975" cy="41887"/>
            </a:xfrm>
            <a:prstGeom prst="rect">
              <a:avLst/>
            </a:prstGeom>
            <a:effectLst/>
          </p:spPr>
        </p:pic>
        <p:pic>
          <p:nvPicPr>
            <p:cNvPr id="2698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057775" y="5627416"/>
              <a:ext cx="115123" cy="343701"/>
            </a:xfrm>
            <a:prstGeom prst="rect">
              <a:avLst/>
            </a:prstGeom>
            <a:effectLst/>
          </p:spPr>
        </p:pic>
        <p:pic>
          <p:nvPicPr>
            <p:cNvPr id="2700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013325" y="6268508"/>
              <a:ext cx="479425" cy="48684"/>
            </a:xfrm>
            <a:prstGeom prst="rect">
              <a:avLst/>
            </a:prstGeom>
            <a:effectLst/>
          </p:spPr>
        </p:pic>
        <p:pic>
          <p:nvPicPr>
            <p:cNvPr id="2702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5248275" y="5629081"/>
              <a:ext cx="147193" cy="650011"/>
            </a:xfrm>
            <a:prstGeom prst="rect">
              <a:avLst/>
            </a:prstGeom>
            <a:effectLst/>
          </p:spPr>
        </p:pic>
        <p:pic>
          <p:nvPicPr>
            <p:cNvPr id="2704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507890" y="3971164"/>
              <a:ext cx="628566" cy="620547"/>
            </a:xfrm>
            <a:prstGeom prst="rect">
              <a:avLst/>
            </a:prstGeom>
            <a:effectLst/>
          </p:spPr>
        </p:pic>
        <p:pic>
          <p:nvPicPr>
            <p:cNvPr id="2706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413375" y="4513791"/>
              <a:ext cx="1222375" cy="1206501"/>
            </a:xfrm>
            <a:prstGeom prst="rect">
              <a:avLst/>
            </a:prstGeom>
            <a:effectLst/>
          </p:spPr>
        </p:pic>
        <p:pic>
          <p:nvPicPr>
            <p:cNvPr id="2708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427120" y="5583201"/>
              <a:ext cx="132305" cy="159068"/>
            </a:xfrm>
            <a:prstGeom prst="rect">
              <a:avLst/>
            </a:prstGeom>
            <a:effectLst/>
          </p:spPr>
        </p:pic>
        <p:sp>
          <p:nvSpPr>
            <p:cNvPr id="2710" name="Line"/>
            <p:cNvSpPr/>
            <p:nvPr/>
          </p:nvSpPr>
          <p:spPr>
            <a:xfrm>
              <a:off x="4806574" y="7515132"/>
              <a:ext cx="570112" cy="112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432" fill="norm" stroke="1" extrusionOk="0">
                  <a:moveTo>
                    <a:pt x="0" y="7512"/>
                  </a:moveTo>
                  <a:cubicBezTo>
                    <a:pt x="2177" y="6951"/>
                    <a:pt x="4353" y="6390"/>
                    <a:pt x="6419" y="5689"/>
                  </a:cubicBezTo>
                  <a:cubicBezTo>
                    <a:pt x="8484" y="4987"/>
                    <a:pt x="10437" y="4146"/>
                    <a:pt x="12502" y="3164"/>
                  </a:cubicBezTo>
                  <a:cubicBezTo>
                    <a:pt x="14567" y="2182"/>
                    <a:pt x="16744" y="1060"/>
                    <a:pt x="18167" y="499"/>
                  </a:cubicBezTo>
                  <a:cubicBezTo>
                    <a:pt x="19591" y="-62"/>
                    <a:pt x="20260" y="-62"/>
                    <a:pt x="20763" y="78"/>
                  </a:cubicBezTo>
                  <a:cubicBezTo>
                    <a:pt x="21265" y="219"/>
                    <a:pt x="21600" y="499"/>
                    <a:pt x="21516" y="1060"/>
                  </a:cubicBezTo>
                  <a:cubicBezTo>
                    <a:pt x="21433" y="1621"/>
                    <a:pt x="20930" y="2463"/>
                    <a:pt x="19730" y="3585"/>
                  </a:cubicBezTo>
                  <a:cubicBezTo>
                    <a:pt x="18530" y="4707"/>
                    <a:pt x="16633" y="6109"/>
                    <a:pt x="14679" y="7512"/>
                  </a:cubicBezTo>
                  <a:cubicBezTo>
                    <a:pt x="12726" y="8915"/>
                    <a:pt x="10716" y="10317"/>
                    <a:pt x="8651" y="11860"/>
                  </a:cubicBezTo>
                  <a:cubicBezTo>
                    <a:pt x="6586" y="13403"/>
                    <a:pt x="4465" y="15086"/>
                    <a:pt x="3181" y="16208"/>
                  </a:cubicBezTo>
                  <a:cubicBezTo>
                    <a:pt x="1898" y="17330"/>
                    <a:pt x="1451" y="17891"/>
                    <a:pt x="1005" y="18452"/>
                  </a:cubicBezTo>
                  <a:cubicBezTo>
                    <a:pt x="558" y="19013"/>
                    <a:pt x="112" y="19574"/>
                    <a:pt x="140" y="19855"/>
                  </a:cubicBezTo>
                  <a:cubicBezTo>
                    <a:pt x="167" y="20135"/>
                    <a:pt x="670" y="20135"/>
                    <a:pt x="1814" y="19294"/>
                  </a:cubicBezTo>
                  <a:cubicBezTo>
                    <a:pt x="2958" y="18452"/>
                    <a:pt x="4744" y="16769"/>
                    <a:pt x="6753" y="15086"/>
                  </a:cubicBezTo>
                  <a:cubicBezTo>
                    <a:pt x="8763" y="13403"/>
                    <a:pt x="10995" y="11720"/>
                    <a:pt x="12279" y="10738"/>
                  </a:cubicBezTo>
                  <a:cubicBezTo>
                    <a:pt x="13563" y="9756"/>
                    <a:pt x="13898" y="9476"/>
                    <a:pt x="14456" y="9335"/>
                  </a:cubicBezTo>
                  <a:cubicBezTo>
                    <a:pt x="15014" y="9195"/>
                    <a:pt x="15795" y="9195"/>
                    <a:pt x="16074" y="9616"/>
                  </a:cubicBezTo>
                  <a:cubicBezTo>
                    <a:pt x="16353" y="10037"/>
                    <a:pt x="16130" y="10878"/>
                    <a:pt x="15070" y="12421"/>
                  </a:cubicBezTo>
                  <a:cubicBezTo>
                    <a:pt x="14009" y="13964"/>
                    <a:pt x="12112" y="16208"/>
                    <a:pt x="10940" y="17611"/>
                  </a:cubicBezTo>
                  <a:cubicBezTo>
                    <a:pt x="9767" y="19013"/>
                    <a:pt x="9321" y="19574"/>
                    <a:pt x="8874" y="20135"/>
                  </a:cubicBezTo>
                  <a:cubicBezTo>
                    <a:pt x="8428" y="20696"/>
                    <a:pt x="7981" y="21257"/>
                    <a:pt x="7953" y="21398"/>
                  </a:cubicBezTo>
                  <a:cubicBezTo>
                    <a:pt x="7926" y="21538"/>
                    <a:pt x="8316" y="21257"/>
                    <a:pt x="9433" y="20556"/>
                  </a:cubicBezTo>
                  <a:cubicBezTo>
                    <a:pt x="10549" y="19855"/>
                    <a:pt x="12391" y="18733"/>
                    <a:pt x="13926" y="18172"/>
                  </a:cubicBezTo>
                  <a:cubicBezTo>
                    <a:pt x="15460" y="17611"/>
                    <a:pt x="16688" y="17611"/>
                    <a:pt x="17916" y="176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1" name="Line"/>
            <p:cNvSpPr/>
            <p:nvPr/>
          </p:nvSpPr>
          <p:spPr>
            <a:xfrm>
              <a:off x="6682163" y="6361959"/>
              <a:ext cx="150758" cy="137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35" y="4413"/>
                    <a:pt x="8471" y="8826"/>
                    <a:pt x="11541" y="11961"/>
                  </a:cubicBezTo>
                  <a:cubicBezTo>
                    <a:pt x="14612" y="15097"/>
                    <a:pt x="16518" y="16955"/>
                    <a:pt x="17894" y="18348"/>
                  </a:cubicBezTo>
                  <a:cubicBezTo>
                    <a:pt x="19271" y="19742"/>
                    <a:pt x="20118" y="20671"/>
                    <a:pt x="20647" y="21135"/>
                  </a:cubicBezTo>
                  <a:cubicBezTo>
                    <a:pt x="21176" y="21600"/>
                    <a:pt x="21388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2" name="Line"/>
            <p:cNvSpPr/>
            <p:nvPr/>
          </p:nvSpPr>
          <p:spPr>
            <a:xfrm>
              <a:off x="6840081" y="6344223"/>
              <a:ext cx="63784" cy="270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600" fill="norm" stroke="1" extrusionOk="0">
                  <a:moveTo>
                    <a:pt x="21185" y="1416"/>
                  </a:moveTo>
                  <a:cubicBezTo>
                    <a:pt x="20694" y="708"/>
                    <a:pt x="20203" y="0"/>
                    <a:pt x="19221" y="0"/>
                  </a:cubicBezTo>
                  <a:cubicBezTo>
                    <a:pt x="18239" y="0"/>
                    <a:pt x="16767" y="708"/>
                    <a:pt x="14558" y="2597"/>
                  </a:cubicBezTo>
                  <a:cubicBezTo>
                    <a:pt x="12349" y="4485"/>
                    <a:pt x="9403" y="7554"/>
                    <a:pt x="6703" y="10033"/>
                  </a:cubicBezTo>
                  <a:cubicBezTo>
                    <a:pt x="4003" y="12511"/>
                    <a:pt x="1549" y="14400"/>
                    <a:pt x="567" y="16230"/>
                  </a:cubicBezTo>
                  <a:cubicBezTo>
                    <a:pt x="-415" y="18059"/>
                    <a:pt x="76" y="19830"/>
                    <a:pt x="56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3" name="Line"/>
            <p:cNvSpPr/>
            <p:nvPr/>
          </p:nvSpPr>
          <p:spPr>
            <a:xfrm>
              <a:off x="6899430" y="6605830"/>
              <a:ext cx="13303" cy="75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4" name="Line"/>
            <p:cNvSpPr/>
            <p:nvPr/>
          </p:nvSpPr>
          <p:spPr>
            <a:xfrm>
              <a:off x="6901584" y="6521880"/>
              <a:ext cx="34857" cy="28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6" h="20507" fill="norm" stroke="1" extrusionOk="0">
                  <a:moveTo>
                    <a:pt x="14293" y="9503"/>
                  </a:moveTo>
                  <a:cubicBezTo>
                    <a:pt x="11701" y="13823"/>
                    <a:pt x="9109" y="18143"/>
                    <a:pt x="9973" y="19763"/>
                  </a:cubicBezTo>
                  <a:cubicBezTo>
                    <a:pt x="10837" y="21383"/>
                    <a:pt x="15157" y="20303"/>
                    <a:pt x="17749" y="17063"/>
                  </a:cubicBezTo>
                  <a:cubicBezTo>
                    <a:pt x="20341" y="13823"/>
                    <a:pt x="21205" y="8423"/>
                    <a:pt x="19477" y="5183"/>
                  </a:cubicBezTo>
                  <a:cubicBezTo>
                    <a:pt x="17749" y="1943"/>
                    <a:pt x="13429" y="863"/>
                    <a:pt x="9109" y="323"/>
                  </a:cubicBezTo>
                  <a:cubicBezTo>
                    <a:pt x="4789" y="-217"/>
                    <a:pt x="469" y="-217"/>
                    <a:pt x="37" y="1403"/>
                  </a:cubicBezTo>
                  <a:cubicBezTo>
                    <a:pt x="-395" y="3023"/>
                    <a:pt x="3061" y="6263"/>
                    <a:pt x="5221" y="7883"/>
                  </a:cubicBezTo>
                  <a:cubicBezTo>
                    <a:pt x="7381" y="9503"/>
                    <a:pt x="8245" y="9503"/>
                    <a:pt x="9109" y="9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5" name="Line"/>
            <p:cNvSpPr/>
            <p:nvPr/>
          </p:nvSpPr>
          <p:spPr>
            <a:xfrm>
              <a:off x="7161037" y="6459507"/>
              <a:ext cx="79813" cy="4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6" name="Line"/>
            <p:cNvSpPr/>
            <p:nvPr/>
          </p:nvSpPr>
          <p:spPr>
            <a:xfrm>
              <a:off x="7143301" y="6539319"/>
              <a:ext cx="110851" cy="13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68" y="19200"/>
                    <a:pt x="6336" y="16800"/>
                    <a:pt x="9936" y="13200"/>
                  </a:cubicBezTo>
                  <a:cubicBezTo>
                    <a:pt x="13536" y="9600"/>
                    <a:pt x="17568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7" name="Line"/>
            <p:cNvSpPr/>
            <p:nvPr/>
          </p:nvSpPr>
          <p:spPr>
            <a:xfrm>
              <a:off x="7490632" y="6328951"/>
              <a:ext cx="114499" cy="31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0888" fill="norm" stroke="1" extrusionOk="0">
                  <a:moveTo>
                    <a:pt x="1367" y="9851"/>
                  </a:moveTo>
                  <a:cubicBezTo>
                    <a:pt x="1640" y="13288"/>
                    <a:pt x="1914" y="16724"/>
                    <a:pt x="2051" y="18786"/>
                  </a:cubicBezTo>
                  <a:cubicBezTo>
                    <a:pt x="2187" y="20848"/>
                    <a:pt x="2187" y="21535"/>
                    <a:pt x="1641" y="20210"/>
                  </a:cubicBezTo>
                  <a:cubicBezTo>
                    <a:pt x="1094" y="18884"/>
                    <a:pt x="0" y="15546"/>
                    <a:pt x="0" y="12453"/>
                  </a:cubicBezTo>
                  <a:cubicBezTo>
                    <a:pt x="0" y="9360"/>
                    <a:pt x="1094" y="6513"/>
                    <a:pt x="2871" y="4500"/>
                  </a:cubicBezTo>
                  <a:cubicBezTo>
                    <a:pt x="4648" y="2488"/>
                    <a:pt x="7109" y="1310"/>
                    <a:pt x="9023" y="671"/>
                  </a:cubicBezTo>
                  <a:cubicBezTo>
                    <a:pt x="10937" y="33"/>
                    <a:pt x="12304" y="-65"/>
                    <a:pt x="13534" y="33"/>
                  </a:cubicBezTo>
                  <a:cubicBezTo>
                    <a:pt x="14765" y="131"/>
                    <a:pt x="15858" y="426"/>
                    <a:pt x="16678" y="1162"/>
                  </a:cubicBezTo>
                  <a:cubicBezTo>
                    <a:pt x="17499" y="1899"/>
                    <a:pt x="18046" y="3077"/>
                    <a:pt x="17225" y="4451"/>
                  </a:cubicBezTo>
                  <a:cubicBezTo>
                    <a:pt x="16405" y="5826"/>
                    <a:pt x="14218" y="7397"/>
                    <a:pt x="12440" y="8477"/>
                  </a:cubicBezTo>
                  <a:cubicBezTo>
                    <a:pt x="10663" y="9557"/>
                    <a:pt x="9296" y="10146"/>
                    <a:pt x="9570" y="10490"/>
                  </a:cubicBezTo>
                  <a:cubicBezTo>
                    <a:pt x="9843" y="10833"/>
                    <a:pt x="11757" y="10931"/>
                    <a:pt x="13944" y="11275"/>
                  </a:cubicBezTo>
                  <a:cubicBezTo>
                    <a:pt x="16132" y="11619"/>
                    <a:pt x="18592" y="12208"/>
                    <a:pt x="19960" y="12748"/>
                  </a:cubicBezTo>
                  <a:cubicBezTo>
                    <a:pt x="21327" y="13288"/>
                    <a:pt x="21600" y="13779"/>
                    <a:pt x="20506" y="14417"/>
                  </a:cubicBezTo>
                  <a:cubicBezTo>
                    <a:pt x="19413" y="15055"/>
                    <a:pt x="16952" y="15840"/>
                    <a:pt x="14901" y="16233"/>
                  </a:cubicBezTo>
                  <a:cubicBezTo>
                    <a:pt x="12851" y="16626"/>
                    <a:pt x="11210" y="16626"/>
                    <a:pt x="9980" y="16430"/>
                  </a:cubicBezTo>
                  <a:cubicBezTo>
                    <a:pt x="8749" y="16233"/>
                    <a:pt x="7929" y="15840"/>
                    <a:pt x="8613" y="15546"/>
                  </a:cubicBezTo>
                  <a:cubicBezTo>
                    <a:pt x="9296" y="15251"/>
                    <a:pt x="11484" y="15055"/>
                    <a:pt x="13671" y="148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8" name="Line"/>
            <p:cNvSpPr/>
            <p:nvPr/>
          </p:nvSpPr>
          <p:spPr>
            <a:xfrm>
              <a:off x="7673904" y="6481677"/>
              <a:ext cx="66008" cy="91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306" fill="norm" stroke="1" extrusionOk="0">
                  <a:moveTo>
                    <a:pt x="13148" y="2057"/>
                  </a:moveTo>
                  <a:cubicBezTo>
                    <a:pt x="10800" y="1371"/>
                    <a:pt x="8452" y="686"/>
                    <a:pt x="6574" y="1200"/>
                  </a:cubicBezTo>
                  <a:cubicBezTo>
                    <a:pt x="4696" y="1714"/>
                    <a:pt x="3287" y="3429"/>
                    <a:pt x="2113" y="6172"/>
                  </a:cubicBezTo>
                  <a:cubicBezTo>
                    <a:pt x="939" y="8914"/>
                    <a:pt x="0" y="12686"/>
                    <a:pt x="0" y="15429"/>
                  </a:cubicBezTo>
                  <a:cubicBezTo>
                    <a:pt x="0" y="18171"/>
                    <a:pt x="939" y="19886"/>
                    <a:pt x="2583" y="20743"/>
                  </a:cubicBezTo>
                  <a:cubicBezTo>
                    <a:pt x="4226" y="21600"/>
                    <a:pt x="6574" y="21600"/>
                    <a:pt x="9861" y="19886"/>
                  </a:cubicBezTo>
                  <a:cubicBezTo>
                    <a:pt x="13148" y="18171"/>
                    <a:pt x="17374" y="14743"/>
                    <a:pt x="19487" y="11829"/>
                  </a:cubicBezTo>
                  <a:cubicBezTo>
                    <a:pt x="21600" y="8914"/>
                    <a:pt x="21600" y="6514"/>
                    <a:pt x="18548" y="4629"/>
                  </a:cubicBezTo>
                  <a:cubicBezTo>
                    <a:pt x="15496" y="2743"/>
                    <a:pt x="9391" y="1371"/>
                    <a:pt x="328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9" name="Line"/>
            <p:cNvSpPr/>
            <p:nvPr/>
          </p:nvSpPr>
          <p:spPr>
            <a:xfrm>
              <a:off x="7839441" y="6463941"/>
              <a:ext cx="146324" cy="13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91" y="14400"/>
                    <a:pt x="6982" y="7200"/>
                    <a:pt x="10036" y="3600"/>
                  </a:cubicBezTo>
                  <a:cubicBezTo>
                    <a:pt x="13091" y="0"/>
                    <a:pt x="15709" y="0"/>
                    <a:pt x="17564" y="0"/>
                  </a:cubicBezTo>
                  <a:cubicBezTo>
                    <a:pt x="19418" y="0"/>
                    <a:pt x="20509" y="0"/>
                    <a:pt x="21055" y="0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0" name="Line"/>
            <p:cNvSpPr/>
            <p:nvPr/>
          </p:nvSpPr>
          <p:spPr>
            <a:xfrm>
              <a:off x="7901517" y="6432903"/>
              <a:ext cx="44342" cy="137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1" name="Line"/>
            <p:cNvSpPr/>
            <p:nvPr/>
          </p:nvSpPr>
          <p:spPr>
            <a:xfrm>
              <a:off x="8054990" y="6305021"/>
              <a:ext cx="89204" cy="351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514" fill="norm" stroke="1" extrusionOk="0">
                  <a:moveTo>
                    <a:pt x="3540" y="8362"/>
                  </a:moveTo>
                  <a:cubicBezTo>
                    <a:pt x="3889" y="11344"/>
                    <a:pt x="4237" y="14327"/>
                    <a:pt x="4585" y="16270"/>
                  </a:cubicBezTo>
                  <a:cubicBezTo>
                    <a:pt x="4934" y="18213"/>
                    <a:pt x="5282" y="19117"/>
                    <a:pt x="5456" y="19930"/>
                  </a:cubicBezTo>
                  <a:cubicBezTo>
                    <a:pt x="5631" y="20744"/>
                    <a:pt x="5631" y="21467"/>
                    <a:pt x="5282" y="21512"/>
                  </a:cubicBezTo>
                  <a:cubicBezTo>
                    <a:pt x="4934" y="21557"/>
                    <a:pt x="4237" y="20924"/>
                    <a:pt x="3192" y="19207"/>
                  </a:cubicBezTo>
                  <a:cubicBezTo>
                    <a:pt x="2147" y="17490"/>
                    <a:pt x="753" y="14688"/>
                    <a:pt x="231" y="11932"/>
                  </a:cubicBezTo>
                  <a:cubicBezTo>
                    <a:pt x="-292" y="9175"/>
                    <a:pt x="56" y="6464"/>
                    <a:pt x="1450" y="4611"/>
                  </a:cubicBezTo>
                  <a:cubicBezTo>
                    <a:pt x="2843" y="2759"/>
                    <a:pt x="5282" y="1765"/>
                    <a:pt x="7198" y="1132"/>
                  </a:cubicBezTo>
                  <a:cubicBezTo>
                    <a:pt x="9114" y="499"/>
                    <a:pt x="10508" y="228"/>
                    <a:pt x="12250" y="93"/>
                  </a:cubicBezTo>
                  <a:cubicBezTo>
                    <a:pt x="13992" y="-43"/>
                    <a:pt x="16082" y="-43"/>
                    <a:pt x="17302" y="183"/>
                  </a:cubicBezTo>
                  <a:cubicBezTo>
                    <a:pt x="18521" y="409"/>
                    <a:pt x="18869" y="861"/>
                    <a:pt x="18347" y="2081"/>
                  </a:cubicBezTo>
                  <a:cubicBezTo>
                    <a:pt x="17824" y="3301"/>
                    <a:pt x="16430" y="5289"/>
                    <a:pt x="15211" y="6464"/>
                  </a:cubicBezTo>
                  <a:cubicBezTo>
                    <a:pt x="13992" y="7639"/>
                    <a:pt x="12947" y="8001"/>
                    <a:pt x="12947" y="8362"/>
                  </a:cubicBezTo>
                  <a:cubicBezTo>
                    <a:pt x="12947" y="8724"/>
                    <a:pt x="13992" y="9085"/>
                    <a:pt x="15560" y="9627"/>
                  </a:cubicBezTo>
                  <a:cubicBezTo>
                    <a:pt x="17127" y="10170"/>
                    <a:pt x="19218" y="10893"/>
                    <a:pt x="20263" y="11480"/>
                  </a:cubicBezTo>
                  <a:cubicBezTo>
                    <a:pt x="21308" y="12067"/>
                    <a:pt x="21308" y="12519"/>
                    <a:pt x="20089" y="12971"/>
                  </a:cubicBezTo>
                  <a:cubicBezTo>
                    <a:pt x="18869" y="13423"/>
                    <a:pt x="16431" y="13875"/>
                    <a:pt x="14166" y="14056"/>
                  </a:cubicBezTo>
                  <a:cubicBezTo>
                    <a:pt x="11902" y="14236"/>
                    <a:pt x="9811" y="14146"/>
                    <a:pt x="9289" y="13965"/>
                  </a:cubicBezTo>
                  <a:cubicBezTo>
                    <a:pt x="8766" y="13785"/>
                    <a:pt x="9811" y="13513"/>
                    <a:pt x="10856" y="13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2" name="Line"/>
            <p:cNvSpPr/>
            <p:nvPr/>
          </p:nvSpPr>
          <p:spPr>
            <a:xfrm>
              <a:off x="8234068" y="6477243"/>
              <a:ext cx="17737" cy="57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538"/>
                    <a:pt x="0" y="11077"/>
                    <a:pt x="3600" y="14677"/>
                  </a:cubicBezTo>
                  <a:cubicBezTo>
                    <a:pt x="7200" y="18277"/>
                    <a:pt x="14400" y="199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3" name="Line"/>
            <p:cNvSpPr/>
            <p:nvPr/>
          </p:nvSpPr>
          <p:spPr>
            <a:xfrm>
              <a:off x="8278409" y="6319097"/>
              <a:ext cx="137455" cy="198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90"/>
                  </a:moveTo>
                  <a:cubicBezTo>
                    <a:pt x="697" y="645"/>
                    <a:pt x="1393" y="0"/>
                    <a:pt x="2206" y="0"/>
                  </a:cubicBezTo>
                  <a:cubicBezTo>
                    <a:pt x="3019" y="0"/>
                    <a:pt x="3948" y="645"/>
                    <a:pt x="6155" y="3224"/>
                  </a:cubicBezTo>
                  <a:cubicBezTo>
                    <a:pt x="8361" y="5803"/>
                    <a:pt x="11845" y="10316"/>
                    <a:pt x="14632" y="13701"/>
                  </a:cubicBezTo>
                  <a:cubicBezTo>
                    <a:pt x="17419" y="17087"/>
                    <a:pt x="19510" y="193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4" name="Line"/>
            <p:cNvSpPr/>
            <p:nvPr/>
          </p:nvSpPr>
          <p:spPr>
            <a:xfrm>
              <a:off x="8342640" y="6302063"/>
              <a:ext cx="77658" cy="248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275" fill="norm" stroke="1" extrusionOk="0">
                  <a:moveTo>
                    <a:pt x="21413" y="1708"/>
                  </a:moveTo>
                  <a:cubicBezTo>
                    <a:pt x="21413" y="824"/>
                    <a:pt x="21413" y="-60"/>
                    <a:pt x="21209" y="3"/>
                  </a:cubicBezTo>
                  <a:cubicBezTo>
                    <a:pt x="21005" y="66"/>
                    <a:pt x="20598" y="1077"/>
                    <a:pt x="18968" y="3224"/>
                  </a:cubicBezTo>
                  <a:cubicBezTo>
                    <a:pt x="17338" y="5372"/>
                    <a:pt x="14485" y="8656"/>
                    <a:pt x="11632" y="11308"/>
                  </a:cubicBezTo>
                  <a:cubicBezTo>
                    <a:pt x="8779" y="13961"/>
                    <a:pt x="5926" y="15982"/>
                    <a:pt x="3685" y="17687"/>
                  </a:cubicBezTo>
                  <a:cubicBezTo>
                    <a:pt x="1443" y="19393"/>
                    <a:pt x="-187" y="20782"/>
                    <a:pt x="17" y="21161"/>
                  </a:cubicBezTo>
                  <a:cubicBezTo>
                    <a:pt x="221" y="21540"/>
                    <a:pt x="2258" y="20908"/>
                    <a:pt x="4296" y="20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5" name="Line"/>
            <p:cNvSpPr/>
            <p:nvPr/>
          </p:nvSpPr>
          <p:spPr>
            <a:xfrm>
              <a:off x="8477939" y="6521583"/>
              <a:ext cx="4435" cy="62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6" name="Line"/>
            <p:cNvSpPr/>
            <p:nvPr/>
          </p:nvSpPr>
          <p:spPr>
            <a:xfrm>
              <a:off x="8473506" y="6446900"/>
              <a:ext cx="26232" cy="20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18413" fill="norm" stroke="1" extrusionOk="0">
                  <a:moveTo>
                    <a:pt x="18000" y="3415"/>
                  </a:moveTo>
                  <a:cubicBezTo>
                    <a:pt x="19200" y="11515"/>
                    <a:pt x="20400" y="19615"/>
                    <a:pt x="21000" y="18265"/>
                  </a:cubicBezTo>
                  <a:cubicBezTo>
                    <a:pt x="21600" y="16915"/>
                    <a:pt x="21600" y="6115"/>
                    <a:pt x="18000" y="2065"/>
                  </a:cubicBezTo>
                  <a:cubicBezTo>
                    <a:pt x="14400" y="-1985"/>
                    <a:pt x="7200" y="715"/>
                    <a:pt x="0" y="3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7" name="Line"/>
            <p:cNvSpPr/>
            <p:nvPr/>
          </p:nvSpPr>
          <p:spPr>
            <a:xfrm>
              <a:off x="8655300" y="6455073"/>
              <a:ext cx="14189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8" name="Line"/>
            <p:cNvSpPr/>
            <p:nvPr/>
          </p:nvSpPr>
          <p:spPr>
            <a:xfrm>
              <a:off x="8721811" y="6406299"/>
              <a:ext cx="31038" cy="133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4560"/>
                    <a:pt x="6171" y="9120"/>
                    <a:pt x="9771" y="12720"/>
                  </a:cubicBezTo>
                  <a:cubicBezTo>
                    <a:pt x="13371" y="16320"/>
                    <a:pt x="17486" y="189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9" name="Line"/>
            <p:cNvSpPr/>
            <p:nvPr/>
          </p:nvSpPr>
          <p:spPr>
            <a:xfrm>
              <a:off x="8913369" y="6353698"/>
              <a:ext cx="167597" cy="201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20" fill="norm" stroke="1" extrusionOk="0">
                  <a:moveTo>
                    <a:pt x="21485" y="3692"/>
                  </a:moveTo>
                  <a:cubicBezTo>
                    <a:pt x="21485" y="2596"/>
                    <a:pt x="21485" y="1501"/>
                    <a:pt x="21011" y="796"/>
                  </a:cubicBezTo>
                  <a:cubicBezTo>
                    <a:pt x="20538" y="92"/>
                    <a:pt x="19590" y="-221"/>
                    <a:pt x="16843" y="170"/>
                  </a:cubicBezTo>
                  <a:cubicBezTo>
                    <a:pt x="14096" y="562"/>
                    <a:pt x="9548" y="1657"/>
                    <a:pt x="6706" y="2909"/>
                  </a:cubicBezTo>
                  <a:cubicBezTo>
                    <a:pt x="3864" y="4162"/>
                    <a:pt x="2727" y="5570"/>
                    <a:pt x="2917" y="7057"/>
                  </a:cubicBezTo>
                  <a:cubicBezTo>
                    <a:pt x="3106" y="8544"/>
                    <a:pt x="4622" y="10109"/>
                    <a:pt x="5853" y="10970"/>
                  </a:cubicBezTo>
                  <a:cubicBezTo>
                    <a:pt x="7085" y="11831"/>
                    <a:pt x="8032" y="11988"/>
                    <a:pt x="8980" y="12144"/>
                  </a:cubicBezTo>
                  <a:cubicBezTo>
                    <a:pt x="9927" y="12301"/>
                    <a:pt x="10874" y="12457"/>
                    <a:pt x="10590" y="12692"/>
                  </a:cubicBezTo>
                  <a:cubicBezTo>
                    <a:pt x="10306" y="12927"/>
                    <a:pt x="8790" y="13240"/>
                    <a:pt x="7180" y="13788"/>
                  </a:cubicBezTo>
                  <a:cubicBezTo>
                    <a:pt x="5569" y="14336"/>
                    <a:pt x="3864" y="15118"/>
                    <a:pt x="2632" y="15979"/>
                  </a:cubicBezTo>
                  <a:cubicBezTo>
                    <a:pt x="1401" y="16840"/>
                    <a:pt x="643" y="17779"/>
                    <a:pt x="264" y="18640"/>
                  </a:cubicBezTo>
                  <a:cubicBezTo>
                    <a:pt x="-115" y="19501"/>
                    <a:pt x="-115" y="20283"/>
                    <a:pt x="453" y="20753"/>
                  </a:cubicBezTo>
                  <a:cubicBezTo>
                    <a:pt x="1022" y="21222"/>
                    <a:pt x="2159" y="21379"/>
                    <a:pt x="5190" y="21301"/>
                  </a:cubicBezTo>
                  <a:cubicBezTo>
                    <a:pt x="8222" y="21222"/>
                    <a:pt x="13148" y="20909"/>
                    <a:pt x="18074" y="205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0" name="Line"/>
            <p:cNvSpPr/>
            <p:nvPr/>
          </p:nvSpPr>
          <p:spPr>
            <a:xfrm>
              <a:off x="9120871" y="6561490"/>
              <a:ext cx="4436" cy="75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1" name="Line"/>
            <p:cNvSpPr/>
            <p:nvPr/>
          </p:nvSpPr>
          <p:spPr>
            <a:xfrm>
              <a:off x="9107570" y="6481677"/>
              <a:ext cx="45696" cy="53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012" fill="norm" stroke="1" extrusionOk="0">
                  <a:moveTo>
                    <a:pt x="16200" y="0"/>
                  </a:moveTo>
                  <a:cubicBezTo>
                    <a:pt x="12825" y="1751"/>
                    <a:pt x="9450" y="3503"/>
                    <a:pt x="7425" y="5838"/>
                  </a:cubicBezTo>
                  <a:cubicBezTo>
                    <a:pt x="5400" y="8173"/>
                    <a:pt x="4725" y="11092"/>
                    <a:pt x="5400" y="14011"/>
                  </a:cubicBezTo>
                  <a:cubicBezTo>
                    <a:pt x="6075" y="16930"/>
                    <a:pt x="8100" y="19849"/>
                    <a:pt x="10800" y="20724"/>
                  </a:cubicBezTo>
                  <a:cubicBezTo>
                    <a:pt x="13500" y="21600"/>
                    <a:pt x="16875" y="20432"/>
                    <a:pt x="18900" y="17805"/>
                  </a:cubicBezTo>
                  <a:cubicBezTo>
                    <a:pt x="20925" y="15178"/>
                    <a:pt x="21600" y="11092"/>
                    <a:pt x="19912" y="9049"/>
                  </a:cubicBezTo>
                  <a:cubicBezTo>
                    <a:pt x="18225" y="7005"/>
                    <a:pt x="14175" y="7005"/>
                    <a:pt x="10463" y="8173"/>
                  </a:cubicBezTo>
                  <a:cubicBezTo>
                    <a:pt x="6750" y="9341"/>
                    <a:pt x="3375" y="11676"/>
                    <a:pt x="0" y="140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2" name="Line"/>
            <p:cNvSpPr/>
            <p:nvPr/>
          </p:nvSpPr>
          <p:spPr>
            <a:xfrm>
              <a:off x="8814925" y="6752856"/>
              <a:ext cx="292646" cy="21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4" fill="norm" stroke="1" extrusionOk="0">
                  <a:moveTo>
                    <a:pt x="0" y="20914"/>
                  </a:moveTo>
                  <a:cubicBezTo>
                    <a:pt x="3600" y="13714"/>
                    <a:pt x="7200" y="6514"/>
                    <a:pt x="10473" y="2914"/>
                  </a:cubicBezTo>
                  <a:cubicBezTo>
                    <a:pt x="13745" y="-686"/>
                    <a:pt x="16691" y="-686"/>
                    <a:pt x="18491" y="1474"/>
                  </a:cubicBezTo>
                  <a:cubicBezTo>
                    <a:pt x="20291" y="3634"/>
                    <a:pt x="20945" y="7954"/>
                    <a:pt x="21600" y="12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3" name="Line"/>
            <p:cNvSpPr/>
            <p:nvPr/>
          </p:nvSpPr>
          <p:spPr>
            <a:xfrm>
              <a:off x="8863699" y="6809794"/>
              <a:ext cx="257173" cy="3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79" y="18514"/>
                    <a:pt x="5959" y="15429"/>
                    <a:pt x="9559" y="11829"/>
                  </a:cubicBezTo>
                  <a:cubicBezTo>
                    <a:pt x="13159" y="8229"/>
                    <a:pt x="17379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4" name="Line"/>
            <p:cNvSpPr/>
            <p:nvPr/>
          </p:nvSpPr>
          <p:spPr>
            <a:xfrm>
              <a:off x="8828168" y="6941414"/>
              <a:ext cx="106476" cy="231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288" fill="norm" stroke="1" extrusionOk="0">
                  <a:moveTo>
                    <a:pt x="2675" y="7465"/>
                  </a:moveTo>
                  <a:cubicBezTo>
                    <a:pt x="1787" y="8008"/>
                    <a:pt x="900" y="8551"/>
                    <a:pt x="456" y="9978"/>
                  </a:cubicBezTo>
                  <a:cubicBezTo>
                    <a:pt x="12" y="11404"/>
                    <a:pt x="12" y="13714"/>
                    <a:pt x="160" y="15344"/>
                  </a:cubicBezTo>
                  <a:cubicBezTo>
                    <a:pt x="308" y="16974"/>
                    <a:pt x="604" y="17925"/>
                    <a:pt x="752" y="18944"/>
                  </a:cubicBezTo>
                  <a:cubicBezTo>
                    <a:pt x="900" y="19963"/>
                    <a:pt x="900" y="21049"/>
                    <a:pt x="604" y="21253"/>
                  </a:cubicBezTo>
                  <a:cubicBezTo>
                    <a:pt x="308" y="21457"/>
                    <a:pt x="-284" y="20778"/>
                    <a:pt x="160" y="18536"/>
                  </a:cubicBezTo>
                  <a:cubicBezTo>
                    <a:pt x="604" y="16295"/>
                    <a:pt x="2083" y="12491"/>
                    <a:pt x="3711" y="9434"/>
                  </a:cubicBezTo>
                  <a:cubicBezTo>
                    <a:pt x="5338" y="6378"/>
                    <a:pt x="7113" y="4068"/>
                    <a:pt x="8445" y="2642"/>
                  </a:cubicBezTo>
                  <a:cubicBezTo>
                    <a:pt x="9776" y="1215"/>
                    <a:pt x="10664" y="672"/>
                    <a:pt x="11847" y="332"/>
                  </a:cubicBezTo>
                  <a:cubicBezTo>
                    <a:pt x="13031" y="-7"/>
                    <a:pt x="14510" y="-143"/>
                    <a:pt x="15842" y="197"/>
                  </a:cubicBezTo>
                  <a:cubicBezTo>
                    <a:pt x="17173" y="536"/>
                    <a:pt x="18357" y="1351"/>
                    <a:pt x="18949" y="2574"/>
                  </a:cubicBezTo>
                  <a:cubicBezTo>
                    <a:pt x="19541" y="3797"/>
                    <a:pt x="19541" y="5427"/>
                    <a:pt x="18505" y="6921"/>
                  </a:cubicBezTo>
                  <a:cubicBezTo>
                    <a:pt x="17469" y="8415"/>
                    <a:pt x="15398" y="9774"/>
                    <a:pt x="12883" y="10725"/>
                  </a:cubicBezTo>
                  <a:cubicBezTo>
                    <a:pt x="10368" y="11676"/>
                    <a:pt x="7409" y="12219"/>
                    <a:pt x="5042" y="12355"/>
                  </a:cubicBezTo>
                  <a:cubicBezTo>
                    <a:pt x="2675" y="12491"/>
                    <a:pt x="900" y="12219"/>
                    <a:pt x="752" y="12423"/>
                  </a:cubicBezTo>
                  <a:cubicBezTo>
                    <a:pt x="604" y="12627"/>
                    <a:pt x="2083" y="13306"/>
                    <a:pt x="4746" y="14325"/>
                  </a:cubicBezTo>
                  <a:cubicBezTo>
                    <a:pt x="7409" y="15344"/>
                    <a:pt x="11256" y="16702"/>
                    <a:pt x="14215" y="17449"/>
                  </a:cubicBezTo>
                  <a:cubicBezTo>
                    <a:pt x="17174" y="18197"/>
                    <a:pt x="19245" y="18332"/>
                    <a:pt x="21316" y="18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5" name="Line"/>
            <p:cNvSpPr/>
            <p:nvPr/>
          </p:nvSpPr>
          <p:spPr>
            <a:xfrm>
              <a:off x="8987851" y="7004891"/>
              <a:ext cx="97550" cy="161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0" y="0"/>
                  </a:moveTo>
                  <a:cubicBezTo>
                    <a:pt x="655" y="5302"/>
                    <a:pt x="1309" y="10604"/>
                    <a:pt x="1636" y="13746"/>
                  </a:cubicBezTo>
                  <a:cubicBezTo>
                    <a:pt x="1964" y="16887"/>
                    <a:pt x="1964" y="17869"/>
                    <a:pt x="2291" y="18949"/>
                  </a:cubicBezTo>
                  <a:cubicBezTo>
                    <a:pt x="2618" y="20029"/>
                    <a:pt x="3273" y="21207"/>
                    <a:pt x="4255" y="21404"/>
                  </a:cubicBezTo>
                  <a:cubicBezTo>
                    <a:pt x="5236" y="21600"/>
                    <a:pt x="6545" y="20815"/>
                    <a:pt x="9491" y="17182"/>
                  </a:cubicBezTo>
                  <a:cubicBezTo>
                    <a:pt x="12436" y="13549"/>
                    <a:pt x="17018" y="7069"/>
                    <a:pt x="21600" y="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6" name="Line"/>
            <p:cNvSpPr/>
            <p:nvPr/>
          </p:nvSpPr>
          <p:spPr>
            <a:xfrm>
              <a:off x="6628955" y="6769888"/>
              <a:ext cx="390195" cy="4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27" y="6545"/>
                    <a:pt x="2455" y="13091"/>
                    <a:pt x="3764" y="16036"/>
                  </a:cubicBezTo>
                  <a:cubicBezTo>
                    <a:pt x="5073" y="18982"/>
                    <a:pt x="6464" y="18327"/>
                    <a:pt x="7364" y="17018"/>
                  </a:cubicBezTo>
                  <a:cubicBezTo>
                    <a:pt x="8264" y="15709"/>
                    <a:pt x="8673" y="13745"/>
                    <a:pt x="9082" y="11782"/>
                  </a:cubicBezTo>
                  <a:cubicBezTo>
                    <a:pt x="9491" y="9818"/>
                    <a:pt x="9900" y="7855"/>
                    <a:pt x="10268" y="7855"/>
                  </a:cubicBezTo>
                  <a:cubicBezTo>
                    <a:pt x="10636" y="7855"/>
                    <a:pt x="10964" y="9818"/>
                    <a:pt x="11741" y="12436"/>
                  </a:cubicBezTo>
                  <a:cubicBezTo>
                    <a:pt x="12518" y="15055"/>
                    <a:pt x="13745" y="18327"/>
                    <a:pt x="14768" y="19964"/>
                  </a:cubicBezTo>
                  <a:cubicBezTo>
                    <a:pt x="15791" y="21600"/>
                    <a:pt x="16609" y="21600"/>
                    <a:pt x="17714" y="21600"/>
                  </a:cubicBezTo>
                  <a:cubicBezTo>
                    <a:pt x="18818" y="21600"/>
                    <a:pt x="20209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7" name="Line"/>
            <p:cNvSpPr/>
            <p:nvPr/>
          </p:nvSpPr>
          <p:spPr>
            <a:xfrm>
              <a:off x="6668861" y="7018193"/>
              <a:ext cx="88681" cy="110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472"/>
                    <a:pt x="10800" y="10944"/>
                    <a:pt x="14400" y="14544"/>
                  </a:cubicBezTo>
                  <a:cubicBezTo>
                    <a:pt x="18000" y="18144"/>
                    <a:pt x="19800" y="1987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8" name="Line"/>
            <p:cNvSpPr/>
            <p:nvPr/>
          </p:nvSpPr>
          <p:spPr>
            <a:xfrm>
              <a:off x="6740413" y="7022627"/>
              <a:ext cx="70338" cy="187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401" fill="norm" stroke="1" extrusionOk="0">
                  <a:moveTo>
                    <a:pt x="20978" y="0"/>
                  </a:moveTo>
                  <a:cubicBezTo>
                    <a:pt x="17451" y="3712"/>
                    <a:pt x="13925" y="7425"/>
                    <a:pt x="10619" y="10547"/>
                  </a:cubicBezTo>
                  <a:cubicBezTo>
                    <a:pt x="7313" y="13669"/>
                    <a:pt x="4227" y="16200"/>
                    <a:pt x="2243" y="18056"/>
                  </a:cubicBezTo>
                  <a:cubicBezTo>
                    <a:pt x="260" y="19912"/>
                    <a:pt x="-622" y="21094"/>
                    <a:pt x="480" y="21347"/>
                  </a:cubicBezTo>
                  <a:cubicBezTo>
                    <a:pt x="1582" y="21600"/>
                    <a:pt x="4668" y="20925"/>
                    <a:pt x="7753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9" name="Line"/>
            <p:cNvSpPr/>
            <p:nvPr/>
          </p:nvSpPr>
          <p:spPr>
            <a:xfrm>
              <a:off x="6881693" y="6951683"/>
              <a:ext cx="26606" cy="336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2274"/>
                    <a:pt x="16800" y="4547"/>
                    <a:pt x="13800" y="7058"/>
                  </a:cubicBezTo>
                  <a:cubicBezTo>
                    <a:pt x="10800" y="9568"/>
                    <a:pt x="7200" y="12316"/>
                    <a:pt x="4800" y="14779"/>
                  </a:cubicBezTo>
                  <a:cubicBezTo>
                    <a:pt x="2400" y="17242"/>
                    <a:pt x="1200" y="194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0" name="Line"/>
            <p:cNvSpPr/>
            <p:nvPr/>
          </p:nvSpPr>
          <p:spPr>
            <a:xfrm>
              <a:off x="6961506" y="7075836"/>
              <a:ext cx="88681" cy="177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" y="1620"/>
                    <a:pt x="4320" y="3240"/>
                    <a:pt x="7200" y="6300"/>
                  </a:cubicBezTo>
                  <a:cubicBezTo>
                    <a:pt x="10080" y="9360"/>
                    <a:pt x="13680" y="13860"/>
                    <a:pt x="15840" y="16560"/>
                  </a:cubicBezTo>
                  <a:cubicBezTo>
                    <a:pt x="18000" y="19260"/>
                    <a:pt x="18720" y="20160"/>
                    <a:pt x="19440" y="20700"/>
                  </a:cubicBezTo>
                  <a:cubicBezTo>
                    <a:pt x="20160" y="21240"/>
                    <a:pt x="20880" y="214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1" name="Line"/>
            <p:cNvSpPr/>
            <p:nvPr/>
          </p:nvSpPr>
          <p:spPr>
            <a:xfrm>
              <a:off x="6983676" y="7071402"/>
              <a:ext cx="101983" cy="177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70" y="2340"/>
                    <a:pt x="15339" y="4680"/>
                    <a:pt x="12522" y="7290"/>
                  </a:cubicBezTo>
                  <a:cubicBezTo>
                    <a:pt x="9704" y="9900"/>
                    <a:pt x="7200" y="12780"/>
                    <a:pt x="5165" y="15210"/>
                  </a:cubicBezTo>
                  <a:cubicBezTo>
                    <a:pt x="3130" y="17640"/>
                    <a:pt x="1565" y="196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2" name="Line"/>
            <p:cNvSpPr/>
            <p:nvPr/>
          </p:nvSpPr>
          <p:spPr>
            <a:xfrm>
              <a:off x="7098961" y="7217725"/>
              <a:ext cx="8868" cy="88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3" name="Line"/>
            <p:cNvSpPr/>
            <p:nvPr/>
          </p:nvSpPr>
          <p:spPr>
            <a:xfrm>
              <a:off x="7103395" y="7153616"/>
              <a:ext cx="36951" cy="2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9" h="19493" fill="norm" stroke="1" extrusionOk="0">
                  <a:moveTo>
                    <a:pt x="9969" y="1856"/>
                  </a:moveTo>
                  <a:cubicBezTo>
                    <a:pt x="7477" y="7256"/>
                    <a:pt x="4985" y="12656"/>
                    <a:pt x="6646" y="16031"/>
                  </a:cubicBezTo>
                  <a:cubicBezTo>
                    <a:pt x="8308" y="19406"/>
                    <a:pt x="14123" y="20756"/>
                    <a:pt x="17446" y="18056"/>
                  </a:cubicBezTo>
                  <a:cubicBezTo>
                    <a:pt x="20769" y="15356"/>
                    <a:pt x="21600" y="8606"/>
                    <a:pt x="19938" y="4556"/>
                  </a:cubicBezTo>
                  <a:cubicBezTo>
                    <a:pt x="18277" y="506"/>
                    <a:pt x="14123" y="-844"/>
                    <a:pt x="10385" y="506"/>
                  </a:cubicBezTo>
                  <a:cubicBezTo>
                    <a:pt x="6646" y="1856"/>
                    <a:pt x="3323" y="5906"/>
                    <a:pt x="0" y="99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4" name="Line"/>
            <p:cNvSpPr/>
            <p:nvPr/>
          </p:nvSpPr>
          <p:spPr>
            <a:xfrm>
              <a:off x="7404907" y="6729982"/>
              <a:ext cx="1004306" cy="57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600" fill="norm" stroke="1" extrusionOk="0">
                  <a:moveTo>
                    <a:pt x="0" y="21600"/>
                  </a:moveTo>
                  <a:cubicBezTo>
                    <a:pt x="853" y="21046"/>
                    <a:pt x="1705" y="20492"/>
                    <a:pt x="2668" y="19385"/>
                  </a:cubicBezTo>
                  <a:cubicBezTo>
                    <a:pt x="3632" y="18277"/>
                    <a:pt x="4705" y="16615"/>
                    <a:pt x="5826" y="15508"/>
                  </a:cubicBezTo>
                  <a:cubicBezTo>
                    <a:pt x="6947" y="14400"/>
                    <a:pt x="8116" y="13846"/>
                    <a:pt x="9300" y="13015"/>
                  </a:cubicBezTo>
                  <a:cubicBezTo>
                    <a:pt x="10484" y="12185"/>
                    <a:pt x="11684" y="11077"/>
                    <a:pt x="12853" y="10246"/>
                  </a:cubicBezTo>
                  <a:cubicBezTo>
                    <a:pt x="14021" y="9415"/>
                    <a:pt x="15158" y="8862"/>
                    <a:pt x="16295" y="8031"/>
                  </a:cubicBezTo>
                  <a:cubicBezTo>
                    <a:pt x="17432" y="7200"/>
                    <a:pt x="18568" y="6092"/>
                    <a:pt x="19500" y="4985"/>
                  </a:cubicBezTo>
                  <a:cubicBezTo>
                    <a:pt x="20432" y="3877"/>
                    <a:pt x="21158" y="2769"/>
                    <a:pt x="21379" y="1938"/>
                  </a:cubicBezTo>
                  <a:cubicBezTo>
                    <a:pt x="21600" y="1108"/>
                    <a:pt x="21316" y="554"/>
                    <a:pt x="210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5" name="Line"/>
            <p:cNvSpPr/>
            <p:nvPr/>
          </p:nvSpPr>
          <p:spPr>
            <a:xfrm>
              <a:off x="7449248" y="6743285"/>
              <a:ext cx="953314" cy="101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72" y="20348"/>
                    <a:pt x="2344" y="19096"/>
                    <a:pt x="3466" y="18157"/>
                  </a:cubicBezTo>
                  <a:cubicBezTo>
                    <a:pt x="4588" y="17217"/>
                    <a:pt x="5660" y="16591"/>
                    <a:pt x="6798" y="15809"/>
                  </a:cubicBezTo>
                  <a:cubicBezTo>
                    <a:pt x="7937" y="15026"/>
                    <a:pt x="9142" y="14087"/>
                    <a:pt x="10398" y="13304"/>
                  </a:cubicBezTo>
                  <a:cubicBezTo>
                    <a:pt x="11654" y="12522"/>
                    <a:pt x="12960" y="11896"/>
                    <a:pt x="14216" y="11270"/>
                  </a:cubicBezTo>
                  <a:cubicBezTo>
                    <a:pt x="15472" y="10644"/>
                    <a:pt x="16677" y="10017"/>
                    <a:pt x="17766" y="9235"/>
                  </a:cubicBezTo>
                  <a:cubicBezTo>
                    <a:pt x="18854" y="8452"/>
                    <a:pt x="19825" y="7513"/>
                    <a:pt x="20445" y="5948"/>
                  </a:cubicBezTo>
                  <a:cubicBezTo>
                    <a:pt x="21064" y="4383"/>
                    <a:pt x="21332" y="219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6" name="Line"/>
            <p:cNvSpPr/>
            <p:nvPr/>
          </p:nvSpPr>
          <p:spPr>
            <a:xfrm>
              <a:off x="8816121" y="6193278"/>
              <a:ext cx="487492" cy="585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512" fill="norm" stroke="1" extrusionOk="0">
                  <a:moveTo>
                    <a:pt x="16342" y="3426"/>
                  </a:moveTo>
                  <a:cubicBezTo>
                    <a:pt x="16342" y="2884"/>
                    <a:pt x="16342" y="2341"/>
                    <a:pt x="16082" y="1852"/>
                  </a:cubicBezTo>
                  <a:cubicBezTo>
                    <a:pt x="15822" y="1364"/>
                    <a:pt x="15301" y="930"/>
                    <a:pt x="14488" y="577"/>
                  </a:cubicBezTo>
                  <a:cubicBezTo>
                    <a:pt x="13675" y="224"/>
                    <a:pt x="12569" y="-47"/>
                    <a:pt x="11300" y="7"/>
                  </a:cubicBezTo>
                  <a:cubicBezTo>
                    <a:pt x="10031" y="62"/>
                    <a:pt x="8600" y="441"/>
                    <a:pt x="7299" y="1093"/>
                  </a:cubicBezTo>
                  <a:cubicBezTo>
                    <a:pt x="5998" y="1744"/>
                    <a:pt x="4827" y="2667"/>
                    <a:pt x="3818" y="3481"/>
                  </a:cubicBezTo>
                  <a:cubicBezTo>
                    <a:pt x="2810" y="4295"/>
                    <a:pt x="1964" y="5000"/>
                    <a:pt x="1346" y="5896"/>
                  </a:cubicBezTo>
                  <a:cubicBezTo>
                    <a:pt x="728" y="6791"/>
                    <a:pt x="337" y="7877"/>
                    <a:pt x="142" y="9125"/>
                  </a:cubicBezTo>
                  <a:cubicBezTo>
                    <a:pt x="-53" y="10373"/>
                    <a:pt x="-53" y="11784"/>
                    <a:pt x="175" y="13060"/>
                  </a:cubicBezTo>
                  <a:cubicBezTo>
                    <a:pt x="402" y="14335"/>
                    <a:pt x="858" y="15475"/>
                    <a:pt x="1639" y="16506"/>
                  </a:cubicBezTo>
                  <a:cubicBezTo>
                    <a:pt x="2419" y="17537"/>
                    <a:pt x="3525" y="18460"/>
                    <a:pt x="4827" y="19192"/>
                  </a:cubicBezTo>
                  <a:cubicBezTo>
                    <a:pt x="6128" y="19925"/>
                    <a:pt x="7624" y="20468"/>
                    <a:pt x="9120" y="20847"/>
                  </a:cubicBezTo>
                  <a:cubicBezTo>
                    <a:pt x="10617" y="21227"/>
                    <a:pt x="12113" y="21444"/>
                    <a:pt x="13577" y="21499"/>
                  </a:cubicBezTo>
                  <a:cubicBezTo>
                    <a:pt x="15041" y="21553"/>
                    <a:pt x="16472" y="21444"/>
                    <a:pt x="17546" y="21092"/>
                  </a:cubicBezTo>
                  <a:cubicBezTo>
                    <a:pt x="18619" y="20739"/>
                    <a:pt x="19335" y="20142"/>
                    <a:pt x="19920" y="19246"/>
                  </a:cubicBezTo>
                  <a:cubicBezTo>
                    <a:pt x="20506" y="18351"/>
                    <a:pt x="20961" y="17157"/>
                    <a:pt x="21222" y="15909"/>
                  </a:cubicBezTo>
                  <a:cubicBezTo>
                    <a:pt x="21482" y="14661"/>
                    <a:pt x="21547" y="13358"/>
                    <a:pt x="21319" y="11947"/>
                  </a:cubicBezTo>
                  <a:cubicBezTo>
                    <a:pt x="21092" y="10536"/>
                    <a:pt x="20571" y="9016"/>
                    <a:pt x="19628" y="7660"/>
                  </a:cubicBezTo>
                  <a:cubicBezTo>
                    <a:pt x="18684" y="6303"/>
                    <a:pt x="17318" y="5109"/>
                    <a:pt x="16049" y="4132"/>
                  </a:cubicBezTo>
                  <a:cubicBezTo>
                    <a:pt x="14781" y="3155"/>
                    <a:pt x="13610" y="2395"/>
                    <a:pt x="12861" y="2015"/>
                  </a:cubicBezTo>
                  <a:cubicBezTo>
                    <a:pt x="12113" y="1635"/>
                    <a:pt x="11788" y="1635"/>
                    <a:pt x="11463" y="1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747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4662948" y="5331840"/>
              <a:ext cx="83703" cy="120290"/>
            </a:xfrm>
            <a:prstGeom prst="rect">
              <a:avLst/>
            </a:prstGeom>
            <a:effectLst/>
          </p:spPr>
        </p:pic>
        <p:pic>
          <p:nvPicPr>
            <p:cNvPr id="2749" name="Line Line" descr="Line 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759325" y="5393266"/>
              <a:ext cx="38100" cy="57151"/>
            </a:xfrm>
            <a:prstGeom prst="rect">
              <a:avLst/>
            </a:prstGeom>
            <a:effectLst/>
          </p:spPr>
        </p:pic>
        <p:pic>
          <p:nvPicPr>
            <p:cNvPr id="2751" name="Line Line" descr="Line 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749800" y="5351991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2753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483569" y="5153883"/>
              <a:ext cx="97956" cy="113485"/>
            </a:xfrm>
            <a:prstGeom prst="rect">
              <a:avLst/>
            </a:prstGeom>
            <a:effectLst/>
          </p:spPr>
        </p:pic>
        <p:pic>
          <p:nvPicPr>
            <p:cNvPr id="2755" name="Line Line" descr="Line 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575175" y="5196416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2757" name="Line Line" descr="Line 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572000" y="5164666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2759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190750" y="5216088"/>
              <a:ext cx="105025" cy="168416"/>
            </a:xfrm>
            <a:prstGeom prst="rect">
              <a:avLst/>
            </a:prstGeom>
            <a:effectLst/>
          </p:spPr>
        </p:pic>
        <p:pic>
          <p:nvPicPr>
            <p:cNvPr id="2761" name="Line Line" descr="Line 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4302124" y="5320241"/>
              <a:ext cx="31751" cy="66676"/>
            </a:xfrm>
            <a:prstGeom prst="rect">
              <a:avLst/>
            </a:prstGeom>
            <a:effectLst/>
          </p:spPr>
        </p:pic>
        <p:pic>
          <p:nvPicPr>
            <p:cNvPr id="2763" name="Line Line" descr="Line 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295775" y="5285316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2765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003532" y="5695749"/>
              <a:ext cx="80919" cy="153040"/>
            </a:xfrm>
            <a:prstGeom prst="rect">
              <a:avLst/>
            </a:prstGeom>
            <a:effectLst/>
          </p:spPr>
        </p:pic>
        <p:pic>
          <p:nvPicPr>
            <p:cNvPr id="2767" name="Line Line" descr="Line 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5048250" y="5869516"/>
              <a:ext cx="38100" cy="47626"/>
            </a:xfrm>
            <a:prstGeom prst="rect">
              <a:avLst/>
            </a:prstGeom>
            <a:effectLst/>
          </p:spPr>
        </p:pic>
        <p:pic>
          <p:nvPicPr>
            <p:cNvPr id="2769" name="Line Line" descr="Line 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5048250" y="5831416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2771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5162545" y="5782568"/>
              <a:ext cx="95256" cy="138359"/>
            </a:xfrm>
            <a:prstGeom prst="rect">
              <a:avLst/>
            </a:prstGeom>
            <a:effectLst/>
          </p:spPr>
        </p:pic>
        <p:pic>
          <p:nvPicPr>
            <p:cNvPr id="2773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5245099" y="5879041"/>
              <a:ext cx="25401" cy="66676"/>
            </a:xfrm>
            <a:prstGeom prst="rect">
              <a:avLst/>
            </a:prstGeom>
            <a:effectLst/>
          </p:spPr>
        </p:pic>
        <p:pic>
          <p:nvPicPr>
            <p:cNvPr id="2775" name="Line Line" descr="Line 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5245100" y="5847291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2777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5385486" y="5915720"/>
              <a:ext cx="97740" cy="162170"/>
            </a:xfrm>
            <a:prstGeom prst="rect">
              <a:avLst/>
            </a:prstGeom>
            <a:effectLst/>
          </p:spPr>
        </p:pic>
        <p:pic>
          <p:nvPicPr>
            <p:cNvPr id="2779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5488963" y="6025091"/>
              <a:ext cx="32362" cy="82551"/>
            </a:xfrm>
            <a:prstGeom prst="rect">
              <a:avLst/>
            </a:prstGeom>
            <a:effectLst/>
          </p:spPr>
        </p:pic>
        <p:pic>
          <p:nvPicPr>
            <p:cNvPr id="2781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5499100" y="5983816"/>
              <a:ext cx="39323" cy="47626"/>
            </a:xfrm>
            <a:prstGeom prst="rect">
              <a:avLst/>
            </a:prstGeom>
            <a:effectLst/>
          </p:spPr>
        </p:pic>
        <p:pic>
          <p:nvPicPr>
            <p:cNvPr id="2783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8721907" y="975855"/>
              <a:ext cx="727968" cy="844807"/>
            </a:xfrm>
            <a:prstGeom prst="rect">
              <a:avLst/>
            </a:prstGeom>
            <a:effectLst/>
          </p:spPr>
        </p:pic>
        <p:pic>
          <p:nvPicPr>
            <p:cNvPr id="2785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9241753" y="778894"/>
              <a:ext cx="131954" cy="150427"/>
            </a:xfrm>
            <a:prstGeom prst="rect">
              <a:avLst/>
            </a:prstGeom>
            <a:effectLst/>
          </p:spPr>
        </p:pic>
        <p:pic>
          <p:nvPicPr>
            <p:cNvPr id="2787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9348306" y="760140"/>
              <a:ext cx="83520" cy="113821"/>
            </a:xfrm>
            <a:prstGeom prst="rect">
              <a:avLst/>
            </a:prstGeom>
            <a:effectLst/>
          </p:spPr>
        </p:pic>
        <p:pic>
          <p:nvPicPr>
            <p:cNvPr id="2789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9435060" y="623909"/>
              <a:ext cx="98475" cy="211936"/>
            </a:xfrm>
            <a:prstGeom prst="rect">
              <a:avLst/>
            </a:prstGeom>
            <a:effectLst/>
          </p:spPr>
        </p:pic>
        <p:pic>
          <p:nvPicPr>
            <p:cNvPr id="2791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9542037" y="720775"/>
              <a:ext cx="73834" cy="88364"/>
            </a:xfrm>
            <a:prstGeom prst="rect">
              <a:avLst/>
            </a:prstGeom>
            <a:effectLst/>
          </p:spPr>
        </p:pic>
        <p:pic>
          <p:nvPicPr>
            <p:cNvPr id="2793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9636266" y="686872"/>
              <a:ext cx="63805" cy="122273"/>
            </a:xfrm>
            <a:prstGeom prst="rect">
              <a:avLst/>
            </a:prstGeom>
            <a:effectLst/>
          </p:spPr>
        </p:pic>
        <p:pic>
          <p:nvPicPr>
            <p:cNvPr id="2795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9704476" y="677185"/>
              <a:ext cx="126542" cy="98047"/>
            </a:xfrm>
            <a:prstGeom prst="rect">
              <a:avLst/>
            </a:prstGeom>
            <a:effectLst/>
          </p:spPr>
        </p:pic>
        <p:pic>
          <p:nvPicPr>
            <p:cNvPr id="2797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9847164" y="644002"/>
              <a:ext cx="73834" cy="102174"/>
            </a:xfrm>
            <a:prstGeom prst="rect">
              <a:avLst/>
            </a:prstGeom>
            <a:effectLst/>
          </p:spPr>
        </p:pic>
        <p:pic>
          <p:nvPicPr>
            <p:cNvPr id="2799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0031209" y="645049"/>
              <a:ext cx="131953" cy="110054"/>
            </a:xfrm>
            <a:prstGeom prst="rect">
              <a:avLst/>
            </a:prstGeom>
            <a:effectLst/>
          </p:spPr>
        </p:pic>
        <p:pic>
          <p:nvPicPr>
            <p:cNvPr id="2801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0159758" y="521339"/>
              <a:ext cx="405397" cy="240981"/>
            </a:xfrm>
            <a:prstGeom prst="rect">
              <a:avLst/>
            </a:prstGeom>
            <a:effectLst/>
          </p:spPr>
        </p:pic>
        <p:pic>
          <p:nvPicPr>
            <p:cNvPr id="2803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9686407" y="1021780"/>
              <a:ext cx="605304" cy="641661"/>
            </a:xfrm>
            <a:prstGeom prst="rect">
              <a:avLst/>
            </a:prstGeom>
            <a:effectLst/>
          </p:spPr>
        </p:pic>
        <p:pic>
          <p:nvPicPr>
            <p:cNvPr id="2805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10274988" y="921704"/>
              <a:ext cx="178771" cy="119193"/>
            </a:xfrm>
            <a:prstGeom prst="rect">
              <a:avLst/>
            </a:prstGeom>
            <a:effectLst/>
          </p:spPr>
        </p:pic>
        <p:pic>
          <p:nvPicPr>
            <p:cNvPr id="2807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10457418" y="834766"/>
              <a:ext cx="112580" cy="184248"/>
            </a:xfrm>
            <a:prstGeom prst="rect">
              <a:avLst/>
            </a:prstGeom>
            <a:effectLst/>
          </p:spPr>
        </p:pic>
        <p:pic>
          <p:nvPicPr>
            <p:cNvPr id="2809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10573656" y="895133"/>
              <a:ext cx="78678" cy="117424"/>
            </a:xfrm>
            <a:prstGeom prst="rect">
              <a:avLst/>
            </a:prstGeom>
            <a:effectLst/>
          </p:spPr>
        </p:pic>
        <p:pic>
          <p:nvPicPr>
            <p:cNvPr id="2811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10666285" y="895133"/>
              <a:ext cx="72951" cy="119141"/>
            </a:xfrm>
            <a:prstGeom prst="rect">
              <a:avLst/>
            </a:prstGeom>
            <a:effectLst/>
          </p:spPr>
        </p:pic>
        <p:pic>
          <p:nvPicPr>
            <p:cNvPr id="2813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0738329" y="888248"/>
              <a:ext cx="132875" cy="75451"/>
            </a:xfrm>
            <a:prstGeom prst="rect">
              <a:avLst/>
            </a:prstGeom>
            <a:effectLst/>
          </p:spPr>
        </p:pic>
        <p:pic>
          <p:nvPicPr>
            <p:cNvPr id="2815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0898434" y="874453"/>
              <a:ext cx="102617" cy="129280"/>
            </a:xfrm>
            <a:prstGeom prst="rect">
              <a:avLst/>
            </a:prstGeom>
            <a:effectLst/>
          </p:spPr>
        </p:pic>
        <p:pic>
          <p:nvPicPr>
            <p:cNvPr id="2817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11087045" y="846700"/>
              <a:ext cx="112580" cy="120598"/>
            </a:xfrm>
            <a:prstGeom prst="rect">
              <a:avLst/>
            </a:prstGeom>
            <a:effectLst/>
          </p:spPr>
        </p:pic>
        <p:pic>
          <p:nvPicPr>
            <p:cNvPr id="2819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11177749" y="666181"/>
              <a:ext cx="535264" cy="302066"/>
            </a:xfrm>
            <a:prstGeom prst="rect">
              <a:avLst/>
            </a:prstGeom>
            <a:effectLst/>
          </p:spPr>
        </p:pic>
        <p:pic>
          <p:nvPicPr>
            <p:cNvPr id="2821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7469111" y="6702231"/>
              <a:ext cx="267565" cy="58656"/>
            </a:xfrm>
            <a:prstGeom prst="rect">
              <a:avLst/>
            </a:prstGeom>
            <a:effectLst/>
          </p:spPr>
        </p:pic>
        <p:pic>
          <p:nvPicPr>
            <p:cNvPr id="2823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8055149" y="6668934"/>
              <a:ext cx="180386" cy="61755"/>
            </a:xfrm>
            <a:prstGeom prst="rect">
              <a:avLst/>
            </a:prstGeom>
            <a:effectLst/>
          </p:spPr>
        </p:pic>
        <p:pic>
          <p:nvPicPr>
            <p:cNvPr id="2825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8320667" y="6615658"/>
              <a:ext cx="263584" cy="74946"/>
            </a:xfrm>
            <a:prstGeom prst="rect">
              <a:avLst/>
            </a:prstGeom>
            <a:effectLst/>
          </p:spPr>
        </p:pic>
        <p:pic>
          <p:nvPicPr>
            <p:cNvPr id="2827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6800542" y="7377986"/>
              <a:ext cx="341273" cy="93898"/>
            </a:xfrm>
            <a:prstGeom prst="rect">
              <a:avLst/>
            </a:prstGeom>
            <a:effectLst/>
          </p:spPr>
        </p:pic>
        <p:pic>
          <p:nvPicPr>
            <p:cNvPr id="2829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6409690" y="6099825"/>
              <a:ext cx="703817" cy="732649"/>
            </a:xfrm>
            <a:prstGeom prst="rect">
              <a:avLst/>
            </a:prstGeom>
            <a:effectLst/>
          </p:spPr>
        </p:pic>
        <p:pic>
          <p:nvPicPr>
            <p:cNvPr id="2831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8784191" y="7334397"/>
              <a:ext cx="502337" cy="129415"/>
            </a:xfrm>
            <a:prstGeom prst="rect">
              <a:avLst/>
            </a:prstGeom>
            <a:effectLst/>
          </p:spPr>
        </p:pic>
        <p:sp>
          <p:nvSpPr>
            <p:cNvPr id="2833" name="Line"/>
            <p:cNvSpPr/>
            <p:nvPr/>
          </p:nvSpPr>
          <p:spPr>
            <a:xfrm>
              <a:off x="6968423" y="7682512"/>
              <a:ext cx="164672" cy="112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4" fill="norm" stroke="1" extrusionOk="0">
                  <a:moveTo>
                    <a:pt x="0" y="202"/>
                  </a:moveTo>
                  <a:cubicBezTo>
                    <a:pt x="2118" y="-102"/>
                    <a:pt x="4235" y="-406"/>
                    <a:pt x="7200" y="2028"/>
                  </a:cubicBezTo>
                  <a:cubicBezTo>
                    <a:pt x="10165" y="4462"/>
                    <a:pt x="13976" y="9633"/>
                    <a:pt x="16518" y="13284"/>
                  </a:cubicBezTo>
                  <a:cubicBezTo>
                    <a:pt x="19059" y="16935"/>
                    <a:pt x="20329" y="19064"/>
                    <a:pt x="21600" y="211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4" name="Line"/>
            <p:cNvSpPr/>
            <p:nvPr/>
          </p:nvSpPr>
          <p:spPr>
            <a:xfrm>
              <a:off x="7100806" y="7654529"/>
              <a:ext cx="104939" cy="285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21600" y="0"/>
                  </a:moveTo>
                  <a:cubicBezTo>
                    <a:pt x="19938" y="0"/>
                    <a:pt x="18277" y="0"/>
                    <a:pt x="16283" y="667"/>
                  </a:cubicBezTo>
                  <a:cubicBezTo>
                    <a:pt x="14289" y="1335"/>
                    <a:pt x="11963" y="2670"/>
                    <a:pt x="9305" y="4915"/>
                  </a:cubicBezTo>
                  <a:cubicBezTo>
                    <a:pt x="6646" y="7160"/>
                    <a:pt x="3655" y="10315"/>
                    <a:pt x="1994" y="12984"/>
                  </a:cubicBezTo>
                  <a:cubicBezTo>
                    <a:pt x="332" y="15654"/>
                    <a:pt x="0" y="17838"/>
                    <a:pt x="0" y="19234"/>
                  </a:cubicBezTo>
                  <a:cubicBezTo>
                    <a:pt x="0" y="20629"/>
                    <a:pt x="332" y="21236"/>
                    <a:pt x="1329" y="21418"/>
                  </a:cubicBezTo>
                  <a:cubicBezTo>
                    <a:pt x="2326" y="21600"/>
                    <a:pt x="3988" y="21357"/>
                    <a:pt x="5649" y="21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5" name="Line"/>
            <p:cNvSpPr/>
            <p:nvPr/>
          </p:nvSpPr>
          <p:spPr>
            <a:xfrm>
              <a:off x="7247292" y="7838573"/>
              <a:ext cx="16572" cy="101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1029"/>
                    <a:pt x="4448" y="2057"/>
                    <a:pt x="1502" y="5657"/>
                  </a:cubicBezTo>
                  <a:cubicBezTo>
                    <a:pt x="-1443" y="9257"/>
                    <a:pt x="521" y="15429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6" name="Line"/>
            <p:cNvSpPr/>
            <p:nvPr/>
          </p:nvSpPr>
          <p:spPr>
            <a:xfrm>
              <a:off x="7246844" y="7761081"/>
              <a:ext cx="37721" cy="32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7" h="20481" fill="norm" stroke="1" extrusionOk="0">
                  <a:moveTo>
                    <a:pt x="9108" y="18514"/>
                  </a:moveTo>
                  <a:cubicBezTo>
                    <a:pt x="4788" y="17486"/>
                    <a:pt x="468" y="16457"/>
                    <a:pt x="36" y="17486"/>
                  </a:cubicBezTo>
                  <a:cubicBezTo>
                    <a:pt x="-396" y="18514"/>
                    <a:pt x="3060" y="21600"/>
                    <a:pt x="7812" y="20057"/>
                  </a:cubicBezTo>
                  <a:cubicBezTo>
                    <a:pt x="12564" y="18514"/>
                    <a:pt x="18612" y="12343"/>
                    <a:pt x="19908" y="7714"/>
                  </a:cubicBezTo>
                  <a:cubicBezTo>
                    <a:pt x="21204" y="3086"/>
                    <a:pt x="17748" y="0"/>
                    <a:pt x="14292" y="0"/>
                  </a:cubicBezTo>
                  <a:cubicBezTo>
                    <a:pt x="10836" y="0"/>
                    <a:pt x="7380" y="3086"/>
                    <a:pt x="3924" y="6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7" name="Line"/>
            <p:cNvSpPr/>
            <p:nvPr/>
          </p:nvSpPr>
          <p:spPr>
            <a:xfrm>
              <a:off x="7486654" y="7727178"/>
              <a:ext cx="9688" cy="9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8" name="Line"/>
            <p:cNvSpPr/>
            <p:nvPr/>
          </p:nvSpPr>
          <p:spPr>
            <a:xfrm>
              <a:off x="7486654" y="7848261"/>
              <a:ext cx="4845" cy="9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9" name="Line"/>
            <p:cNvSpPr/>
            <p:nvPr/>
          </p:nvSpPr>
          <p:spPr>
            <a:xfrm>
              <a:off x="7869274" y="7567350"/>
              <a:ext cx="116240" cy="11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00" y="0"/>
                    <a:pt x="3000" y="0"/>
                    <a:pt x="5400" y="2550"/>
                  </a:cubicBezTo>
                  <a:cubicBezTo>
                    <a:pt x="7800" y="5100"/>
                    <a:pt x="11100" y="10200"/>
                    <a:pt x="13200" y="13350"/>
                  </a:cubicBezTo>
                  <a:cubicBezTo>
                    <a:pt x="15300" y="16500"/>
                    <a:pt x="16200" y="17700"/>
                    <a:pt x="17250" y="18750"/>
                  </a:cubicBezTo>
                  <a:cubicBezTo>
                    <a:pt x="18300" y="19800"/>
                    <a:pt x="19500" y="20700"/>
                    <a:pt x="20250" y="21150"/>
                  </a:cubicBezTo>
                  <a:cubicBezTo>
                    <a:pt x="21000" y="21600"/>
                    <a:pt x="213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0" name="Line"/>
            <p:cNvSpPr/>
            <p:nvPr/>
          </p:nvSpPr>
          <p:spPr>
            <a:xfrm>
              <a:off x="7952215" y="7581434"/>
              <a:ext cx="86575" cy="221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210" fill="norm" stroke="1" extrusionOk="0">
                  <a:moveTo>
                    <a:pt x="21450" y="968"/>
                  </a:moveTo>
                  <a:cubicBezTo>
                    <a:pt x="20250" y="351"/>
                    <a:pt x="19050" y="-266"/>
                    <a:pt x="17650" y="120"/>
                  </a:cubicBezTo>
                  <a:cubicBezTo>
                    <a:pt x="16250" y="505"/>
                    <a:pt x="14650" y="1894"/>
                    <a:pt x="12050" y="4517"/>
                  </a:cubicBezTo>
                  <a:cubicBezTo>
                    <a:pt x="9450" y="7140"/>
                    <a:pt x="5850" y="10997"/>
                    <a:pt x="3650" y="13697"/>
                  </a:cubicBezTo>
                  <a:cubicBezTo>
                    <a:pt x="1450" y="16397"/>
                    <a:pt x="650" y="17940"/>
                    <a:pt x="250" y="19097"/>
                  </a:cubicBezTo>
                  <a:cubicBezTo>
                    <a:pt x="-150" y="20254"/>
                    <a:pt x="-150" y="21025"/>
                    <a:pt x="850" y="21180"/>
                  </a:cubicBezTo>
                  <a:cubicBezTo>
                    <a:pt x="1850" y="21334"/>
                    <a:pt x="3850" y="20871"/>
                    <a:pt x="5850" y="20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1" name="Line"/>
            <p:cNvSpPr/>
            <p:nvPr/>
          </p:nvSpPr>
          <p:spPr>
            <a:xfrm>
              <a:off x="8121402" y="7485014"/>
              <a:ext cx="28783" cy="425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474" fill="norm" stroke="1" extrusionOk="0">
                  <a:moveTo>
                    <a:pt x="6994" y="0"/>
                  </a:moveTo>
                  <a:cubicBezTo>
                    <a:pt x="6994" y="2364"/>
                    <a:pt x="6994" y="4728"/>
                    <a:pt x="5794" y="7336"/>
                  </a:cubicBezTo>
                  <a:cubicBezTo>
                    <a:pt x="4594" y="9944"/>
                    <a:pt x="2194" y="12797"/>
                    <a:pt x="994" y="14916"/>
                  </a:cubicBezTo>
                  <a:cubicBezTo>
                    <a:pt x="-206" y="17035"/>
                    <a:pt x="-206" y="18421"/>
                    <a:pt x="394" y="19481"/>
                  </a:cubicBezTo>
                  <a:cubicBezTo>
                    <a:pt x="994" y="20540"/>
                    <a:pt x="2194" y="21274"/>
                    <a:pt x="5794" y="21437"/>
                  </a:cubicBezTo>
                  <a:cubicBezTo>
                    <a:pt x="9394" y="21600"/>
                    <a:pt x="15394" y="21192"/>
                    <a:pt x="21394" y="20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2" name="Line"/>
            <p:cNvSpPr/>
            <p:nvPr/>
          </p:nvSpPr>
          <p:spPr>
            <a:xfrm>
              <a:off x="8222834" y="7635156"/>
              <a:ext cx="125926" cy="178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fill="norm" stroke="1" extrusionOk="0">
                  <a:moveTo>
                    <a:pt x="0" y="0"/>
                  </a:moveTo>
                  <a:cubicBezTo>
                    <a:pt x="3323" y="4281"/>
                    <a:pt x="6646" y="8562"/>
                    <a:pt x="9138" y="11870"/>
                  </a:cubicBezTo>
                  <a:cubicBezTo>
                    <a:pt x="11631" y="15178"/>
                    <a:pt x="13292" y="17513"/>
                    <a:pt x="14677" y="19070"/>
                  </a:cubicBezTo>
                  <a:cubicBezTo>
                    <a:pt x="16062" y="20627"/>
                    <a:pt x="17169" y="21405"/>
                    <a:pt x="18277" y="21503"/>
                  </a:cubicBezTo>
                  <a:cubicBezTo>
                    <a:pt x="19385" y="21600"/>
                    <a:pt x="20492" y="21016"/>
                    <a:pt x="21600" y="20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3" name="Line"/>
            <p:cNvSpPr/>
            <p:nvPr/>
          </p:nvSpPr>
          <p:spPr>
            <a:xfrm>
              <a:off x="8221514" y="7627246"/>
              <a:ext cx="146619" cy="214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248" fill="norm" stroke="1" extrusionOk="0">
                  <a:moveTo>
                    <a:pt x="21322" y="784"/>
                  </a:moveTo>
                  <a:cubicBezTo>
                    <a:pt x="20383" y="304"/>
                    <a:pt x="19444" y="-176"/>
                    <a:pt x="18505" y="64"/>
                  </a:cubicBezTo>
                  <a:cubicBezTo>
                    <a:pt x="17565" y="304"/>
                    <a:pt x="16626" y="1264"/>
                    <a:pt x="14631" y="3264"/>
                  </a:cubicBezTo>
                  <a:cubicBezTo>
                    <a:pt x="12635" y="5264"/>
                    <a:pt x="9583" y="8304"/>
                    <a:pt x="7000" y="11104"/>
                  </a:cubicBezTo>
                  <a:cubicBezTo>
                    <a:pt x="4418" y="13904"/>
                    <a:pt x="2305" y="16464"/>
                    <a:pt x="1131" y="18224"/>
                  </a:cubicBezTo>
                  <a:cubicBezTo>
                    <a:pt x="-43" y="19984"/>
                    <a:pt x="-278" y="20944"/>
                    <a:pt x="309" y="21184"/>
                  </a:cubicBezTo>
                  <a:cubicBezTo>
                    <a:pt x="896" y="21424"/>
                    <a:pt x="2305" y="20944"/>
                    <a:pt x="3713" y="20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4" name="Line"/>
            <p:cNvSpPr/>
            <p:nvPr/>
          </p:nvSpPr>
          <p:spPr>
            <a:xfrm>
              <a:off x="8397192" y="7717492"/>
              <a:ext cx="106553" cy="9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5" name="Line"/>
            <p:cNvSpPr/>
            <p:nvPr/>
          </p:nvSpPr>
          <p:spPr>
            <a:xfrm>
              <a:off x="8397192" y="7794984"/>
              <a:ext cx="106553" cy="9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6" name="Line"/>
            <p:cNvSpPr/>
            <p:nvPr/>
          </p:nvSpPr>
          <p:spPr>
            <a:xfrm>
              <a:off x="8571550" y="7644842"/>
              <a:ext cx="135614" cy="17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86" y="0"/>
                    <a:pt x="2571" y="0"/>
                    <a:pt x="4114" y="1168"/>
                  </a:cubicBezTo>
                  <a:cubicBezTo>
                    <a:pt x="5657" y="2335"/>
                    <a:pt x="7457" y="4670"/>
                    <a:pt x="10414" y="8270"/>
                  </a:cubicBezTo>
                  <a:cubicBezTo>
                    <a:pt x="13371" y="11870"/>
                    <a:pt x="17486" y="167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7" name="Line"/>
            <p:cNvSpPr/>
            <p:nvPr/>
          </p:nvSpPr>
          <p:spPr>
            <a:xfrm>
              <a:off x="8608682" y="7630313"/>
              <a:ext cx="103325" cy="227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21268" y="0"/>
                  </a:moveTo>
                  <a:cubicBezTo>
                    <a:pt x="16283" y="4596"/>
                    <a:pt x="11299" y="9191"/>
                    <a:pt x="7643" y="12408"/>
                  </a:cubicBezTo>
                  <a:cubicBezTo>
                    <a:pt x="3988" y="15626"/>
                    <a:pt x="1662" y="17464"/>
                    <a:pt x="665" y="18766"/>
                  </a:cubicBezTo>
                  <a:cubicBezTo>
                    <a:pt x="-332" y="20068"/>
                    <a:pt x="0" y="20834"/>
                    <a:pt x="3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8" name="Line"/>
            <p:cNvSpPr/>
            <p:nvPr/>
          </p:nvSpPr>
          <p:spPr>
            <a:xfrm>
              <a:off x="8741065" y="7799827"/>
              <a:ext cx="9688" cy="96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9" name="Line"/>
            <p:cNvSpPr/>
            <p:nvPr/>
          </p:nvSpPr>
          <p:spPr>
            <a:xfrm>
              <a:off x="8738755" y="7712649"/>
              <a:ext cx="23995" cy="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35" h="20373" fill="norm" stroke="1" extrusionOk="0">
                  <a:moveTo>
                    <a:pt x="5318" y="4628"/>
                  </a:moveTo>
                  <a:cubicBezTo>
                    <a:pt x="1718" y="10800"/>
                    <a:pt x="-1882" y="16972"/>
                    <a:pt x="1118" y="19286"/>
                  </a:cubicBezTo>
                  <a:cubicBezTo>
                    <a:pt x="4118" y="21600"/>
                    <a:pt x="13718" y="20057"/>
                    <a:pt x="16718" y="16200"/>
                  </a:cubicBezTo>
                  <a:cubicBezTo>
                    <a:pt x="19718" y="12343"/>
                    <a:pt x="16118" y="6171"/>
                    <a:pt x="125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0" name="Line"/>
            <p:cNvSpPr/>
            <p:nvPr/>
          </p:nvSpPr>
          <p:spPr>
            <a:xfrm>
              <a:off x="4968146" y="4961662"/>
              <a:ext cx="193733" cy="101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7143"/>
                    <a:pt x="8640" y="12686"/>
                    <a:pt x="12240" y="9086"/>
                  </a:cubicBezTo>
                  <a:cubicBezTo>
                    <a:pt x="15840" y="5486"/>
                    <a:pt x="18720" y="27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1" name="Line"/>
            <p:cNvSpPr/>
            <p:nvPr/>
          </p:nvSpPr>
          <p:spPr>
            <a:xfrm>
              <a:off x="5094072" y="4918792"/>
              <a:ext cx="77493" cy="86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0" y="8222"/>
                  </a:moveTo>
                  <a:cubicBezTo>
                    <a:pt x="450" y="6222"/>
                    <a:pt x="900" y="4222"/>
                    <a:pt x="3825" y="2622"/>
                  </a:cubicBezTo>
                  <a:cubicBezTo>
                    <a:pt x="6750" y="1022"/>
                    <a:pt x="12150" y="-178"/>
                    <a:pt x="15525" y="22"/>
                  </a:cubicBezTo>
                  <a:cubicBezTo>
                    <a:pt x="18900" y="222"/>
                    <a:pt x="20250" y="1822"/>
                    <a:pt x="20925" y="5622"/>
                  </a:cubicBezTo>
                  <a:cubicBezTo>
                    <a:pt x="21600" y="9422"/>
                    <a:pt x="21600" y="15422"/>
                    <a:pt x="21600" y="21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2" name="Line"/>
            <p:cNvSpPr/>
            <p:nvPr/>
          </p:nvSpPr>
          <p:spPr>
            <a:xfrm>
              <a:off x="5239370" y="4801834"/>
              <a:ext cx="101710" cy="43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2400"/>
                    <a:pt x="8229" y="4800"/>
                    <a:pt x="11829" y="8400"/>
                  </a:cubicBezTo>
                  <a:cubicBezTo>
                    <a:pt x="15429" y="12000"/>
                    <a:pt x="18514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3" name="Line"/>
            <p:cNvSpPr/>
            <p:nvPr/>
          </p:nvSpPr>
          <p:spPr>
            <a:xfrm>
              <a:off x="5360453" y="4767931"/>
              <a:ext cx="29060" cy="152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fill="norm" stroke="1" extrusionOk="0">
                  <a:moveTo>
                    <a:pt x="0" y="0"/>
                  </a:moveTo>
                  <a:cubicBezTo>
                    <a:pt x="0" y="5229"/>
                    <a:pt x="0" y="10459"/>
                    <a:pt x="0" y="13642"/>
                  </a:cubicBezTo>
                  <a:cubicBezTo>
                    <a:pt x="0" y="16825"/>
                    <a:pt x="0" y="17962"/>
                    <a:pt x="2400" y="18985"/>
                  </a:cubicBezTo>
                  <a:cubicBezTo>
                    <a:pt x="4800" y="20008"/>
                    <a:pt x="9600" y="20918"/>
                    <a:pt x="13200" y="21259"/>
                  </a:cubicBezTo>
                  <a:cubicBezTo>
                    <a:pt x="16800" y="21600"/>
                    <a:pt x="19200" y="21373"/>
                    <a:pt x="21600" y="21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4" name="Line"/>
            <p:cNvSpPr/>
            <p:nvPr/>
          </p:nvSpPr>
          <p:spPr>
            <a:xfrm>
              <a:off x="5418572" y="4879327"/>
              <a:ext cx="24217" cy="53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5" name="Line"/>
            <p:cNvSpPr/>
            <p:nvPr/>
          </p:nvSpPr>
          <p:spPr>
            <a:xfrm>
              <a:off x="5418572" y="4806677"/>
              <a:ext cx="19374" cy="14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6" name="Line"/>
            <p:cNvSpPr/>
            <p:nvPr/>
          </p:nvSpPr>
          <p:spPr>
            <a:xfrm>
              <a:off x="4939087" y="5198983"/>
              <a:ext cx="159829" cy="67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91" y="18514"/>
                    <a:pt x="6982" y="15429"/>
                    <a:pt x="10582" y="11829"/>
                  </a:cubicBezTo>
                  <a:cubicBezTo>
                    <a:pt x="14182" y="8229"/>
                    <a:pt x="17891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7" name="Line"/>
            <p:cNvSpPr/>
            <p:nvPr/>
          </p:nvSpPr>
          <p:spPr>
            <a:xfrm>
              <a:off x="5074699" y="5167641"/>
              <a:ext cx="53277" cy="60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7" fill="norm" stroke="1" extrusionOk="0">
                  <a:moveTo>
                    <a:pt x="0" y="804"/>
                  </a:moveTo>
                  <a:cubicBezTo>
                    <a:pt x="3273" y="235"/>
                    <a:pt x="6545" y="-333"/>
                    <a:pt x="9818" y="235"/>
                  </a:cubicBezTo>
                  <a:cubicBezTo>
                    <a:pt x="13091" y="804"/>
                    <a:pt x="16364" y="2509"/>
                    <a:pt x="18327" y="6204"/>
                  </a:cubicBezTo>
                  <a:cubicBezTo>
                    <a:pt x="20291" y="9899"/>
                    <a:pt x="20945" y="15583"/>
                    <a:pt x="21600" y="21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8" name="Line"/>
            <p:cNvSpPr/>
            <p:nvPr/>
          </p:nvSpPr>
          <p:spPr>
            <a:xfrm>
              <a:off x="5186094" y="5116647"/>
              <a:ext cx="106554" cy="43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18" y="4000"/>
                    <a:pt x="12436" y="8000"/>
                    <a:pt x="16036" y="11600"/>
                  </a:cubicBezTo>
                  <a:cubicBezTo>
                    <a:pt x="19636" y="15200"/>
                    <a:pt x="20618" y="18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9" name="Line"/>
            <p:cNvSpPr/>
            <p:nvPr/>
          </p:nvSpPr>
          <p:spPr>
            <a:xfrm>
              <a:off x="5297490" y="5063372"/>
              <a:ext cx="9687" cy="125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708"/>
                    <a:pt x="0" y="9415"/>
                    <a:pt x="0" y="13015"/>
                  </a:cubicBezTo>
                  <a:cubicBezTo>
                    <a:pt x="0" y="16615"/>
                    <a:pt x="10800" y="191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0" name="Line"/>
            <p:cNvSpPr/>
            <p:nvPr/>
          </p:nvSpPr>
          <p:spPr>
            <a:xfrm>
              <a:off x="5345923" y="5160237"/>
              <a:ext cx="29060" cy="82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1" name="Line"/>
            <p:cNvSpPr/>
            <p:nvPr/>
          </p:nvSpPr>
          <p:spPr>
            <a:xfrm>
              <a:off x="5365296" y="5116647"/>
              <a:ext cx="9687" cy="4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2" name="Line"/>
            <p:cNvSpPr/>
            <p:nvPr/>
          </p:nvSpPr>
          <p:spPr>
            <a:xfrm>
              <a:off x="5297490" y="5179610"/>
              <a:ext cx="24217" cy="67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5143"/>
                    <a:pt x="5760" y="10286"/>
                    <a:pt x="9360" y="13886"/>
                  </a:cubicBezTo>
                  <a:cubicBezTo>
                    <a:pt x="12960" y="17486"/>
                    <a:pt x="17280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3" name="Line"/>
            <p:cNvSpPr/>
            <p:nvPr/>
          </p:nvSpPr>
          <p:spPr>
            <a:xfrm>
              <a:off x="4914870" y="5421775"/>
              <a:ext cx="169516" cy="62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8831"/>
                    <a:pt x="10286" y="16062"/>
                    <a:pt x="13886" y="12462"/>
                  </a:cubicBezTo>
                  <a:cubicBezTo>
                    <a:pt x="17486" y="8862"/>
                    <a:pt x="19543" y="44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4" name="Line"/>
            <p:cNvSpPr/>
            <p:nvPr/>
          </p:nvSpPr>
          <p:spPr>
            <a:xfrm>
              <a:off x="5026266" y="5407206"/>
              <a:ext cx="69184" cy="58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030" fill="norm" stroke="1" extrusionOk="0">
                  <a:moveTo>
                    <a:pt x="0" y="1765"/>
                  </a:moveTo>
                  <a:cubicBezTo>
                    <a:pt x="2455" y="598"/>
                    <a:pt x="4909" y="-570"/>
                    <a:pt x="8591" y="306"/>
                  </a:cubicBezTo>
                  <a:cubicBezTo>
                    <a:pt x="12273" y="1181"/>
                    <a:pt x="17182" y="4100"/>
                    <a:pt x="19391" y="7895"/>
                  </a:cubicBezTo>
                  <a:cubicBezTo>
                    <a:pt x="21600" y="11689"/>
                    <a:pt x="21109" y="16360"/>
                    <a:pt x="20618" y="210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5" name="Line"/>
            <p:cNvSpPr/>
            <p:nvPr/>
          </p:nvSpPr>
          <p:spPr>
            <a:xfrm>
              <a:off x="5137661" y="5305536"/>
              <a:ext cx="101710" cy="58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57" y="1800"/>
                    <a:pt x="8914" y="3600"/>
                    <a:pt x="12514" y="7200"/>
                  </a:cubicBezTo>
                  <a:cubicBezTo>
                    <a:pt x="16114" y="10800"/>
                    <a:pt x="18857" y="16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6" name="Line"/>
            <p:cNvSpPr/>
            <p:nvPr/>
          </p:nvSpPr>
          <p:spPr>
            <a:xfrm>
              <a:off x="5239370" y="5276476"/>
              <a:ext cx="14531" cy="135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171"/>
                    <a:pt x="0" y="12343"/>
                    <a:pt x="3600" y="15943"/>
                  </a:cubicBezTo>
                  <a:cubicBezTo>
                    <a:pt x="7200" y="19543"/>
                    <a:pt x="14400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7" name="Line"/>
            <p:cNvSpPr/>
            <p:nvPr/>
          </p:nvSpPr>
          <p:spPr>
            <a:xfrm>
              <a:off x="5287803" y="5383028"/>
              <a:ext cx="29061" cy="77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8" name="Line"/>
            <p:cNvSpPr/>
            <p:nvPr/>
          </p:nvSpPr>
          <p:spPr>
            <a:xfrm>
              <a:off x="5282954" y="5334595"/>
              <a:ext cx="28058" cy="30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7" h="20541" fill="norm" stroke="1" extrusionOk="0">
                  <a:moveTo>
                    <a:pt x="13647" y="0"/>
                  </a:moveTo>
                  <a:cubicBezTo>
                    <a:pt x="7963" y="2160"/>
                    <a:pt x="2279" y="4320"/>
                    <a:pt x="573" y="8100"/>
                  </a:cubicBezTo>
                  <a:cubicBezTo>
                    <a:pt x="-1132" y="11880"/>
                    <a:pt x="1142" y="17280"/>
                    <a:pt x="5121" y="19440"/>
                  </a:cubicBezTo>
                  <a:cubicBezTo>
                    <a:pt x="9100" y="21600"/>
                    <a:pt x="14784" y="20520"/>
                    <a:pt x="17626" y="16740"/>
                  </a:cubicBezTo>
                  <a:cubicBezTo>
                    <a:pt x="20468" y="12960"/>
                    <a:pt x="20468" y="6480"/>
                    <a:pt x="17626" y="3240"/>
                  </a:cubicBezTo>
                  <a:cubicBezTo>
                    <a:pt x="14784" y="0"/>
                    <a:pt x="9100" y="0"/>
                    <a:pt x="34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9" name="Line"/>
            <p:cNvSpPr/>
            <p:nvPr/>
          </p:nvSpPr>
          <p:spPr>
            <a:xfrm>
              <a:off x="4769572" y="7602867"/>
              <a:ext cx="529775" cy="80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600" fill="norm" stroke="1" extrusionOk="0">
                  <a:moveTo>
                    <a:pt x="0" y="6048"/>
                  </a:moveTo>
                  <a:cubicBezTo>
                    <a:pt x="197" y="7776"/>
                    <a:pt x="394" y="9504"/>
                    <a:pt x="985" y="10584"/>
                  </a:cubicBezTo>
                  <a:cubicBezTo>
                    <a:pt x="1576" y="11664"/>
                    <a:pt x="2560" y="12096"/>
                    <a:pt x="4103" y="11664"/>
                  </a:cubicBezTo>
                  <a:cubicBezTo>
                    <a:pt x="5646" y="11232"/>
                    <a:pt x="7747" y="9936"/>
                    <a:pt x="9914" y="8856"/>
                  </a:cubicBezTo>
                  <a:cubicBezTo>
                    <a:pt x="12080" y="7776"/>
                    <a:pt x="14312" y="6912"/>
                    <a:pt x="15954" y="6480"/>
                  </a:cubicBezTo>
                  <a:cubicBezTo>
                    <a:pt x="17595" y="6048"/>
                    <a:pt x="18646" y="6048"/>
                    <a:pt x="19335" y="6264"/>
                  </a:cubicBezTo>
                  <a:cubicBezTo>
                    <a:pt x="20024" y="6480"/>
                    <a:pt x="20353" y="6912"/>
                    <a:pt x="20188" y="7560"/>
                  </a:cubicBezTo>
                  <a:cubicBezTo>
                    <a:pt x="20024" y="8208"/>
                    <a:pt x="19368" y="9072"/>
                    <a:pt x="17726" y="9504"/>
                  </a:cubicBezTo>
                  <a:cubicBezTo>
                    <a:pt x="16085" y="9936"/>
                    <a:pt x="13459" y="9936"/>
                    <a:pt x="10898" y="10584"/>
                  </a:cubicBezTo>
                  <a:cubicBezTo>
                    <a:pt x="8338" y="11232"/>
                    <a:pt x="5843" y="12528"/>
                    <a:pt x="4300" y="13176"/>
                  </a:cubicBezTo>
                  <a:cubicBezTo>
                    <a:pt x="2757" y="13824"/>
                    <a:pt x="2167" y="13824"/>
                    <a:pt x="2101" y="13392"/>
                  </a:cubicBezTo>
                  <a:cubicBezTo>
                    <a:pt x="2035" y="12960"/>
                    <a:pt x="2495" y="12096"/>
                    <a:pt x="3841" y="10800"/>
                  </a:cubicBezTo>
                  <a:cubicBezTo>
                    <a:pt x="5187" y="9504"/>
                    <a:pt x="7419" y="7776"/>
                    <a:pt x="9782" y="6480"/>
                  </a:cubicBezTo>
                  <a:cubicBezTo>
                    <a:pt x="12146" y="5184"/>
                    <a:pt x="14641" y="4320"/>
                    <a:pt x="16249" y="3672"/>
                  </a:cubicBezTo>
                  <a:cubicBezTo>
                    <a:pt x="17858" y="3024"/>
                    <a:pt x="18580" y="2592"/>
                    <a:pt x="19105" y="2160"/>
                  </a:cubicBezTo>
                  <a:cubicBezTo>
                    <a:pt x="19630" y="1728"/>
                    <a:pt x="19959" y="1296"/>
                    <a:pt x="19860" y="1080"/>
                  </a:cubicBezTo>
                  <a:cubicBezTo>
                    <a:pt x="19762" y="864"/>
                    <a:pt x="19236" y="864"/>
                    <a:pt x="17858" y="1944"/>
                  </a:cubicBezTo>
                  <a:cubicBezTo>
                    <a:pt x="16479" y="3024"/>
                    <a:pt x="14247" y="5184"/>
                    <a:pt x="12080" y="7128"/>
                  </a:cubicBezTo>
                  <a:cubicBezTo>
                    <a:pt x="9914" y="9072"/>
                    <a:pt x="7813" y="10800"/>
                    <a:pt x="6434" y="11880"/>
                  </a:cubicBezTo>
                  <a:cubicBezTo>
                    <a:pt x="5055" y="12960"/>
                    <a:pt x="4399" y="13392"/>
                    <a:pt x="4300" y="12960"/>
                  </a:cubicBezTo>
                  <a:cubicBezTo>
                    <a:pt x="4202" y="12528"/>
                    <a:pt x="4661" y="11232"/>
                    <a:pt x="6171" y="9072"/>
                  </a:cubicBezTo>
                  <a:cubicBezTo>
                    <a:pt x="7681" y="6912"/>
                    <a:pt x="10242" y="3888"/>
                    <a:pt x="12835" y="2160"/>
                  </a:cubicBezTo>
                  <a:cubicBezTo>
                    <a:pt x="15429" y="432"/>
                    <a:pt x="18055" y="0"/>
                    <a:pt x="19565" y="0"/>
                  </a:cubicBezTo>
                  <a:cubicBezTo>
                    <a:pt x="21075" y="0"/>
                    <a:pt x="21469" y="432"/>
                    <a:pt x="21534" y="1296"/>
                  </a:cubicBezTo>
                  <a:cubicBezTo>
                    <a:pt x="21600" y="2160"/>
                    <a:pt x="21337" y="3456"/>
                    <a:pt x="20747" y="4968"/>
                  </a:cubicBezTo>
                  <a:cubicBezTo>
                    <a:pt x="20156" y="6480"/>
                    <a:pt x="19236" y="8208"/>
                    <a:pt x="18613" y="11016"/>
                  </a:cubicBezTo>
                  <a:cubicBezTo>
                    <a:pt x="17989" y="13824"/>
                    <a:pt x="17661" y="17712"/>
                    <a:pt x="173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870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9512829" y="3843866"/>
              <a:ext cx="285222" cy="4287602"/>
            </a:xfrm>
            <a:prstGeom prst="rect">
              <a:avLst/>
            </a:prstGeom>
            <a:effectLst/>
          </p:spPr>
        </p:pic>
        <p:pic>
          <p:nvPicPr>
            <p:cNvPr id="2872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9398000" y="3659716"/>
              <a:ext cx="2324100" cy="222251"/>
            </a:xfrm>
            <a:prstGeom prst="rect">
              <a:avLst/>
            </a:prstGeom>
            <a:effectLst/>
          </p:spPr>
        </p:pic>
        <p:pic>
          <p:nvPicPr>
            <p:cNvPr id="2874" name="Line Line" descr="Line 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11772899" y="3647016"/>
              <a:ext cx="234951" cy="31751"/>
            </a:xfrm>
            <a:prstGeom prst="rect">
              <a:avLst/>
            </a:prstGeom>
            <a:effectLst/>
          </p:spPr>
        </p:pic>
        <p:pic>
          <p:nvPicPr>
            <p:cNvPr id="2876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9643723" y="4015316"/>
              <a:ext cx="207564" cy="309328"/>
            </a:xfrm>
            <a:prstGeom prst="rect">
              <a:avLst/>
            </a:prstGeom>
            <a:effectLst/>
          </p:spPr>
        </p:pic>
        <p:pic>
          <p:nvPicPr>
            <p:cNvPr id="2878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9817805" y="4124986"/>
              <a:ext cx="253296" cy="148565"/>
            </a:xfrm>
            <a:prstGeom prst="rect">
              <a:avLst/>
            </a:prstGeom>
            <a:effectLst/>
          </p:spPr>
        </p:pic>
        <p:pic>
          <p:nvPicPr>
            <p:cNvPr id="2880" name="Line Line" descr="Line 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10128250" y="4028016"/>
              <a:ext cx="31750" cy="203201"/>
            </a:xfrm>
            <a:prstGeom prst="rect">
              <a:avLst/>
            </a:prstGeom>
            <a:effectLst/>
          </p:spPr>
        </p:pic>
        <p:pic>
          <p:nvPicPr>
            <p:cNvPr id="2882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9664699" y="4326466"/>
              <a:ext cx="381001" cy="101601"/>
            </a:xfrm>
            <a:prstGeom prst="rect">
              <a:avLst/>
            </a:prstGeom>
            <a:effectLst/>
          </p:spPr>
        </p:pic>
        <p:pic>
          <p:nvPicPr>
            <p:cNvPr id="2884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9811281" y="4282016"/>
              <a:ext cx="386819" cy="148873"/>
            </a:xfrm>
            <a:prstGeom prst="rect">
              <a:avLst/>
            </a:prstGeom>
            <a:effectLst/>
          </p:spPr>
        </p:pic>
        <p:pic>
          <p:nvPicPr>
            <p:cNvPr id="2886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10318750" y="4097816"/>
              <a:ext cx="76200" cy="50851"/>
            </a:xfrm>
            <a:prstGeom prst="rect">
              <a:avLst/>
            </a:prstGeom>
            <a:effectLst/>
          </p:spPr>
        </p:pic>
        <p:pic>
          <p:nvPicPr>
            <p:cNvPr id="2888" name="Line Line" descr="Line 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10350500" y="4199466"/>
              <a:ext cx="107950" cy="25401"/>
            </a:xfrm>
            <a:prstGeom prst="rect">
              <a:avLst/>
            </a:prstGeom>
            <a:effectLst/>
          </p:spPr>
        </p:pic>
        <p:pic>
          <p:nvPicPr>
            <p:cNvPr id="2890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10026650" y="4612216"/>
              <a:ext cx="114300" cy="1092201"/>
            </a:xfrm>
            <a:prstGeom prst="rect">
              <a:avLst/>
            </a:prstGeom>
            <a:effectLst/>
          </p:spPr>
        </p:pic>
        <p:pic>
          <p:nvPicPr>
            <p:cNvPr id="2892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9956800" y="5526881"/>
              <a:ext cx="1974850" cy="83509"/>
            </a:xfrm>
            <a:prstGeom prst="rect">
              <a:avLst/>
            </a:prstGeom>
            <a:effectLst/>
          </p:spPr>
        </p:pic>
        <p:pic>
          <p:nvPicPr>
            <p:cNvPr id="2894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10318750" y="5348816"/>
              <a:ext cx="158750" cy="107951"/>
            </a:xfrm>
            <a:prstGeom prst="rect">
              <a:avLst/>
            </a:prstGeom>
            <a:effectLst/>
          </p:spPr>
        </p:pic>
        <p:pic>
          <p:nvPicPr>
            <p:cNvPr id="2896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10318750" y="5347405"/>
              <a:ext cx="146050" cy="160162"/>
            </a:xfrm>
            <a:prstGeom prst="rect">
              <a:avLst/>
            </a:prstGeom>
            <a:effectLst/>
          </p:spPr>
        </p:pic>
        <p:pic>
          <p:nvPicPr>
            <p:cNvPr id="2898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10325099" y="5174922"/>
              <a:ext cx="120651" cy="110395"/>
            </a:xfrm>
            <a:prstGeom prst="rect">
              <a:avLst/>
            </a:prstGeom>
            <a:effectLst/>
          </p:spPr>
        </p:pic>
        <p:pic>
          <p:nvPicPr>
            <p:cNvPr id="2900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10350499" y="5183716"/>
              <a:ext cx="127001" cy="107951"/>
            </a:xfrm>
            <a:prstGeom prst="rect">
              <a:avLst/>
            </a:prstGeom>
            <a:effectLst/>
          </p:spPr>
        </p:pic>
        <p:pic>
          <p:nvPicPr>
            <p:cNvPr id="2902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10502900" y="4999566"/>
              <a:ext cx="114300" cy="88901"/>
            </a:xfrm>
            <a:prstGeom prst="rect">
              <a:avLst/>
            </a:prstGeom>
            <a:effectLst/>
          </p:spPr>
        </p:pic>
        <p:pic>
          <p:nvPicPr>
            <p:cNvPr id="2904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10528300" y="4974166"/>
              <a:ext cx="120650" cy="88901"/>
            </a:xfrm>
            <a:prstGeom prst="rect">
              <a:avLst/>
            </a:prstGeom>
            <a:effectLst/>
          </p:spPr>
        </p:pic>
        <p:pic>
          <p:nvPicPr>
            <p:cNvPr id="2906" name="Line Line" descr="Line Lin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10731499" y="5050366"/>
              <a:ext cx="101601" cy="38101"/>
            </a:xfrm>
            <a:prstGeom prst="rect">
              <a:avLst/>
            </a:prstGeom>
            <a:effectLst/>
          </p:spPr>
        </p:pic>
        <p:pic>
          <p:nvPicPr>
            <p:cNvPr id="2908" name="Line Line" descr="Line Lin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10769600" y="5044016"/>
              <a:ext cx="127000" cy="88901"/>
            </a:xfrm>
            <a:prstGeom prst="rect">
              <a:avLst/>
            </a:prstGeom>
            <a:effectLst/>
          </p:spPr>
        </p:pic>
        <p:pic>
          <p:nvPicPr>
            <p:cNvPr id="2910" name="Line Line" descr="Line Lin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10947400" y="5031316"/>
              <a:ext cx="95250" cy="69851"/>
            </a:xfrm>
            <a:prstGeom prst="rect">
              <a:avLst/>
            </a:prstGeom>
            <a:effectLst/>
          </p:spPr>
        </p:pic>
        <p:pic>
          <p:nvPicPr>
            <p:cNvPr id="2912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10953749" y="5023366"/>
              <a:ext cx="146051" cy="103201"/>
            </a:xfrm>
            <a:prstGeom prst="rect">
              <a:avLst/>
            </a:prstGeom>
            <a:effectLst/>
          </p:spPr>
        </p:pic>
        <p:pic>
          <p:nvPicPr>
            <p:cNvPr id="2914" name="Line Line" descr="Line Lin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10921999" y="4866216"/>
              <a:ext cx="82551" cy="57151"/>
            </a:xfrm>
            <a:prstGeom prst="rect">
              <a:avLst/>
            </a:prstGeom>
            <a:effectLst/>
          </p:spPr>
        </p:pic>
        <p:pic>
          <p:nvPicPr>
            <p:cNvPr id="2916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10890250" y="4834466"/>
              <a:ext cx="133350" cy="82551"/>
            </a:xfrm>
            <a:prstGeom prst="rect">
              <a:avLst/>
            </a:prstGeom>
            <a:effectLst/>
          </p:spPr>
        </p:pic>
        <p:pic>
          <p:nvPicPr>
            <p:cNvPr id="2918" name="Line Line" descr="Line Lin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11023600" y="4694766"/>
              <a:ext cx="114300" cy="88901"/>
            </a:xfrm>
            <a:prstGeom prst="rect">
              <a:avLst/>
            </a:prstGeom>
            <a:effectLst/>
          </p:spPr>
        </p:pic>
        <p:pic>
          <p:nvPicPr>
            <p:cNvPr id="2920" name="Line Shape" descr="Line Shap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11023600" y="4656666"/>
              <a:ext cx="152400" cy="88901"/>
            </a:xfrm>
            <a:prstGeom prst="rect">
              <a:avLst/>
            </a:prstGeom>
            <a:effectLst/>
          </p:spPr>
        </p:pic>
        <p:pic>
          <p:nvPicPr>
            <p:cNvPr id="2922" name="Line Line" descr="Line Lin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11214100" y="4815416"/>
              <a:ext cx="120650" cy="57151"/>
            </a:xfrm>
            <a:prstGeom prst="rect">
              <a:avLst/>
            </a:prstGeom>
            <a:effectLst/>
          </p:spPr>
        </p:pic>
        <p:pic>
          <p:nvPicPr>
            <p:cNvPr id="2924" name="Line Shape" descr="Line Shap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11258550" y="4796366"/>
              <a:ext cx="88900" cy="120651"/>
            </a:xfrm>
            <a:prstGeom prst="rect">
              <a:avLst/>
            </a:prstGeom>
            <a:effectLst/>
          </p:spPr>
        </p:pic>
        <p:pic>
          <p:nvPicPr>
            <p:cNvPr id="2926" name="Line Line" descr="Line Lin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11315700" y="4643966"/>
              <a:ext cx="88900" cy="63501"/>
            </a:xfrm>
            <a:prstGeom prst="rect">
              <a:avLst/>
            </a:prstGeom>
            <a:effectLst/>
          </p:spPr>
        </p:pic>
        <p:pic>
          <p:nvPicPr>
            <p:cNvPr id="2928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11353800" y="4605866"/>
              <a:ext cx="107950" cy="120651"/>
            </a:xfrm>
            <a:prstGeom prst="rect">
              <a:avLst/>
            </a:prstGeom>
            <a:effectLst/>
          </p:spPr>
        </p:pic>
        <p:pic>
          <p:nvPicPr>
            <p:cNvPr id="2930" name="Line Line" descr="Line Lin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11239499" y="4472516"/>
              <a:ext cx="133351" cy="44451"/>
            </a:xfrm>
            <a:prstGeom prst="rect">
              <a:avLst/>
            </a:prstGeom>
            <a:effectLst/>
          </p:spPr>
        </p:pic>
        <p:pic>
          <p:nvPicPr>
            <p:cNvPr id="2932" name="Line Line" descr="Line Lin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11220450" y="4447116"/>
              <a:ext cx="171450" cy="76201"/>
            </a:xfrm>
            <a:prstGeom prst="rect">
              <a:avLst/>
            </a:prstGeom>
            <a:effectLst/>
          </p:spPr>
        </p:pic>
        <p:pic>
          <p:nvPicPr>
            <p:cNvPr id="2934" name="Line Line" descr="Line Lin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11480800" y="4485216"/>
              <a:ext cx="133350" cy="69851"/>
            </a:xfrm>
            <a:prstGeom prst="rect">
              <a:avLst/>
            </a:prstGeom>
            <a:effectLst/>
          </p:spPr>
        </p:pic>
        <p:pic>
          <p:nvPicPr>
            <p:cNvPr id="2936" name="Line Shape" descr="Line Shap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11493500" y="4483719"/>
              <a:ext cx="127000" cy="115798"/>
            </a:xfrm>
            <a:prstGeom prst="rect">
              <a:avLst/>
            </a:prstGeom>
            <a:effectLst/>
          </p:spPr>
        </p:pic>
        <p:pic>
          <p:nvPicPr>
            <p:cNvPr id="2938" name="Line Line" descr="Line Lin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11430000" y="4377266"/>
              <a:ext cx="107950" cy="57151"/>
            </a:xfrm>
            <a:prstGeom prst="rect">
              <a:avLst/>
            </a:prstGeom>
            <a:effectLst/>
          </p:spPr>
        </p:pic>
        <p:pic>
          <p:nvPicPr>
            <p:cNvPr id="2940" name="Line Line" descr="Line Lin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11436350" y="4364566"/>
              <a:ext cx="95250" cy="88901"/>
            </a:xfrm>
            <a:prstGeom prst="rect">
              <a:avLst/>
            </a:prstGeom>
            <a:effectLst/>
          </p:spPr>
        </p:pic>
        <p:pic>
          <p:nvPicPr>
            <p:cNvPr id="2942" name="Line Line" descr="Line Lin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11398249" y="4256616"/>
              <a:ext cx="101601" cy="63501"/>
            </a:xfrm>
            <a:prstGeom prst="rect">
              <a:avLst/>
            </a:prstGeom>
            <a:effectLst/>
          </p:spPr>
        </p:pic>
        <p:pic>
          <p:nvPicPr>
            <p:cNvPr id="2944" name="Line Shape" descr="Line Shap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11398249" y="4243916"/>
              <a:ext cx="146051" cy="88901"/>
            </a:xfrm>
            <a:prstGeom prst="rect">
              <a:avLst/>
            </a:prstGeom>
            <a:effectLst/>
          </p:spPr>
        </p:pic>
        <p:pic>
          <p:nvPicPr>
            <p:cNvPr id="2946" name="Line Line" descr="Line Lin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11614150" y="4243916"/>
              <a:ext cx="158750" cy="127001"/>
            </a:xfrm>
            <a:prstGeom prst="rect">
              <a:avLst/>
            </a:prstGeom>
            <a:effectLst/>
          </p:spPr>
        </p:pic>
        <p:pic>
          <p:nvPicPr>
            <p:cNvPr id="2948" name="Line Shape" descr="Line Shap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11652249" y="4282016"/>
              <a:ext cx="127001" cy="114301"/>
            </a:xfrm>
            <a:prstGeom prst="rect">
              <a:avLst/>
            </a:prstGeom>
            <a:effectLst/>
          </p:spPr>
        </p:pic>
        <p:pic>
          <p:nvPicPr>
            <p:cNvPr id="2950" name="Line Line" descr="Line Lin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11633200" y="4218516"/>
              <a:ext cx="101600" cy="38101"/>
            </a:xfrm>
            <a:prstGeom prst="rect">
              <a:avLst/>
            </a:prstGeom>
            <a:effectLst/>
          </p:spPr>
        </p:pic>
        <p:pic>
          <p:nvPicPr>
            <p:cNvPr id="2952" name="Line Line" descr="Line Lin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11607799" y="4155016"/>
              <a:ext cx="82551" cy="146051"/>
            </a:xfrm>
            <a:prstGeom prst="rect">
              <a:avLst/>
            </a:prstGeom>
            <a:effectLst/>
          </p:spPr>
        </p:pic>
        <p:sp>
          <p:nvSpPr>
            <p:cNvPr id="2954" name="Line"/>
            <p:cNvSpPr/>
            <p:nvPr/>
          </p:nvSpPr>
          <p:spPr>
            <a:xfrm>
              <a:off x="10179050" y="4155016"/>
              <a:ext cx="1797050" cy="131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1" y="21183"/>
                    <a:pt x="661" y="20765"/>
                    <a:pt x="1158" y="20313"/>
                  </a:cubicBezTo>
                  <a:cubicBezTo>
                    <a:pt x="1654" y="19861"/>
                    <a:pt x="2315" y="19374"/>
                    <a:pt x="2977" y="18730"/>
                  </a:cubicBezTo>
                  <a:cubicBezTo>
                    <a:pt x="3638" y="18087"/>
                    <a:pt x="4300" y="17287"/>
                    <a:pt x="4948" y="16504"/>
                  </a:cubicBezTo>
                  <a:cubicBezTo>
                    <a:pt x="5597" y="15722"/>
                    <a:pt x="6233" y="14957"/>
                    <a:pt x="6857" y="14278"/>
                  </a:cubicBezTo>
                  <a:cubicBezTo>
                    <a:pt x="7480" y="13600"/>
                    <a:pt x="8090" y="13009"/>
                    <a:pt x="8599" y="12522"/>
                  </a:cubicBezTo>
                  <a:cubicBezTo>
                    <a:pt x="9108" y="12035"/>
                    <a:pt x="9515" y="11652"/>
                    <a:pt x="9922" y="11304"/>
                  </a:cubicBezTo>
                  <a:cubicBezTo>
                    <a:pt x="10329" y="10957"/>
                    <a:pt x="10736" y="10643"/>
                    <a:pt x="11258" y="10191"/>
                  </a:cubicBezTo>
                  <a:cubicBezTo>
                    <a:pt x="11780" y="9739"/>
                    <a:pt x="12416" y="9148"/>
                    <a:pt x="13001" y="8557"/>
                  </a:cubicBezTo>
                  <a:cubicBezTo>
                    <a:pt x="13586" y="7965"/>
                    <a:pt x="14120" y="7374"/>
                    <a:pt x="14756" y="6730"/>
                  </a:cubicBezTo>
                  <a:cubicBezTo>
                    <a:pt x="15392" y="6087"/>
                    <a:pt x="16130" y="5391"/>
                    <a:pt x="16817" y="4713"/>
                  </a:cubicBezTo>
                  <a:cubicBezTo>
                    <a:pt x="17504" y="4035"/>
                    <a:pt x="18140" y="3374"/>
                    <a:pt x="18763" y="2713"/>
                  </a:cubicBezTo>
                  <a:cubicBezTo>
                    <a:pt x="19387" y="2052"/>
                    <a:pt x="19997" y="1391"/>
                    <a:pt x="20392" y="991"/>
                  </a:cubicBezTo>
                  <a:cubicBezTo>
                    <a:pt x="20786" y="591"/>
                    <a:pt x="20964" y="452"/>
                    <a:pt x="21117" y="330"/>
                  </a:cubicBezTo>
                  <a:cubicBezTo>
                    <a:pt x="21269" y="209"/>
                    <a:pt x="21396" y="104"/>
                    <a:pt x="21473" y="52"/>
                  </a:cubicBezTo>
                  <a:cubicBezTo>
                    <a:pt x="21549" y="0"/>
                    <a:pt x="2157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5" name="Line"/>
            <p:cNvSpPr/>
            <p:nvPr/>
          </p:nvSpPr>
          <p:spPr>
            <a:xfrm>
              <a:off x="9844203" y="6032499"/>
              <a:ext cx="161509" cy="242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345" fill="norm" stroke="1" extrusionOk="0">
                  <a:moveTo>
                    <a:pt x="7254" y="745"/>
                  </a:moveTo>
                  <a:cubicBezTo>
                    <a:pt x="10300" y="745"/>
                    <a:pt x="13346" y="745"/>
                    <a:pt x="15977" y="559"/>
                  </a:cubicBezTo>
                  <a:cubicBezTo>
                    <a:pt x="18608" y="372"/>
                    <a:pt x="20823" y="0"/>
                    <a:pt x="21100" y="0"/>
                  </a:cubicBezTo>
                  <a:cubicBezTo>
                    <a:pt x="21377" y="0"/>
                    <a:pt x="19715" y="372"/>
                    <a:pt x="16531" y="1303"/>
                  </a:cubicBezTo>
                  <a:cubicBezTo>
                    <a:pt x="13346" y="2234"/>
                    <a:pt x="8639" y="3724"/>
                    <a:pt x="5869" y="4841"/>
                  </a:cubicBezTo>
                  <a:cubicBezTo>
                    <a:pt x="3100" y="5959"/>
                    <a:pt x="2269" y="6703"/>
                    <a:pt x="1992" y="7541"/>
                  </a:cubicBezTo>
                  <a:cubicBezTo>
                    <a:pt x="1715" y="8379"/>
                    <a:pt x="1992" y="9310"/>
                    <a:pt x="2546" y="10241"/>
                  </a:cubicBezTo>
                  <a:cubicBezTo>
                    <a:pt x="3100" y="11172"/>
                    <a:pt x="3931" y="12103"/>
                    <a:pt x="3792" y="13500"/>
                  </a:cubicBezTo>
                  <a:cubicBezTo>
                    <a:pt x="3654" y="14897"/>
                    <a:pt x="2546" y="16759"/>
                    <a:pt x="1577" y="18062"/>
                  </a:cubicBezTo>
                  <a:cubicBezTo>
                    <a:pt x="608" y="19366"/>
                    <a:pt x="-223" y="20110"/>
                    <a:pt x="54" y="20669"/>
                  </a:cubicBezTo>
                  <a:cubicBezTo>
                    <a:pt x="331" y="21228"/>
                    <a:pt x="1715" y="21600"/>
                    <a:pt x="4485" y="21134"/>
                  </a:cubicBezTo>
                  <a:cubicBezTo>
                    <a:pt x="7254" y="20669"/>
                    <a:pt x="11408" y="19366"/>
                    <a:pt x="15562" y="18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6" name="Line"/>
            <p:cNvSpPr/>
            <p:nvPr/>
          </p:nvSpPr>
          <p:spPr>
            <a:xfrm>
              <a:off x="9988550" y="6155266"/>
              <a:ext cx="139700" cy="101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4" fill="norm" stroke="1" extrusionOk="0">
                  <a:moveTo>
                    <a:pt x="0" y="1322"/>
                  </a:moveTo>
                  <a:cubicBezTo>
                    <a:pt x="2291" y="4849"/>
                    <a:pt x="4582" y="8376"/>
                    <a:pt x="5727" y="11461"/>
                  </a:cubicBezTo>
                  <a:cubicBezTo>
                    <a:pt x="6873" y="14547"/>
                    <a:pt x="6873" y="17192"/>
                    <a:pt x="6055" y="18955"/>
                  </a:cubicBezTo>
                  <a:cubicBezTo>
                    <a:pt x="5236" y="20718"/>
                    <a:pt x="3600" y="21600"/>
                    <a:pt x="2782" y="20718"/>
                  </a:cubicBezTo>
                  <a:cubicBezTo>
                    <a:pt x="1964" y="19837"/>
                    <a:pt x="1964" y="17192"/>
                    <a:pt x="3273" y="14327"/>
                  </a:cubicBezTo>
                  <a:cubicBezTo>
                    <a:pt x="4582" y="11461"/>
                    <a:pt x="7200" y="8376"/>
                    <a:pt x="9491" y="5510"/>
                  </a:cubicBezTo>
                  <a:cubicBezTo>
                    <a:pt x="11782" y="2645"/>
                    <a:pt x="13745" y="0"/>
                    <a:pt x="13909" y="0"/>
                  </a:cubicBezTo>
                  <a:cubicBezTo>
                    <a:pt x="14073" y="0"/>
                    <a:pt x="12436" y="2645"/>
                    <a:pt x="11618" y="5069"/>
                  </a:cubicBezTo>
                  <a:cubicBezTo>
                    <a:pt x="10800" y="7494"/>
                    <a:pt x="10800" y="9698"/>
                    <a:pt x="11618" y="11241"/>
                  </a:cubicBezTo>
                  <a:cubicBezTo>
                    <a:pt x="12436" y="12784"/>
                    <a:pt x="14073" y="13665"/>
                    <a:pt x="15873" y="14327"/>
                  </a:cubicBezTo>
                  <a:cubicBezTo>
                    <a:pt x="17673" y="14988"/>
                    <a:pt x="19636" y="15429"/>
                    <a:pt x="21600" y="158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7" name="Line"/>
            <p:cNvSpPr/>
            <p:nvPr/>
          </p:nvSpPr>
          <p:spPr>
            <a:xfrm>
              <a:off x="10198100" y="6070409"/>
              <a:ext cx="146050" cy="14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2" fill="norm" stroke="1" extrusionOk="0">
                  <a:moveTo>
                    <a:pt x="0" y="3113"/>
                  </a:moveTo>
                  <a:cubicBezTo>
                    <a:pt x="1252" y="2188"/>
                    <a:pt x="2504" y="1262"/>
                    <a:pt x="4226" y="645"/>
                  </a:cubicBezTo>
                  <a:cubicBezTo>
                    <a:pt x="5948" y="28"/>
                    <a:pt x="8139" y="-281"/>
                    <a:pt x="9391" y="336"/>
                  </a:cubicBezTo>
                  <a:cubicBezTo>
                    <a:pt x="10643" y="953"/>
                    <a:pt x="10957" y="2496"/>
                    <a:pt x="11113" y="4039"/>
                  </a:cubicBezTo>
                  <a:cubicBezTo>
                    <a:pt x="11270" y="5582"/>
                    <a:pt x="11270" y="7125"/>
                    <a:pt x="10017" y="9439"/>
                  </a:cubicBezTo>
                  <a:cubicBezTo>
                    <a:pt x="8765" y="11753"/>
                    <a:pt x="6261" y="14839"/>
                    <a:pt x="5478" y="16999"/>
                  </a:cubicBezTo>
                  <a:cubicBezTo>
                    <a:pt x="4696" y="19159"/>
                    <a:pt x="5635" y="20393"/>
                    <a:pt x="8609" y="20856"/>
                  </a:cubicBezTo>
                  <a:cubicBezTo>
                    <a:pt x="11583" y="21319"/>
                    <a:pt x="16591" y="21010"/>
                    <a:pt x="21600" y="20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8" name="Line"/>
            <p:cNvSpPr/>
            <p:nvPr/>
          </p:nvSpPr>
          <p:spPr>
            <a:xfrm>
              <a:off x="9925050" y="6299199"/>
              <a:ext cx="273050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5526" y="12960"/>
                    <a:pt x="11051" y="5400"/>
                    <a:pt x="14651" y="2160"/>
                  </a:cubicBezTo>
                  <a:cubicBezTo>
                    <a:pt x="18251" y="-1080"/>
                    <a:pt x="19926" y="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9" name="Line"/>
            <p:cNvSpPr/>
            <p:nvPr/>
          </p:nvSpPr>
          <p:spPr>
            <a:xfrm>
              <a:off x="10128250" y="6333066"/>
              <a:ext cx="1206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0" name="Line"/>
            <p:cNvSpPr/>
            <p:nvPr/>
          </p:nvSpPr>
          <p:spPr>
            <a:xfrm>
              <a:off x="10477499" y="6085416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1" name="Line"/>
            <p:cNvSpPr/>
            <p:nvPr/>
          </p:nvSpPr>
          <p:spPr>
            <a:xfrm>
              <a:off x="10490200" y="6193366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2" name="Line"/>
            <p:cNvSpPr/>
            <p:nvPr/>
          </p:nvSpPr>
          <p:spPr>
            <a:xfrm>
              <a:off x="10337799" y="6612466"/>
              <a:ext cx="47445" cy="1200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600" fill="norm" stroke="1" extrusionOk="0">
                  <a:moveTo>
                    <a:pt x="0" y="0"/>
                  </a:moveTo>
                  <a:cubicBezTo>
                    <a:pt x="4696" y="686"/>
                    <a:pt x="9391" y="1371"/>
                    <a:pt x="12209" y="2438"/>
                  </a:cubicBezTo>
                  <a:cubicBezTo>
                    <a:pt x="15026" y="3505"/>
                    <a:pt x="15965" y="4952"/>
                    <a:pt x="16904" y="6343"/>
                  </a:cubicBezTo>
                  <a:cubicBezTo>
                    <a:pt x="17843" y="7733"/>
                    <a:pt x="18783" y="9067"/>
                    <a:pt x="19722" y="10400"/>
                  </a:cubicBezTo>
                  <a:cubicBezTo>
                    <a:pt x="20661" y="11733"/>
                    <a:pt x="21600" y="13067"/>
                    <a:pt x="20661" y="14362"/>
                  </a:cubicBezTo>
                  <a:cubicBezTo>
                    <a:pt x="19722" y="15657"/>
                    <a:pt x="16904" y="16914"/>
                    <a:pt x="13617" y="18114"/>
                  </a:cubicBezTo>
                  <a:cubicBezTo>
                    <a:pt x="10330" y="19314"/>
                    <a:pt x="6574" y="20457"/>
                    <a:pt x="28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3" name="Line"/>
            <p:cNvSpPr/>
            <p:nvPr/>
          </p:nvSpPr>
          <p:spPr>
            <a:xfrm>
              <a:off x="10039350" y="7711016"/>
              <a:ext cx="19558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18" y="480"/>
                    <a:pt x="1636" y="960"/>
                    <a:pt x="2536" y="1200"/>
                  </a:cubicBezTo>
                  <a:cubicBezTo>
                    <a:pt x="3436" y="1440"/>
                    <a:pt x="4418" y="1440"/>
                    <a:pt x="5306" y="1680"/>
                  </a:cubicBezTo>
                  <a:cubicBezTo>
                    <a:pt x="6195" y="1920"/>
                    <a:pt x="6990" y="2400"/>
                    <a:pt x="7866" y="3120"/>
                  </a:cubicBezTo>
                  <a:cubicBezTo>
                    <a:pt x="8743" y="3840"/>
                    <a:pt x="9701" y="4800"/>
                    <a:pt x="10578" y="5760"/>
                  </a:cubicBezTo>
                  <a:cubicBezTo>
                    <a:pt x="11455" y="6720"/>
                    <a:pt x="12249" y="7680"/>
                    <a:pt x="13196" y="9120"/>
                  </a:cubicBezTo>
                  <a:cubicBezTo>
                    <a:pt x="14143" y="10560"/>
                    <a:pt x="15242" y="12480"/>
                    <a:pt x="16329" y="14160"/>
                  </a:cubicBezTo>
                  <a:cubicBezTo>
                    <a:pt x="17416" y="15840"/>
                    <a:pt x="18491" y="17280"/>
                    <a:pt x="19368" y="18480"/>
                  </a:cubicBezTo>
                  <a:cubicBezTo>
                    <a:pt x="20244" y="19680"/>
                    <a:pt x="20922" y="206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4" name="Line"/>
            <p:cNvSpPr/>
            <p:nvPr/>
          </p:nvSpPr>
          <p:spPr>
            <a:xfrm>
              <a:off x="10452099" y="7499350"/>
              <a:ext cx="152401" cy="71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3" fill="norm" stroke="1" extrusionOk="0">
                  <a:moveTo>
                    <a:pt x="0" y="617"/>
                  </a:moveTo>
                  <a:cubicBezTo>
                    <a:pt x="1500" y="0"/>
                    <a:pt x="3000" y="-617"/>
                    <a:pt x="5250" y="1234"/>
                  </a:cubicBezTo>
                  <a:cubicBezTo>
                    <a:pt x="7500" y="3086"/>
                    <a:pt x="10500" y="7406"/>
                    <a:pt x="13350" y="11109"/>
                  </a:cubicBezTo>
                  <a:cubicBezTo>
                    <a:pt x="16200" y="14812"/>
                    <a:pt x="18900" y="17897"/>
                    <a:pt x="21600" y="209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5" name="Line"/>
            <p:cNvSpPr/>
            <p:nvPr/>
          </p:nvSpPr>
          <p:spPr>
            <a:xfrm>
              <a:off x="10487788" y="7469153"/>
              <a:ext cx="110362" cy="159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391" fill="norm" stroke="1" extrusionOk="0">
                  <a:moveTo>
                    <a:pt x="21249" y="928"/>
                  </a:moveTo>
                  <a:cubicBezTo>
                    <a:pt x="19211" y="359"/>
                    <a:pt x="17174" y="-209"/>
                    <a:pt x="15543" y="75"/>
                  </a:cubicBezTo>
                  <a:cubicBezTo>
                    <a:pt x="13913" y="359"/>
                    <a:pt x="12691" y="1496"/>
                    <a:pt x="10245" y="4196"/>
                  </a:cubicBezTo>
                  <a:cubicBezTo>
                    <a:pt x="7800" y="6896"/>
                    <a:pt x="4132" y="11159"/>
                    <a:pt x="2094" y="14002"/>
                  </a:cubicBezTo>
                  <a:cubicBezTo>
                    <a:pt x="57" y="16844"/>
                    <a:pt x="-351" y="18265"/>
                    <a:pt x="260" y="19259"/>
                  </a:cubicBezTo>
                  <a:cubicBezTo>
                    <a:pt x="872" y="20254"/>
                    <a:pt x="2502" y="20823"/>
                    <a:pt x="4132" y="21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6" name="Line"/>
            <p:cNvSpPr/>
            <p:nvPr/>
          </p:nvSpPr>
          <p:spPr>
            <a:xfrm>
              <a:off x="10731500" y="7552266"/>
              <a:ext cx="698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7" name="Line"/>
            <p:cNvSpPr/>
            <p:nvPr/>
          </p:nvSpPr>
          <p:spPr>
            <a:xfrm>
              <a:off x="10728822" y="7552266"/>
              <a:ext cx="97928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fill="norm" stroke="1" extrusionOk="0">
                  <a:moveTo>
                    <a:pt x="21262" y="0"/>
                  </a:moveTo>
                  <a:cubicBezTo>
                    <a:pt x="15747" y="2160"/>
                    <a:pt x="10232" y="4320"/>
                    <a:pt x="6556" y="7020"/>
                  </a:cubicBezTo>
                  <a:cubicBezTo>
                    <a:pt x="2879" y="9720"/>
                    <a:pt x="1041" y="12960"/>
                    <a:pt x="351" y="15480"/>
                  </a:cubicBezTo>
                  <a:cubicBezTo>
                    <a:pt x="-338" y="18000"/>
                    <a:pt x="122" y="19800"/>
                    <a:pt x="5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8" name="Line"/>
            <p:cNvSpPr/>
            <p:nvPr/>
          </p:nvSpPr>
          <p:spPr>
            <a:xfrm>
              <a:off x="10896599" y="7450666"/>
              <a:ext cx="762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9" name="Line"/>
            <p:cNvSpPr/>
            <p:nvPr/>
          </p:nvSpPr>
          <p:spPr>
            <a:xfrm>
              <a:off x="10871199" y="7469716"/>
              <a:ext cx="133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71" y="1200"/>
                    <a:pt x="14743" y="2400"/>
                    <a:pt x="11143" y="6000"/>
                  </a:cubicBezTo>
                  <a:cubicBezTo>
                    <a:pt x="7543" y="9600"/>
                    <a:pt x="3771" y="15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0" name="Line"/>
            <p:cNvSpPr/>
            <p:nvPr/>
          </p:nvSpPr>
          <p:spPr>
            <a:xfrm>
              <a:off x="11093450" y="7444316"/>
              <a:ext cx="698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1" name="Line"/>
            <p:cNvSpPr/>
            <p:nvPr/>
          </p:nvSpPr>
          <p:spPr>
            <a:xfrm>
              <a:off x="11068050" y="7495116"/>
              <a:ext cx="1206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68" y="0"/>
                    <a:pt x="15537" y="0"/>
                    <a:pt x="11937" y="3600"/>
                  </a:cubicBezTo>
                  <a:cubicBezTo>
                    <a:pt x="8337" y="7200"/>
                    <a:pt x="4168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2" name="Line"/>
            <p:cNvSpPr/>
            <p:nvPr/>
          </p:nvSpPr>
          <p:spPr>
            <a:xfrm>
              <a:off x="11245850" y="7374466"/>
              <a:ext cx="698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3" name="Line"/>
            <p:cNvSpPr/>
            <p:nvPr/>
          </p:nvSpPr>
          <p:spPr>
            <a:xfrm>
              <a:off x="11201400" y="7380816"/>
              <a:ext cx="1397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055" y="5200"/>
                    <a:pt x="8509" y="10400"/>
                    <a:pt x="4909" y="14000"/>
                  </a:cubicBezTo>
                  <a:cubicBezTo>
                    <a:pt x="1309" y="17600"/>
                    <a:pt x="655" y="19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4" name="Line"/>
            <p:cNvSpPr/>
            <p:nvPr/>
          </p:nvSpPr>
          <p:spPr>
            <a:xfrm>
              <a:off x="11474450" y="6656916"/>
              <a:ext cx="1016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5" name="Line"/>
            <p:cNvSpPr/>
            <p:nvPr/>
          </p:nvSpPr>
          <p:spPr>
            <a:xfrm>
              <a:off x="11469801" y="6663266"/>
              <a:ext cx="106249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600" fill="norm" stroke="1" extrusionOk="0">
                  <a:moveTo>
                    <a:pt x="21260" y="0"/>
                  </a:moveTo>
                  <a:cubicBezTo>
                    <a:pt x="15754" y="2274"/>
                    <a:pt x="10248" y="4547"/>
                    <a:pt x="6436" y="7389"/>
                  </a:cubicBezTo>
                  <a:cubicBezTo>
                    <a:pt x="2625" y="10232"/>
                    <a:pt x="507" y="13642"/>
                    <a:pt x="84" y="16105"/>
                  </a:cubicBezTo>
                  <a:cubicBezTo>
                    <a:pt x="-340" y="18568"/>
                    <a:pt x="931" y="20084"/>
                    <a:pt x="220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6" name="Line"/>
            <p:cNvSpPr/>
            <p:nvPr/>
          </p:nvSpPr>
          <p:spPr>
            <a:xfrm>
              <a:off x="11671299" y="6625166"/>
              <a:ext cx="889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7" name="Line"/>
            <p:cNvSpPr/>
            <p:nvPr/>
          </p:nvSpPr>
          <p:spPr>
            <a:xfrm>
              <a:off x="11677650" y="6625166"/>
              <a:ext cx="10795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35" y="360"/>
                    <a:pt x="15671" y="720"/>
                    <a:pt x="12071" y="4320"/>
                  </a:cubicBezTo>
                  <a:cubicBezTo>
                    <a:pt x="8471" y="7920"/>
                    <a:pt x="4235" y="147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8" name="Line"/>
            <p:cNvSpPr/>
            <p:nvPr/>
          </p:nvSpPr>
          <p:spPr>
            <a:xfrm>
              <a:off x="11537949" y="6898216"/>
              <a:ext cx="952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6000"/>
                    <a:pt x="8640" y="12000"/>
                    <a:pt x="12240" y="15600"/>
                  </a:cubicBezTo>
                  <a:cubicBezTo>
                    <a:pt x="15840" y="19200"/>
                    <a:pt x="18720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9" name="Line"/>
            <p:cNvSpPr/>
            <p:nvPr/>
          </p:nvSpPr>
          <p:spPr>
            <a:xfrm>
              <a:off x="11555503" y="6891866"/>
              <a:ext cx="90398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20965" y="0"/>
                  </a:moveTo>
                  <a:cubicBezTo>
                    <a:pt x="13601" y="4114"/>
                    <a:pt x="6238" y="8229"/>
                    <a:pt x="2801" y="11829"/>
                  </a:cubicBezTo>
                  <a:cubicBezTo>
                    <a:pt x="-635" y="15429"/>
                    <a:pt x="-144" y="18514"/>
                    <a:pt x="34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0" name="Line"/>
            <p:cNvSpPr/>
            <p:nvPr/>
          </p:nvSpPr>
          <p:spPr>
            <a:xfrm>
              <a:off x="11719983" y="6847416"/>
              <a:ext cx="122768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24" y="0"/>
                  </a:moveTo>
                  <a:cubicBezTo>
                    <a:pt x="1862" y="800"/>
                    <a:pt x="0" y="1600"/>
                    <a:pt x="0" y="2800"/>
                  </a:cubicBezTo>
                  <a:cubicBezTo>
                    <a:pt x="0" y="4000"/>
                    <a:pt x="1862" y="5600"/>
                    <a:pt x="5772" y="8800"/>
                  </a:cubicBezTo>
                  <a:cubicBezTo>
                    <a:pt x="9683" y="12000"/>
                    <a:pt x="15641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1" name="Line"/>
            <p:cNvSpPr/>
            <p:nvPr/>
          </p:nvSpPr>
          <p:spPr>
            <a:xfrm>
              <a:off x="11734800" y="6841066"/>
              <a:ext cx="1016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2700"/>
                    <a:pt x="10800" y="5400"/>
                    <a:pt x="7200" y="9000"/>
                  </a:cubicBezTo>
                  <a:cubicBezTo>
                    <a:pt x="3600" y="12600"/>
                    <a:pt x="1800" y="171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2" name="Line"/>
            <p:cNvSpPr/>
            <p:nvPr/>
          </p:nvSpPr>
          <p:spPr>
            <a:xfrm>
              <a:off x="11728449" y="6529916"/>
              <a:ext cx="1079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3" name="Line"/>
            <p:cNvSpPr/>
            <p:nvPr/>
          </p:nvSpPr>
          <p:spPr>
            <a:xfrm>
              <a:off x="11703050" y="6536266"/>
              <a:ext cx="1333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984" name="Line Shape" descr="Line Shap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10528299" y="6625166"/>
              <a:ext cx="1390651" cy="930551"/>
            </a:xfrm>
            <a:prstGeom prst="rect">
              <a:avLst/>
            </a:prstGeom>
            <a:effectLst/>
          </p:spPr>
        </p:pic>
        <p:pic>
          <p:nvPicPr>
            <p:cNvPr id="2986" name="Line Shape" descr="Line Shap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10502900" y="6529916"/>
              <a:ext cx="1511300" cy="11684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2" name="Drawing"/>
          <p:cNvGrpSpPr/>
          <p:nvPr/>
        </p:nvGrpSpPr>
        <p:grpSpPr>
          <a:xfrm>
            <a:off x="854572" y="168670"/>
            <a:ext cx="11527374" cy="7914881"/>
            <a:chOff x="0" y="0"/>
            <a:chExt cx="11527373" cy="7914879"/>
          </a:xfrm>
        </p:grpSpPr>
        <p:sp>
          <p:nvSpPr>
            <p:cNvPr id="2990" name="Line"/>
            <p:cNvSpPr/>
            <p:nvPr/>
          </p:nvSpPr>
          <p:spPr>
            <a:xfrm>
              <a:off x="1714644" y="2491979"/>
              <a:ext cx="154571" cy="368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3851" y="0"/>
                  </a:moveTo>
                  <a:cubicBezTo>
                    <a:pt x="2684" y="37"/>
                    <a:pt x="1516" y="74"/>
                    <a:pt x="933" y="155"/>
                  </a:cubicBezTo>
                  <a:cubicBezTo>
                    <a:pt x="349" y="236"/>
                    <a:pt x="349" y="360"/>
                    <a:pt x="349" y="621"/>
                  </a:cubicBezTo>
                  <a:cubicBezTo>
                    <a:pt x="349" y="881"/>
                    <a:pt x="349" y="1279"/>
                    <a:pt x="203" y="1726"/>
                  </a:cubicBezTo>
                  <a:cubicBezTo>
                    <a:pt x="57" y="2172"/>
                    <a:pt x="-235" y="2669"/>
                    <a:pt x="349" y="3134"/>
                  </a:cubicBezTo>
                  <a:cubicBezTo>
                    <a:pt x="933" y="3600"/>
                    <a:pt x="2392" y="4034"/>
                    <a:pt x="3851" y="4494"/>
                  </a:cubicBezTo>
                  <a:cubicBezTo>
                    <a:pt x="5311" y="4953"/>
                    <a:pt x="6770" y="5437"/>
                    <a:pt x="7792" y="5915"/>
                  </a:cubicBezTo>
                  <a:cubicBezTo>
                    <a:pt x="8814" y="6393"/>
                    <a:pt x="9397" y="6865"/>
                    <a:pt x="9689" y="7337"/>
                  </a:cubicBezTo>
                  <a:cubicBezTo>
                    <a:pt x="9981" y="7808"/>
                    <a:pt x="9981" y="8280"/>
                    <a:pt x="10127" y="8758"/>
                  </a:cubicBezTo>
                  <a:cubicBezTo>
                    <a:pt x="10273" y="9236"/>
                    <a:pt x="10565" y="9720"/>
                    <a:pt x="11149" y="10210"/>
                  </a:cubicBezTo>
                  <a:cubicBezTo>
                    <a:pt x="11733" y="10701"/>
                    <a:pt x="12608" y="11197"/>
                    <a:pt x="13338" y="11650"/>
                  </a:cubicBezTo>
                  <a:cubicBezTo>
                    <a:pt x="14068" y="12103"/>
                    <a:pt x="14651" y="12513"/>
                    <a:pt x="15235" y="12929"/>
                  </a:cubicBezTo>
                  <a:cubicBezTo>
                    <a:pt x="15819" y="13345"/>
                    <a:pt x="16403" y="13767"/>
                    <a:pt x="16987" y="14239"/>
                  </a:cubicBezTo>
                  <a:cubicBezTo>
                    <a:pt x="17570" y="14710"/>
                    <a:pt x="18154" y="15232"/>
                    <a:pt x="18738" y="15722"/>
                  </a:cubicBezTo>
                  <a:cubicBezTo>
                    <a:pt x="19322" y="16212"/>
                    <a:pt x="19906" y="16672"/>
                    <a:pt x="20343" y="17137"/>
                  </a:cubicBezTo>
                  <a:cubicBezTo>
                    <a:pt x="20781" y="17603"/>
                    <a:pt x="21073" y="18074"/>
                    <a:pt x="21219" y="18571"/>
                  </a:cubicBezTo>
                  <a:cubicBezTo>
                    <a:pt x="21365" y="19068"/>
                    <a:pt x="21365" y="19589"/>
                    <a:pt x="21073" y="20067"/>
                  </a:cubicBezTo>
                  <a:cubicBezTo>
                    <a:pt x="20781" y="20545"/>
                    <a:pt x="20197" y="20979"/>
                    <a:pt x="19906" y="21228"/>
                  </a:cubicBezTo>
                  <a:cubicBezTo>
                    <a:pt x="19614" y="21476"/>
                    <a:pt x="19614" y="21538"/>
                    <a:pt x="196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1" name="Line"/>
            <p:cNvSpPr/>
            <p:nvPr/>
          </p:nvSpPr>
          <p:spPr>
            <a:xfrm>
              <a:off x="1612745" y="2492037"/>
              <a:ext cx="186983" cy="250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262" fill="norm" stroke="1" extrusionOk="0">
                  <a:moveTo>
                    <a:pt x="8333" y="9175"/>
                  </a:moveTo>
                  <a:cubicBezTo>
                    <a:pt x="6149" y="12775"/>
                    <a:pt x="3965" y="16375"/>
                    <a:pt x="2509" y="18535"/>
                  </a:cubicBezTo>
                  <a:cubicBezTo>
                    <a:pt x="1052" y="20695"/>
                    <a:pt x="324" y="21415"/>
                    <a:pt x="82" y="21235"/>
                  </a:cubicBezTo>
                  <a:cubicBezTo>
                    <a:pt x="-161" y="21055"/>
                    <a:pt x="82" y="19975"/>
                    <a:pt x="1538" y="17365"/>
                  </a:cubicBezTo>
                  <a:cubicBezTo>
                    <a:pt x="2994" y="14755"/>
                    <a:pt x="5664" y="10615"/>
                    <a:pt x="7848" y="7555"/>
                  </a:cubicBezTo>
                  <a:cubicBezTo>
                    <a:pt x="10032" y="4495"/>
                    <a:pt x="11731" y="2515"/>
                    <a:pt x="13187" y="1345"/>
                  </a:cubicBezTo>
                  <a:cubicBezTo>
                    <a:pt x="14643" y="175"/>
                    <a:pt x="15857" y="-185"/>
                    <a:pt x="16585" y="85"/>
                  </a:cubicBezTo>
                  <a:cubicBezTo>
                    <a:pt x="17313" y="355"/>
                    <a:pt x="17556" y="1255"/>
                    <a:pt x="18284" y="4675"/>
                  </a:cubicBezTo>
                  <a:cubicBezTo>
                    <a:pt x="19012" y="8095"/>
                    <a:pt x="20226" y="14035"/>
                    <a:pt x="21439" y="199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2" name="Line"/>
            <p:cNvSpPr/>
            <p:nvPr/>
          </p:nvSpPr>
          <p:spPr>
            <a:xfrm>
              <a:off x="2930027" y="6478256"/>
              <a:ext cx="508001" cy="587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1" fill="norm" stroke="1" extrusionOk="0">
                  <a:moveTo>
                    <a:pt x="0" y="11901"/>
                  </a:moveTo>
                  <a:cubicBezTo>
                    <a:pt x="540" y="12056"/>
                    <a:pt x="1080" y="12211"/>
                    <a:pt x="2025" y="11862"/>
                  </a:cubicBezTo>
                  <a:cubicBezTo>
                    <a:pt x="2970" y="11514"/>
                    <a:pt x="4320" y="10662"/>
                    <a:pt x="5580" y="9346"/>
                  </a:cubicBezTo>
                  <a:cubicBezTo>
                    <a:pt x="6840" y="8030"/>
                    <a:pt x="8010" y="6249"/>
                    <a:pt x="8685" y="4817"/>
                  </a:cubicBezTo>
                  <a:cubicBezTo>
                    <a:pt x="9360" y="3385"/>
                    <a:pt x="9540" y="2301"/>
                    <a:pt x="9585" y="1566"/>
                  </a:cubicBezTo>
                  <a:cubicBezTo>
                    <a:pt x="9630" y="830"/>
                    <a:pt x="9540" y="443"/>
                    <a:pt x="9270" y="211"/>
                  </a:cubicBezTo>
                  <a:cubicBezTo>
                    <a:pt x="9000" y="-22"/>
                    <a:pt x="8550" y="-99"/>
                    <a:pt x="8190" y="172"/>
                  </a:cubicBezTo>
                  <a:cubicBezTo>
                    <a:pt x="7830" y="443"/>
                    <a:pt x="7560" y="1062"/>
                    <a:pt x="7290" y="2727"/>
                  </a:cubicBezTo>
                  <a:cubicBezTo>
                    <a:pt x="7020" y="4391"/>
                    <a:pt x="6750" y="7101"/>
                    <a:pt x="6750" y="9617"/>
                  </a:cubicBezTo>
                  <a:cubicBezTo>
                    <a:pt x="6750" y="12133"/>
                    <a:pt x="7020" y="14456"/>
                    <a:pt x="7200" y="16275"/>
                  </a:cubicBezTo>
                  <a:cubicBezTo>
                    <a:pt x="7380" y="18095"/>
                    <a:pt x="7470" y="19411"/>
                    <a:pt x="7470" y="20262"/>
                  </a:cubicBezTo>
                  <a:cubicBezTo>
                    <a:pt x="7470" y="21114"/>
                    <a:pt x="7380" y="21501"/>
                    <a:pt x="7335" y="21501"/>
                  </a:cubicBezTo>
                  <a:cubicBezTo>
                    <a:pt x="7290" y="21501"/>
                    <a:pt x="7290" y="21114"/>
                    <a:pt x="7470" y="20030"/>
                  </a:cubicBezTo>
                  <a:cubicBezTo>
                    <a:pt x="7650" y="18946"/>
                    <a:pt x="8010" y="17166"/>
                    <a:pt x="8325" y="16120"/>
                  </a:cubicBezTo>
                  <a:cubicBezTo>
                    <a:pt x="8640" y="15075"/>
                    <a:pt x="8910" y="14766"/>
                    <a:pt x="9270" y="14572"/>
                  </a:cubicBezTo>
                  <a:cubicBezTo>
                    <a:pt x="9630" y="14378"/>
                    <a:pt x="10080" y="14301"/>
                    <a:pt x="10485" y="14378"/>
                  </a:cubicBezTo>
                  <a:cubicBezTo>
                    <a:pt x="10890" y="14456"/>
                    <a:pt x="11250" y="14688"/>
                    <a:pt x="11700" y="15540"/>
                  </a:cubicBezTo>
                  <a:cubicBezTo>
                    <a:pt x="12150" y="16391"/>
                    <a:pt x="12690" y="17862"/>
                    <a:pt x="13095" y="18791"/>
                  </a:cubicBezTo>
                  <a:cubicBezTo>
                    <a:pt x="13500" y="19720"/>
                    <a:pt x="13770" y="20107"/>
                    <a:pt x="14130" y="20224"/>
                  </a:cubicBezTo>
                  <a:cubicBezTo>
                    <a:pt x="14490" y="20340"/>
                    <a:pt x="14940" y="20185"/>
                    <a:pt x="15705" y="19449"/>
                  </a:cubicBezTo>
                  <a:cubicBezTo>
                    <a:pt x="16470" y="18714"/>
                    <a:pt x="17550" y="17398"/>
                    <a:pt x="18180" y="16546"/>
                  </a:cubicBezTo>
                  <a:cubicBezTo>
                    <a:pt x="18810" y="15695"/>
                    <a:pt x="18990" y="15307"/>
                    <a:pt x="19080" y="14920"/>
                  </a:cubicBezTo>
                  <a:cubicBezTo>
                    <a:pt x="19170" y="14533"/>
                    <a:pt x="19170" y="14146"/>
                    <a:pt x="18900" y="13953"/>
                  </a:cubicBezTo>
                  <a:cubicBezTo>
                    <a:pt x="18630" y="13759"/>
                    <a:pt x="18090" y="13759"/>
                    <a:pt x="17685" y="13953"/>
                  </a:cubicBezTo>
                  <a:cubicBezTo>
                    <a:pt x="17280" y="14146"/>
                    <a:pt x="17010" y="14533"/>
                    <a:pt x="16785" y="15153"/>
                  </a:cubicBezTo>
                  <a:cubicBezTo>
                    <a:pt x="16560" y="15772"/>
                    <a:pt x="16380" y="16624"/>
                    <a:pt x="16425" y="17398"/>
                  </a:cubicBezTo>
                  <a:cubicBezTo>
                    <a:pt x="16470" y="18172"/>
                    <a:pt x="16740" y="18869"/>
                    <a:pt x="17460" y="19333"/>
                  </a:cubicBezTo>
                  <a:cubicBezTo>
                    <a:pt x="18180" y="19798"/>
                    <a:pt x="19350" y="20030"/>
                    <a:pt x="20115" y="20030"/>
                  </a:cubicBezTo>
                  <a:cubicBezTo>
                    <a:pt x="20880" y="20030"/>
                    <a:pt x="21240" y="19798"/>
                    <a:pt x="21600" y="19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3" name="Line"/>
            <p:cNvSpPr/>
            <p:nvPr/>
          </p:nvSpPr>
          <p:spPr>
            <a:xfrm>
              <a:off x="3507877" y="6886179"/>
              <a:ext cx="19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4" name="Line"/>
            <p:cNvSpPr/>
            <p:nvPr/>
          </p:nvSpPr>
          <p:spPr>
            <a:xfrm>
              <a:off x="3526927" y="6780911"/>
              <a:ext cx="19051" cy="41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0" y="11040"/>
                    <a:pt x="0" y="1783"/>
                    <a:pt x="3600" y="240"/>
                  </a:cubicBezTo>
                  <a:cubicBezTo>
                    <a:pt x="7200" y="-1303"/>
                    <a:pt x="144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5" name="Line"/>
            <p:cNvSpPr/>
            <p:nvPr/>
          </p:nvSpPr>
          <p:spPr>
            <a:xfrm>
              <a:off x="3592243" y="6652226"/>
              <a:ext cx="366485" cy="737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504" fill="norm" stroke="1" extrusionOk="0">
                  <a:moveTo>
                    <a:pt x="6597" y="6266"/>
                  </a:moveTo>
                  <a:cubicBezTo>
                    <a:pt x="6225" y="5957"/>
                    <a:pt x="5853" y="5649"/>
                    <a:pt x="5046" y="5525"/>
                  </a:cubicBezTo>
                  <a:cubicBezTo>
                    <a:pt x="4239" y="5402"/>
                    <a:pt x="2997" y="5464"/>
                    <a:pt x="2066" y="5834"/>
                  </a:cubicBezTo>
                  <a:cubicBezTo>
                    <a:pt x="1135" y="6204"/>
                    <a:pt x="515" y="6883"/>
                    <a:pt x="204" y="7377"/>
                  </a:cubicBezTo>
                  <a:cubicBezTo>
                    <a:pt x="-106" y="7870"/>
                    <a:pt x="-106" y="8179"/>
                    <a:pt x="515" y="8364"/>
                  </a:cubicBezTo>
                  <a:cubicBezTo>
                    <a:pt x="1135" y="8549"/>
                    <a:pt x="2377" y="8611"/>
                    <a:pt x="3556" y="8364"/>
                  </a:cubicBezTo>
                  <a:cubicBezTo>
                    <a:pt x="4735" y="8117"/>
                    <a:pt x="5853" y="7562"/>
                    <a:pt x="6535" y="7130"/>
                  </a:cubicBezTo>
                  <a:cubicBezTo>
                    <a:pt x="7218" y="6698"/>
                    <a:pt x="7466" y="6389"/>
                    <a:pt x="7466" y="6420"/>
                  </a:cubicBezTo>
                  <a:cubicBezTo>
                    <a:pt x="7466" y="6451"/>
                    <a:pt x="7218" y="6821"/>
                    <a:pt x="7032" y="8025"/>
                  </a:cubicBezTo>
                  <a:cubicBezTo>
                    <a:pt x="6846" y="9228"/>
                    <a:pt x="6722" y="11265"/>
                    <a:pt x="6473" y="13270"/>
                  </a:cubicBezTo>
                  <a:cubicBezTo>
                    <a:pt x="6225" y="15276"/>
                    <a:pt x="5853" y="17251"/>
                    <a:pt x="5418" y="18609"/>
                  </a:cubicBezTo>
                  <a:cubicBezTo>
                    <a:pt x="4984" y="19966"/>
                    <a:pt x="4487" y="20707"/>
                    <a:pt x="3928" y="21108"/>
                  </a:cubicBezTo>
                  <a:cubicBezTo>
                    <a:pt x="3370" y="21509"/>
                    <a:pt x="2749" y="21571"/>
                    <a:pt x="2253" y="21448"/>
                  </a:cubicBezTo>
                  <a:cubicBezTo>
                    <a:pt x="1756" y="21324"/>
                    <a:pt x="1384" y="21016"/>
                    <a:pt x="1011" y="19966"/>
                  </a:cubicBezTo>
                  <a:cubicBezTo>
                    <a:pt x="639" y="18917"/>
                    <a:pt x="266" y="17128"/>
                    <a:pt x="949" y="15245"/>
                  </a:cubicBezTo>
                  <a:cubicBezTo>
                    <a:pt x="1632" y="13363"/>
                    <a:pt x="3370" y="11388"/>
                    <a:pt x="5542" y="9321"/>
                  </a:cubicBezTo>
                  <a:cubicBezTo>
                    <a:pt x="7715" y="7253"/>
                    <a:pt x="10322" y="5093"/>
                    <a:pt x="12060" y="3643"/>
                  </a:cubicBezTo>
                  <a:cubicBezTo>
                    <a:pt x="13797" y="2193"/>
                    <a:pt x="14666" y="1452"/>
                    <a:pt x="15225" y="897"/>
                  </a:cubicBezTo>
                  <a:cubicBezTo>
                    <a:pt x="15784" y="341"/>
                    <a:pt x="16032" y="-29"/>
                    <a:pt x="16032" y="2"/>
                  </a:cubicBezTo>
                  <a:cubicBezTo>
                    <a:pt x="16032" y="33"/>
                    <a:pt x="15784" y="465"/>
                    <a:pt x="15287" y="1761"/>
                  </a:cubicBezTo>
                  <a:cubicBezTo>
                    <a:pt x="14791" y="3057"/>
                    <a:pt x="14046" y="5217"/>
                    <a:pt x="13549" y="6790"/>
                  </a:cubicBezTo>
                  <a:cubicBezTo>
                    <a:pt x="13053" y="8364"/>
                    <a:pt x="12804" y="9352"/>
                    <a:pt x="12618" y="10061"/>
                  </a:cubicBezTo>
                  <a:cubicBezTo>
                    <a:pt x="12432" y="10771"/>
                    <a:pt x="12308" y="11203"/>
                    <a:pt x="12308" y="11141"/>
                  </a:cubicBezTo>
                  <a:cubicBezTo>
                    <a:pt x="12308" y="11080"/>
                    <a:pt x="12432" y="10524"/>
                    <a:pt x="12928" y="9537"/>
                  </a:cubicBezTo>
                  <a:cubicBezTo>
                    <a:pt x="13425" y="8549"/>
                    <a:pt x="14294" y="7130"/>
                    <a:pt x="14915" y="6297"/>
                  </a:cubicBezTo>
                  <a:cubicBezTo>
                    <a:pt x="15535" y="5464"/>
                    <a:pt x="15908" y="5217"/>
                    <a:pt x="16404" y="5124"/>
                  </a:cubicBezTo>
                  <a:cubicBezTo>
                    <a:pt x="16901" y="5032"/>
                    <a:pt x="17522" y="5093"/>
                    <a:pt x="18018" y="5618"/>
                  </a:cubicBezTo>
                  <a:cubicBezTo>
                    <a:pt x="18515" y="6142"/>
                    <a:pt x="18887" y="7130"/>
                    <a:pt x="19073" y="7778"/>
                  </a:cubicBezTo>
                  <a:cubicBezTo>
                    <a:pt x="19260" y="8426"/>
                    <a:pt x="19260" y="8734"/>
                    <a:pt x="19260" y="9043"/>
                  </a:cubicBezTo>
                  <a:cubicBezTo>
                    <a:pt x="19260" y="9352"/>
                    <a:pt x="19260" y="9660"/>
                    <a:pt x="19446" y="9691"/>
                  </a:cubicBezTo>
                  <a:cubicBezTo>
                    <a:pt x="19632" y="9722"/>
                    <a:pt x="20004" y="9475"/>
                    <a:pt x="20377" y="9043"/>
                  </a:cubicBezTo>
                  <a:cubicBezTo>
                    <a:pt x="20749" y="8611"/>
                    <a:pt x="21122" y="7994"/>
                    <a:pt x="21494" y="7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6" name="Line"/>
            <p:cNvSpPr/>
            <p:nvPr/>
          </p:nvSpPr>
          <p:spPr>
            <a:xfrm>
              <a:off x="3981232" y="6584699"/>
              <a:ext cx="129896" cy="459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401" fill="norm" stroke="1" extrusionOk="0">
                  <a:moveTo>
                    <a:pt x="10928" y="437"/>
                  </a:moveTo>
                  <a:cubicBezTo>
                    <a:pt x="12322" y="141"/>
                    <a:pt x="13715" y="-155"/>
                    <a:pt x="14412" y="92"/>
                  </a:cubicBezTo>
                  <a:cubicBezTo>
                    <a:pt x="15109" y="338"/>
                    <a:pt x="15109" y="1127"/>
                    <a:pt x="13715" y="2952"/>
                  </a:cubicBezTo>
                  <a:cubicBezTo>
                    <a:pt x="12322" y="4777"/>
                    <a:pt x="9535" y="7637"/>
                    <a:pt x="7096" y="10497"/>
                  </a:cubicBezTo>
                  <a:cubicBezTo>
                    <a:pt x="4657" y="13357"/>
                    <a:pt x="2567" y="16218"/>
                    <a:pt x="1348" y="17894"/>
                  </a:cubicBezTo>
                  <a:cubicBezTo>
                    <a:pt x="128" y="19571"/>
                    <a:pt x="-220" y="20064"/>
                    <a:pt x="128" y="20508"/>
                  </a:cubicBezTo>
                  <a:cubicBezTo>
                    <a:pt x="477" y="20952"/>
                    <a:pt x="1522" y="21346"/>
                    <a:pt x="2915" y="21396"/>
                  </a:cubicBezTo>
                  <a:cubicBezTo>
                    <a:pt x="4309" y="21445"/>
                    <a:pt x="6051" y="21149"/>
                    <a:pt x="9186" y="20163"/>
                  </a:cubicBezTo>
                  <a:cubicBezTo>
                    <a:pt x="12322" y="19177"/>
                    <a:pt x="16851" y="17500"/>
                    <a:pt x="21380" y="158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7" name="Line"/>
            <p:cNvSpPr/>
            <p:nvPr/>
          </p:nvSpPr>
          <p:spPr>
            <a:xfrm>
              <a:off x="3946027" y="6816329"/>
              <a:ext cx="1651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8" name="Line"/>
            <p:cNvSpPr/>
            <p:nvPr/>
          </p:nvSpPr>
          <p:spPr>
            <a:xfrm>
              <a:off x="3082166" y="7368779"/>
              <a:ext cx="165362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14798" y="0"/>
                  </a:moveTo>
                  <a:cubicBezTo>
                    <a:pt x="13431" y="0"/>
                    <a:pt x="12064" y="0"/>
                    <a:pt x="10287" y="566"/>
                  </a:cubicBezTo>
                  <a:cubicBezTo>
                    <a:pt x="8509" y="1131"/>
                    <a:pt x="6322" y="2263"/>
                    <a:pt x="4271" y="4371"/>
                  </a:cubicBezTo>
                  <a:cubicBezTo>
                    <a:pt x="2221" y="6480"/>
                    <a:pt x="307" y="9566"/>
                    <a:pt x="33" y="12394"/>
                  </a:cubicBezTo>
                  <a:cubicBezTo>
                    <a:pt x="-240" y="15223"/>
                    <a:pt x="1127" y="17794"/>
                    <a:pt x="4955" y="19286"/>
                  </a:cubicBezTo>
                  <a:cubicBezTo>
                    <a:pt x="8783" y="20777"/>
                    <a:pt x="15071" y="21189"/>
                    <a:pt x="213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9" name="Line"/>
            <p:cNvSpPr/>
            <p:nvPr/>
          </p:nvSpPr>
          <p:spPr>
            <a:xfrm>
              <a:off x="3311027" y="7495779"/>
              <a:ext cx="2286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00" y="3750"/>
                    <a:pt x="8400" y="7500"/>
                    <a:pt x="12000" y="11100"/>
                  </a:cubicBezTo>
                  <a:cubicBezTo>
                    <a:pt x="15600" y="14700"/>
                    <a:pt x="18600" y="181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0" name="Line"/>
            <p:cNvSpPr/>
            <p:nvPr/>
          </p:nvSpPr>
          <p:spPr>
            <a:xfrm>
              <a:off x="3378674" y="7514829"/>
              <a:ext cx="154604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fill="norm" stroke="1" extrusionOk="0">
                  <a:moveTo>
                    <a:pt x="21320" y="0"/>
                  </a:moveTo>
                  <a:cubicBezTo>
                    <a:pt x="15482" y="3200"/>
                    <a:pt x="9644" y="6400"/>
                    <a:pt x="5996" y="9467"/>
                  </a:cubicBezTo>
                  <a:cubicBezTo>
                    <a:pt x="2347" y="12533"/>
                    <a:pt x="888" y="15467"/>
                    <a:pt x="304" y="17400"/>
                  </a:cubicBezTo>
                  <a:cubicBezTo>
                    <a:pt x="-280" y="19333"/>
                    <a:pt x="12" y="20267"/>
                    <a:pt x="888" y="20800"/>
                  </a:cubicBezTo>
                  <a:cubicBezTo>
                    <a:pt x="1763" y="21333"/>
                    <a:pt x="3223" y="21467"/>
                    <a:pt x="46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1" name="Line"/>
            <p:cNvSpPr/>
            <p:nvPr/>
          </p:nvSpPr>
          <p:spPr>
            <a:xfrm>
              <a:off x="3565027" y="7464029"/>
              <a:ext cx="101072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8" h="21600" fill="norm" stroke="1" extrusionOk="0">
                  <a:moveTo>
                    <a:pt x="6480" y="0"/>
                  </a:moveTo>
                  <a:cubicBezTo>
                    <a:pt x="11232" y="2332"/>
                    <a:pt x="15984" y="4665"/>
                    <a:pt x="18576" y="7099"/>
                  </a:cubicBezTo>
                  <a:cubicBezTo>
                    <a:pt x="21168" y="9532"/>
                    <a:pt x="21600" y="12068"/>
                    <a:pt x="18144" y="14501"/>
                  </a:cubicBezTo>
                  <a:cubicBezTo>
                    <a:pt x="14688" y="16935"/>
                    <a:pt x="7344" y="192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2" name="Line"/>
            <p:cNvSpPr/>
            <p:nvPr/>
          </p:nvSpPr>
          <p:spPr>
            <a:xfrm>
              <a:off x="4498477" y="6858980"/>
              <a:ext cx="808242" cy="24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386" fill="norm" stroke="1" extrusionOk="0">
                  <a:moveTo>
                    <a:pt x="0" y="6862"/>
                  </a:moveTo>
                  <a:cubicBezTo>
                    <a:pt x="2425" y="7048"/>
                    <a:pt x="4850" y="7234"/>
                    <a:pt x="7078" y="7607"/>
                  </a:cubicBezTo>
                  <a:cubicBezTo>
                    <a:pt x="9305" y="7979"/>
                    <a:pt x="11336" y="8538"/>
                    <a:pt x="13394" y="9096"/>
                  </a:cubicBezTo>
                  <a:cubicBezTo>
                    <a:pt x="15453" y="9655"/>
                    <a:pt x="17539" y="10214"/>
                    <a:pt x="18780" y="10493"/>
                  </a:cubicBezTo>
                  <a:cubicBezTo>
                    <a:pt x="20021" y="10772"/>
                    <a:pt x="20416" y="10772"/>
                    <a:pt x="20754" y="10772"/>
                  </a:cubicBezTo>
                  <a:cubicBezTo>
                    <a:pt x="21092" y="10772"/>
                    <a:pt x="21374" y="10772"/>
                    <a:pt x="21487" y="10307"/>
                  </a:cubicBezTo>
                  <a:cubicBezTo>
                    <a:pt x="21600" y="9841"/>
                    <a:pt x="21544" y="8910"/>
                    <a:pt x="20980" y="7514"/>
                  </a:cubicBezTo>
                  <a:cubicBezTo>
                    <a:pt x="20416" y="6117"/>
                    <a:pt x="19344" y="4255"/>
                    <a:pt x="18696" y="2952"/>
                  </a:cubicBezTo>
                  <a:cubicBezTo>
                    <a:pt x="18047" y="1648"/>
                    <a:pt x="17821" y="903"/>
                    <a:pt x="17878" y="438"/>
                  </a:cubicBezTo>
                  <a:cubicBezTo>
                    <a:pt x="17934" y="-28"/>
                    <a:pt x="18273" y="-214"/>
                    <a:pt x="18780" y="345"/>
                  </a:cubicBezTo>
                  <a:cubicBezTo>
                    <a:pt x="19288" y="903"/>
                    <a:pt x="19964" y="2207"/>
                    <a:pt x="20472" y="4348"/>
                  </a:cubicBezTo>
                  <a:cubicBezTo>
                    <a:pt x="20980" y="6489"/>
                    <a:pt x="21318" y="9469"/>
                    <a:pt x="20980" y="12262"/>
                  </a:cubicBezTo>
                  <a:cubicBezTo>
                    <a:pt x="20641" y="15055"/>
                    <a:pt x="19626" y="17662"/>
                    <a:pt x="18978" y="19152"/>
                  </a:cubicBezTo>
                  <a:cubicBezTo>
                    <a:pt x="18329" y="20641"/>
                    <a:pt x="18047" y="21014"/>
                    <a:pt x="17765" y="21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3" name="Line"/>
            <p:cNvSpPr/>
            <p:nvPr/>
          </p:nvSpPr>
          <p:spPr>
            <a:xfrm>
              <a:off x="904377" y="4866879"/>
              <a:ext cx="177753" cy="181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508" fill="norm" stroke="1" extrusionOk="0">
                  <a:moveTo>
                    <a:pt x="3049" y="21098"/>
                  </a:moveTo>
                  <a:cubicBezTo>
                    <a:pt x="8132" y="21349"/>
                    <a:pt x="13214" y="21600"/>
                    <a:pt x="16391" y="21474"/>
                  </a:cubicBezTo>
                  <a:cubicBezTo>
                    <a:pt x="19567" y="21349"/>
                    <a:pt x="20838" y="20847"/>
                    <a:pt x="21219" y="19465"/>
                  </a:cubicBezTo>
                  <a:cubicBezTo>
                    <a:pt x="21600" y="18084"/>
                    <a:pt x="21092" y="15823"/>
                    <a:pt x="19567" y="13814"/>
                  </a:cubicBezTo>
                  <a:cubicBezTo>
                    <a:pt x="18042" y="11805"/>
                    <a:pt x="15501" y="10047"/>
                    <a:pt x="13595" y="8916"/>
                  </a:cubicBezTo>
                  <a:cubicBezTo>
                    <a:pt x="11689" y="7786"/>
                    <a:pt x="10419" y="7284"/>
                    <a:pt x="10546" y="7158"/>
                  </a:cubicBezTo>
                  <a:cubicBezTo>
                    <a:pt x="10673" y="7033"/>
                    <a:pt x="12198" y="7284"/>
                    <a:pt x="13595" y="7535"/>
                  </a:cubicBezTo>
                  <a:cubicBezTo>
                    <a:pt x="14993" y="7786"/>
                    <a:pt x="16264" y="8037"/>
                    <a:pt x="17534" y="8037"/>
                  </a:cubicBezTo>
                  <a:cubicBezTo>
                    <a:pt x="18805" y="8037"/>
                    <a:pt x="20075" y="7786"/>
                    <a:pt x="20711" y="7033"/>
                  </a:cubicBezTo>
                  <a:cubicBezTo>
                    <a:pt x="21346" y="6279"/>
                    <a:pt x="21346" y="5023"/>
                    <a:pt x="20584" y="4144"/>
                  </a:cubicBezTo>
                  <a:cubicBezTo>
                    <a:pt x="19821" y="3265"/>
                    <a:pt x="18296" y="2763"/>
                    <a:pt x="14739" y="2135"/>
                  </a:cubicBezTo>
                  <a:cubicBezTo>
                    <a:pt x="11181" y="1507"/>
                    <a:pt x="5591" y="753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4" name="Line"/>
            <p:cNvSpPr/>
            <p:nvPr/>
          </p:nvSpPr>
          <p:spPr>
            <a:xfrm>
              <a:off x="884261" y="4631929"/>
              <a:ext cx="182283" cy="154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054" fill="norm" stroke="1" extrusionOk="0">
                  <a:moveTo>
                    <a:pt x="8224" y="15552"/>
                  </a:moveTo>
                  <a:cubicBezTo>
                    <a:pt x="8224" y="13824"/>
                    <a:pt x="8224" y="12096"/>
                    <a:pt x="7610" y="10512"/>
                  </a:cubicBezTo>
                  <a:cubicBezTo>
                    <a:pt x="6997" y="8928"/>
                    <a:pt x="5769" y="7488"/>
                    <a:pt x="4297" y="6624"/>
                  </a:cubicBezTo>
                  <a:cubicBezTo>
                    <a:pt x="2824" y="5760"/>
                    <a:pt x="1106" y="5472"/>
                    <a:pt x="369" y="6912"/>
                  </a:cubicBezTo>
                  <a:cubicBezTo>
                    <a:pt x="-367" y="8352"/>
                    <a:pt x="-122" y="11520"/>
                    <a:pt x="2210" y="14400"/>
                  </a:cubicBezTo>
                  <a:cubicBezTo>
                    <a:pt x="4542" y="17280"/>
                    <a:pt x="8960" y="19872"/>
                    <a:pt x="12397" y="20736"/>
                  </a:cubicBezTo>
                  <a:cubicBezTo>
                    <a:pt x="15833" y="21600"/>
                    <a:pt x="18288" y="20736"/>
                    <a:pt x="19638" y="17712"/>
                  </a:cubicBezTo>
                  <a:cubicBezTo>
                    <a:pt x="20988" y="14688"/>
                    <a:pt x="21233" y="9504"/>
                    <a:pt x="21110" y="6192"/>
                  </a:cubicBezTo>
                  <a:cubicBezTo>
                    <a:pt x="20988" y="2880"/>
                    <a:pt x="20497" y="1440"/>
                    <a:pt x="200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5" name="Line"/>
            <p:cNvSpPr/>
            <p:nvPr/>
          </p:nvSpPr>
          <p:spPr>
            <a:xfrm>
              <a:off x="980577" y="4568429"/>
              <a:ext cx="1206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6" name="Line"/>
            <p:cNvSpPr/>
            <p:nvPr/>
          </p:nvSpPr>
          <p:spPr>
            <a:xfrm>
              <a:off x="848388" y="4479529"/>
              <a:ext cx="4329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1600" fill="norm" stroke="1" extrusionOk="0">
                  <a:moveTo>
                    <a:pt x="8298" y="21600"/>
                  </a:moveTo>
                  <a:cubicBezTo>
                    <a:pt x="3389" y="21600"/>
                    <a:pt x="-1520" y="21600"/>
                    <a:pt x="444" y="18000"/>
                  </a:cubicBezTo>
                  <a:cubicBezTo>
                    <a:pt x="2407" y="14400"/>
                    <a:pt x="11244" y="7200"/>
                    <a:pt x="200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7" name="Line"/>
            <p:cNvSpPr/>
            <p:nvPr/>
          </p:nvSpPr>
          <p:spPr>
            <a:xfrm>
              <a:off x="926512" y="4382016"/>
              <a:ext cx="436709" cy="138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0738" fill="norm" stroke="1" extrusionOk="0">
                  <a:moveTo>
                    <a:pt x="2652" y="339"/>
                  </a:moveTo>
                  <a:cubicBezTo>
                    <a:pt x="2133" y="22"/>
                    <a:pt x="1614" y="-296"/>
                    <a:pt x="1094" y="498"/>
                  </a:cubicBezTo>
                  <a:cubicBezTo>
                    <a:pt x="575" y="1292"/>
                    <a:pt x="56" y="3198"/>
                    <a:pt x="4" y="5580"/>
                  </a:cubicBezTo>
                  <a:cubicBezTo>
                    <a:pt x="-48" y="7963"/>
                    <a:pt x="367" y="10822"/>
                    <a:pt x="835" y="12410"/>
                  </a:cubicBezTo>
                  <a:cubicBezTo>
                    <a:pt x="1302" y="13998"/>
                    <a:pt x="1821" y="14316"/>
                    <a:pt x="2289" y="13998"/>
                  </a:cubicBezTo>
                  <a:cubicBezTo>
                    <a:pt x="2756" y="13680"/>
                    <a:pt x="3171" y="12728"/>
                    <a:pt x="3327" y="10822"/>
                  </a:cubicBezTo>
                  <a:cubicBezTo>
                    <a:pt x="3483" y="8916"/>
                    <a:pt x="3379" y="6057"/>
                    <a:pt x="3742" y="4945"/>
                  </a:cubicBezTo>
                  <a:cubicBezTo>
                    <a:pt x="4106" y="3833"/>
                    <a:pt x="4937" y="4469"/>
                    <a:pt x="6806" y="4945"/>
                  </a:cubicBezTo>
                  <a:cubicBezTo>
                    <a:pt x="8675" y="5422"/>
                    <a:pt x="11583" y="5739"/>
                    <a:pt x="13867" y="6533"/>
                  </a:cubicBezTo>
                  <a:cubicBezTo>
                    <a:pt x="16152" y="7328"/>
                    <a:pt x="17814" y="8598"/>
                    <a:pt x="18956" y="10028"/>
                  </a:cubicBezTo>
                  <a:cubicBezTo>
                    <a:pt x="20098" y="11457"/>
                    <a:pt x="20721" y="13045"/>
                    <a:pt x="21085" y="14633"/>
                  </a:cubicBezTo>
                  <a:cubicBezTo>
                    <a:pt x="21448" y="16222"/>
                    <a:pt x="21552" y="17810"/>
                    <a:pt x="21240" y="19080"/>
                  </a:cubicBezTo>
                  <a:cubicBezTo>
                    <a:pt x="20929" y="20351"/>
                    <a:pt x="20202" y="21304"/>
                    <a:pt x="18437" y="20351"/>
                  </a:cubicBezTo>
                  <a:cubicBezTo>
                    <a:pt x="16671" y="19398"/>
                    <a:pt x="13867" y="16539"/>
                    <a:pt x="11064" y="13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8" name="Line"/>
            <p:cNvSpPr/>
            <p:nvPr/>
          </p:nvSpPr>
          <p:spPr>
            <a:xfrm>
              <a:off x="646486" y="4092179"/>
              <a:ext cx="448392" cy="141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266" fill="norm" stroke="1" extrusionOk="0">
                  <a:moveTo>
                    <a:pt x="1403" y="0"/>
                  </a:moveTo>
                  <a:cubicBezTo>
                    <a:pt x="795" y="318"/>
                    <a:pt x="186" y="635"/>
                    <a:pt x="34" y="1429"/>
                  </a:cubicBezTo>
                  <a:cubicBezTo>
                    <a:pt x="-118" y="2224"/>
                    <a:pt x="186" y="3494"/>
                    <a:pt x="1961" y="6194"/>
                  </a:cubicBezTo>
                  <a:cubicBezTo>
                    <a:pt x="3736" y="8894"/>
                    <a:pt x="6981" y="13024"/>
                    <a:pt x="9617" y="15724"/>
                  </a:cubicBezTo>
                  <a:cubicBezTo>
                    <a:pt x="12254" y="18424"/>
                    <a:pt x="14282" y="19694"/>
                    <a:pt x="15651" y="20488"/>
                  </a:cubicBezTo>
                  <a:cubicBezTo>
                    <a:pt x="17020" y="21282"/>
                    <a:pt x="17730" y="21600"/>
                    <a:pt x="17578" y="20806"/>
                  </a:cubicBezTo>
                  <a:cubicBezTo>
                    <a:pt x="17426" y="20012"/>
                    <a:pt x="16412" y="18106"/>
                    <a:pt x="15296" y="15724"/>
                  </a:cubicBezTo>
                  <a:cubicBezTo>
                    <a:pt x="14181" y="13341"/>
                    <a:pt x="12964" y="10482"/>
                    <a:pt x="12203" y="8259"/>
                  </a:cubicBezTo>
                  <a:cubicBezTo>
                    <a:pt x="11443" y="6035"/>
                    <a:pt x="11138" y="4447"/>
                    <a:pt x="11240" y="3335"/>
                  </a:cubicBezTo>
                  <a:cubicBezTo>
                    <a:pt x="11341" y="2224"/>
                    <a:pt x="11848" y="1588"/>
                    <a:pt x="13065" y="1906"/>
                  </a:cubicBezTo>
                  <a:cubicBezTo>
                    <a:pt x="14282" y="2224"/>
                    <a:pt x="16209" y="3494"/>
                    <a:pt x="17730" y="4765"/>
                  </a:cubicBezTo>
                  <a:cubicBezTo>
                    <a:pt x="19251" y="6035"/>
                    <a:pt x="20367" y="7306"/>
                    <a:pt x="21482" y="8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9" name="Line"/>
            <p:cNvSpPr/>
            <p:nvPr/>
          </p:nvSpPr>
          <p:spPr>
            <a:xfrm>
              <a:off x="674648" y="3825479"/>
              <a:ext cx="390637" cy="249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422" fill="norm" stroke="1" extrusionOk="0">
                  <a:moveTo>
                    <a:pt x="2849" y="10346"/>
                  </a:moveTo>
                  <a:cubicBezTo>
                    <a:pt x="2385" y="9802"/>
                    <a:pt x="1920" y="9257"/>
                    <a:pt x="1340" y="8713"/>
                  </a:cubicBezTo>
                  <a:cubicBezTo>
                    <a:pt x="759" y="8168"/>
                    <a:pt x="62" y="7624"/>
                    <a:pt x="4" y="7624"/>
                  </a:cubicBezTo>
                  <a:cubicBezTo>
                    <a:pt x="-54" y="7624"/>
                    <a:pt x="527" y="8168"/>
                    <a:pt x="2675" y="10165"/>
                  </a:cubicBezTo>
                  <a:cubicBezTo>
                    <a:pt x="4823" y="12161"/>
                    <a:pt x="8540" y="15610"/>
                    <a:pt x="11559" y="17788"/>
                  </a:cubicBezTo>
                  <a:cubicBezTo>
                    <a:pt x="14578" y="19966"/>
                    <a:pt x="16901" y="20874"/>
                    <a:pt x="18411" y="21237"/>
                  </a:cubicBezTo>
                  <a:cubicBezTo>
                    <a:pt x="19920" y="21600"/>
                    <a:pt x="20617" y="21418"/>
                    <a:pt x="21023" y="20783"/>
                  </a:cubicBezTo>
                  <a:cubicBezTo>
                    <a:pt x="21430" y="20148"/>
                    <a:pt x="21546" y="19059"/>
                    <a:pt x="21314" y="18242"/>
                  </a:cubicBezTo>
                  <a:cubicBezTo>
                    <a:pt x="21081" y="17425"/>
                    <a:pt x="20501" y="16881"/>
                    <a:pt x="19340" y="16427"/>
                  </a:cubicBezTo>
                  <a:cubicBezTo>
                    <a:pt x="18178" y="15973"/>
                    <a:pt x="16436" y="15610"/>
                    <a:pt x="15043" y="16155"/>
                  </a:cubicBezTo>
                  <a:cubicBezTo>
                    <a:pt x="13649" y="16699"/>
                    <a:pt x="12604" y="18151"/>
                    <a:pt x="11849" y="19150"/>
                  </a:cubicBezTo>
                  <a:cubicBezTo>
                    <a:pt x="11094" y="20148"/>
                    <a:pt x="10630" y="20692"/>
                    <a:pt x="10456" y="20511"/>
                  </a:cubicBezTo>
                  <a:cubicBezTo>
                    <a:pt x="10281" y="20329"/>
                    <a:pt x="10398" y="19422"/>
                    <a:pt x="10920" y="15882"/>
                  </a:cubicBezTo>
                  <a:cubicBezTo>
                    <a:pt x="11443" y="12343"/>
                    <a:pt x="12372" y="6171"/>
                    <a:pt x="1330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975926" y="3309997"/>
              <a:ext cx="265002" cy="417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99" fill="norm" stroke="1" extrusionOk="0">
                  <a:moveTo>
                    <a:pt x="5005" y="20676"/>
                  </a:moveTo>
                  <a:cubicBezTo>
                    <a:pt x="3805" y="21113"/>
                    <a:pt x="2605" y="21549"/>
                    <a:pt x="1833" y="21494"/>
                  </a:cubicBezTo>
                  <a:cubicBezTo>
                    <a:pt x="1062" y="21440"/>
                    <a:pt x="719" y="20894"/>
                    <a:pt x="548" y="18876"/>
                  </a:cubicBezTo>
                  <a:cubicBezTo>
                    <a:pt x="376" y="16858"/>
                    <a:pt x="376" y="13367"/>
                    <a:pt x="805" y="10204"/>
                  </a:cubicBezTo>
                  <a:cubicBezTo>
                    <a:pt x="1233" y="7040"/>
                    <a:pt x="2091" y="4204"/>
                    <a:pt x="2519" y="2458"/>
                  </a:cubicBezTo>
                  <a:cubicBezTo>
                    <a:pt x="2948" y="713"/>
                    <a:pt x="2948" y="58"/>
                    <a:pt x="2776" y="4"/>
                  </a:cubicBezTo>
                  <a:cubicBezTo>
                    <a:pt x="2605" y="-51"/>
                    <a:pt x="2262" y="494"/>
                    <a:pt x="1919" y="1040"/>
                  </a:cubicBezTo>
                  <a:cubicBezTo>
                    <a:pt x="1576" y="1585"/>
                    <a:pt x="1233" y="2131"/>
                    <a:pt x="805" y="2676"/>
                  </a:cubicBezTo>
                  <a:cubicBezTo>
                    <a:pt x="376" y="3222"/>
                    <a:pt x="-138" y="3767"/>
                    <a:pt x="33" y="3822"/>
                  </a:cubicBezTo>
                  <a:cubicBezTo>
                    <a:pt x="205" y="3876"/>
                    <a:pt x="1062" y="3440"/>
                    <a:pt x="2776" y="2949"/>
                  </a:cubicBezTo>
                  <a:cubicBezTo>
                    <a:pt x="4491" y="2458"/>
                    <a:pt x="7062" y="1913"/>
                    <a:pt x="10319" y="2458"/>
                  </a:cubicBezTo>
                  <a:cubicBezTo>
                    <a:pt x="13576" y="3004"/>
                    <a:pt x="17519" y="4640"/>
                    <a:pt x="21462" y="6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30982" y="4136629"/>
              <a:ext cx="365396" cy="206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494" fill="norm" stroke="1" extrusionOk="0">
                  <a:moveTo>
                    <a:pt x="2809" y="0"/>
                  </a:moveTo>
                  <a:cubicBezTo>
                    <a:pt x="1816" y="661"/>
                    <a:pt x="823" y="1322"/>
                    <a:pt x="327" y="2204"/>
                  </a:cubicBezTo>
                  <a:cubicBezTo>
                    <a:pt x="-170" y="3086"/>
                    <a:pt x="-170" y="4188"/>
                    <a:pt x="823" y="6612"/>
                  </a:cubicBezTo>
                  <a:cubicBezTo>
                    <a:pt x="1816" y="9037"/>
                    <a:pt x="3802" y="12784"/>
                    <a:pt x="6596" y="15869"/>
                  </a:cubicBezTo>
                  <a:cubicBezTo>
                    <a:pt x="9389" y="18955"/>
                    <a:pt x="12989" y="21380"/>
                    <a:pt x="15471" y="21490"/>
                  </a:cubicBezTo>
                  <a:cubicBezTo>
                    <a:pt x="17954" y="21600"/>
                    <a:pt x="19320" y="19396"/>
                    <a:pt x="20127" y="15980"/>
                  </a:cubicBezTo>
                  <a:cubicBezTo>
                    <a:pt x="20933" y="12563"/>
                    <a:pt x="21182" y="7935"/>
                    <a:pt x="21430" y="3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-1" y="3863579"/>
              <a:ext cx="212229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271" y="21600"/>
                  </a:moveTo>
                  <a:cubicBezTo>
                    <a:pt x="57" y="20267"/>
                    <a:pt x="-157" y="18933"/>
                    <a:pt x="164" y="17733"/>
                  </a:cubicBezTo>
                  <a:cubicBezTo>
                    <a:pt x="485" y="16533"/>
                    <a:pt x="1340" y="15467"/>
                    <a:pt x="4227" y="13467"/>
                  </a:cubicBezTo>
                  <a:cubicBezTo>
                    <a:pt x="7114" y="11467"/>
                    <a:pt x="12033" y="8533"/>
                    <a:pt x="15241" y="6133"/>
                  </a:cubicBezTo>
                  <a:cubicBezTo>
                    <a:pt x="18449" y="3733"/>
                    <a:pt x="19946" y="1867"/>
                    <a:pt x="214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43264" y="3744019"/>
              <a:ext cx="359101" cy="175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084" fill="norm" stroke="1" extrusionOk="0">
                  <a:moveTo>
                    <a:pt x="3224" y="4443"/>
                  </a:moveTo>
                  <a:cubicBezTo>
                    <a:pt x="1851" y="2664"/>
                    <a:pt x="477" y="886"/>
                    <a:pt x="103" y="250"/>
                  </a:cubicBezTo>
                  <a:cubicBezTo>
                    <a:pt x="-272" y="-385"/>
                    <a:pt x="352" y="123"/>
                    <a:pt x="2350" y="2537"/>
                  </a:cubicBezTo>
                  <a:cubicBezTo>
                    <a:pt x="4348" y="4951"/>
                    <a:pt x="7719" y="9271"/>
                    <a:pt x="10403" y="12321"/>
                  </a:cubicBezTo>
                  <a:cubicBezTo>
                    <a:pt x="13088" y="15370"/>
                    <a:pt x="15085" y="17149"/>
                    <a:pt x="16459" y="18420"/>
                  </a:cubicBezTo>
                  <a:cubicBezTo>
                    <a:pt x="17832" y="19690"/>
                    <a:pt x="18581" y="20453"/>
                    <a:pt x="19330" y="20834"/>
                  </a:cubicBezTo>
                  <a:cubicBezTo>
                    <a:pt x="20079" y="21215"/>
                    <a:pt x="20829" y="21215"/>
                    <a:pt x="21078" y="20453"/>
                  </a:cubicBezTo>
                  <a:cubicBezTo>
                    <a:pt x="21328" y="19690"/>
                    <a:pt x="21078" y="18166"/>
                    <a:pt x="20829" y="16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34427" y="3583914"/>
              <a:ext cx="469901" cy="197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0" y="3476"/>
                  </a:moveTo>
                  <a:cubicBezTo>
                    <a:pt x="1265" y="1867"/>
                    <a:pt x="2530" y="259"/>
                    <a:pt x="4670" y="29"/>
                  </a:cubicBezTo>
                  <a:cubicBezTo>
                    <a:pt x="6811" y="-201"/>
                    <a:pt x="9827" y="948"/>
                    <a:pt x="12405" y="3361"/>
                  </a:cubicBezTo>
                  <a:cubicBezTo>
                    <a:pt x="14984" y="5773"/>
                    <a:pt x="17124" y="9450"/>
                    <a:pt x="18584" y="12667"/>
                  </a:cubicBezTo>
                  <a:cubicBezTo>
                    <a:pt x="20043" y="15884"/>
                    <a:pt x="20822" y="18642"/>
                    <a:pt x="21600" y="21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2155327" y="3203179"/>
              <a:ext cx="4787901" cy="236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2" y="21387"/>
                    <a:pt x="325" y="21174"/>
                    <a:pt x="525" y="20942"/>
                  </a:cubicBezTo>
                  <a:cubicBezTo>
                    <a:pt x="726" y="20710"/>
                    <a:pt x="964" y="20458"/>
                    <a:pt x="1227" y="20187"/>
                  </a:cubicBezTo>
                  <a:cubicBezTo>
                    <a:pt x="1490" y="19916"/>
                    <a:pt x="1776" y="19626"/>
                    <a:pt x="2048" y="19355"/>
                  </a:cubicBezTo>
                  <a:cubicBezTo>
                    <a:pt x="2320" y="19084"/>
                    <a:pt x="2578" y="18832"/>
                    <a:pt x="2874" y="18542"/>
                  </a:cubicBezTo>
                  <a:cubicBezTo>
                    <a:pt x="3170" y="18252"/>
                    <a:pt x="3505" y="17923"/>
                    <a:pt x="3834" y="17594"/>
                  </a:cubicBezTo>
                  <a:cubicBezTo>
                    <a:pt x="4163" y="17265"/>
                    <a:pt x="4488" y="16935"/>
                    <a:pt x="4827" y="16597"/>
                  </a:cubicBezTo>
                  <a:cubicBezTo>
                    <a:pt x="5166" y="16258"/>
                    <a:pt x="5519" y="15910"/>
                    <a:pt x="5854" y="15571"/>
                  </a:cubicBezTo>
                  <a:cubicBezTo>
                    <a:pt x="6188" y="15232"/>
                    <a:pt x="6503" y="14903"/>
                    <a:pt x="6823" y="14574"/>
                  </a:cubicBezTo>
                  <a:cubicBezTo>
                    <a:pt x="7143" y="14245"/>
                    <a:pt x="7467" y="13916"/>
                    <a:pt x="7792" y="13587"/>
                  </a:cubicBezTo>
                  <a:cubicBezTo>
                    <a:pt x="8117" y="13258"/>
                    <a:pt x="8441" y="12929"/>
                    <a:pt x="8785" y="12590"/>
                  </a:cubicBezTo>
                  <a:cubicBezTo>
                    <a:pt x="9129" y="12252"/>
                    <a:pt x="9492" y="11903"/>
                    <a:pt x="9850" y="11565"/>
                  </a:cubicBezTo>
                  <a:cubicBezTo>
                    <a:pt x="10208" y="11226"/>
                    <a:pt x="10561" y="10897"/>
                    <a:pt x="10929" y="10548"/>
                  </a:cubicBezTo>
                  <a:cubicBezTo>
                    <a:pt x="11297" y="10200"/>
                    <a:pt x="11679" y="9832"/>
                    <a:pt x="12018" y="9503"/>
                  </a:cubicBezTo>
                  <a:cubicBezTo>
                    <a:pt x="12356" y="9174"/>
                    <a:pt x="12653" y="8884"/>
                    <a:pt x="12958" y="8594"/>
                  </a:cubicBezTo>
                  <a:cubicBezTo>
                    <a:pt x="13264" y="8303"/>
                    <a:pt x="13579" y="8013"/>
                    <a:pt x="13884" y="7713"/>
                  </a:cubicBezTo>
                  <a:cubicBezTo>
                    <a:pt x="14190" y="7413"/>
                    <a:pt x="14486" y="7103"/>
                    <a:pt x="14811" y="6774"/>
                  </a:cubicBezTo>
                  <a:cubicBezTo>
                    <a:pt x="15135" y="6445"/>
                    <a:pt x="15489" y="6097"/>
                    <a:pt x="15837" y="5758"/>
                  </a:cubicBezTo>
                  <a:cubicBezTo>
                    <a:pt x="16186" y="5419"/>
                    <a:pt x="16529" y="5090"/>
                    <a:pt x="16873" y="4761"/>
                  </a:cubicBezTo>
                  <a:cubicBezTo>
                    <a:pt x="17217" y="4432"/>
                    <a:pt x="17561" y="4103"/>
                    <a:pt x="17890" y="3784"/>
                  </a:cubicBezTo>
                  <a:cubicBezTo>
                    <a:pt x="18220" y="3465"/>
                    <a:pt x="18535" y="3155"/>
                    <a:pt x="18859" y="2845"/>
                  </a:cubicBezTo>
                  <a:cubicBezTo>
                    <a:pt x="19184" y="2535"/>
                    <a:pt x="19518" y="2226"/>
                    <a:pt x="19848" y="1926"/>
                  </a:cubicBezTo>
                  <a:cubicBezTo>
                    <a:pt x="20177" y="1626"/>
                    <a:pt x="20502" y="1335"/>
                    <a:pt x="20755" y="1084"/>
                  </a:cubicBezTo>
                  <a:cubicBezTo>
                    <a:pt x="21008" y="832"/>
                    <a:pt x="21189" y="619"/>
                    <a:pt x="21318" y="445"/>
                  </a:cubicBezTo>
                  <a:cubicBezTo>
                    <a:pt x="21447" y="271"/>
                    <a:pt x="21524" y="13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6892427" y="3236019"/>
              <a:ext cx="432070" cy="151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446" fill="norm" stroke="1" extrusionOk="0">
                  <a:moveTo>
                    <a:pt x="0" y="11546"/>
                  </a:moveTo>
                  <a:cubicBezTo>
                    <a:pt x="1897" y="12446"/>
                    <a:pt x="3793" y="13346"/>
                    <a:pt x="6533" y="13046"/>
                  </a:cubicBezTo>
                  <a:cubicBezTo>
                    <a:pt x="9272" y="12746"/>
                    <a:pt x="12855" y="11246"/>
                    <a:pt x="14962" y="10346"/>
                  </a:cubicBezTo>
                  <a:cubicBezTo>
                    <a:pt x="17069" y="9446"/>
                    <a:pt x="17701" y="9146"/>
                    <a:pt x="17754" y="8396"/>
                  </a:cubicBezTo>
                  <a:cubicBezTo>
                    <a:pt x="17807" y="7646"/>
                    <a:pt x="17280" y="6446"/>
                    <a:pt x="16648" y="4946"/>
                  </a:cubicBezTo>
                  <a:cubicBezTo>
                    <a:pt x="16016" y="3446"/>
                    <a:pt x="15278" y="1646"/>
                    <a:pt x="15383" y="746"/>
                  </a:cubicBezTo>
                  <a:cubicBezTo>
                    <a:pt x="15489" y="-154"/>
                    <a:pt x="16437" y="-154"/>
                    <a:pt x="17438" y="296"/>
                  </a:cubicBezTo>
                  <a:cubicBezTo>
                    <a:pt x="18439" y="746"/>
                    <a:pt x="19493" y="1646"/>
                    <a:pt x="20283" y="2696"/>
                  </a:cubicBezTo>
                  <a:cubicBezTo>
                    <a:pt x="21073" y="3746"/>
                    <a:pt x="21600" y="4946"/>
                    <a:pt x="21495" y="8096"/>
                  </a:cubicBezTo>
                  <a:cubicBezTo>
                    <a:pt x="21389" y="11246"/>
                    <a:pt x="20652" y="16346"/>
                    <a:pt x="19914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7603627" y="3088879"/>
              <a:ext cx="2032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75" y="3000"/>
                    <a:pt x="6750" y="6000"/>
                    <a:pt x="9675" y="9450"/>
                  </a:cubicBezTo>
                  <a:cubicBezTo>
                    <a:pt x="12600" y="12900"/>
                    <a:pt x="15075" y="16800"/>
                    <a:pt x="16987" y="18900"/>
                  </a:cubicBezTo>
                  <a:cubicBezTo>
                    <a:pt x="18900" y="21000"/>
                    <a:pt x="20250" y="213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7766240" y="3082529"/>
              <a:ext cx="65988" cy="319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480" fill="norm" stroke="1" extrusionOk="0">
                  <a:moveTo>
                    <a:pt x="21043" y="0"/>
                  </a:moveTo>
                  <a:cubicBezTo>
                    <a:pt x="18343" y="3126"/>
                    <a:pt x="15643" y="6253"/>
                    <a:pt x="12268" y="9521"/>
                  </a:cubicBezTo>
                  <a:cubicBezTo>
                    <a:pt x="8893" y="12789"/>
                    <a:pt x="4843" y="16200"/>
                    <a:pt x="2480" y="18332"/>
                  </a:cubicBezTo>
                  <a:cubicBezTo>
                    <a:pt x="118" y="20463"/>
                    <a:pt x="-557" y="21316"/>
                    <a:pt x="455" y="21458"/>
                  </a:cubicBezTo>
                  <a:cubicBezTo>
                    <a:pt x="1468" y="21600"/>
                    <a:pt x="4168" y="21032"/>
                    <a:pt x="6868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7933827" y="3208306"/>
              <a:ext cx="1270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400" y="11040"/>
                    <a:pt x="10800" y="1783"/>
                    <a:pt x="14400" y="240"/>
                  </a:cubicBezTo>
                  <a:cubicBezTo>
                    <a:pt x="18000" y="-1303"/>
                    <a:pt x="198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7946527" y="3273029"/>
              <a:ext cx="133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1" name="Line"/>
            <p:cNvSpPr/>
            <p:nvPr/>
          </p:nvSpPr>
          <p:spPr>
            <a:xfrm>
              <a:off x="8221694" y="2956005"/>
              <a:ext cx="159121" cy="420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0747" fill="norm" stroke="1" extrusionOk="0">
                  <a:moveTo>
                    <a:pt x="568" y="9994"/>
                  </a:moveTo>
                  <a:cubicBezTo>
                    <a:pt x="853" y="12707"/>
                    <a:pt x="1137" y="15420"/>
                    <a:pt x="1421" y="17611"/>
                  </a:cubicBezTo>
                  <a:cubicBezTo>
                    <a:pt x="1705" y="19802"/>
                    <a:pt x="1989" y="21472"/>
                    <a:pt x="1563" y="20429"/>
                  </a:cubicBezTo>
                  <a:cubicBezTo>
                    <a:pt x="1137" y="19385"/>
                    <a:pt x="0" y="15629"/>
                    <a:pt x="0" y="12185"/>
                  </a:cubicBezTo>
                  <a:cubicBezTo>
                    <a:pt x="0" y="8742"/>
                    <a:pt x="1137" y="5611"/>
                    <a:pt x="2274" y="3681"/>
                  </a:cubicBezTo>
                  <a:cubicBezTo>
                    <a:pt x="3411" y="1750"/>
                    <a:pt x="4547" y="1020"/>
                    <a:pt x="5826" y="550"/>
                  </a:cubicBezTo>
                  <a:cubicBezTo>
                    <a:pt x="7105" y="81"/>
                    <a:pt x="8526" y="-128"/>
                    <a:pt x="9663" y="81"/>
                  </a:cubicBezTo>
                  <a:cubicBezTo>
                    <a:pt x="10800" y="289"/>
                    <a:pt x="11653" y="915"/>
                    <a:pt x="12079" y="2429"/>
                  </a:cubicBezTo>
                  <a:cubicBezTo>
                    <a:pt x="12505" y="3942"/>
                    <a:pt x="12505" y="6342"/>
                    <a:pt x="12363" y="7802"/>
                  </a:cubicBezTo>
                  <a:cubicBezTo>
                    <a:pt x="12221" y="9263"/>
                    <a:pt x="11937" y="9785"/>
                    <a:pt x="12505" y="10150"/>
                  </a:cubicBezTo>
                  <a:cubicBezTo>
                    <a:pt x="13074" y="10515"/>
                    <a:pt x="14495" y="10724"/>
                    <a:pt x="16058" y="10881"/>
                  </a:cubicBezTo>
                  <a:cubicBezTo>
                    <a:pt x="17621" y="11037"/>
                    <a:pt x="19326" y="11142"/>
                    <a:pt x="20321" y="11507"/>
                  </a:cubicBezTo>
                  <a:cubicBezTo>
                    <a:pt x="21316" y="11872"/>
                    <a:pt x="21600" y="12498"/>
                    <a:pt x="21174" y="12968"/>
                  </a:cubicBezTo>
                  <a:cubicBezTo>
                    <a:pt x="20747" y="13437"/>
                    <a:pt x="19611" y="13750"/>
                    <a:pt x="18047" y="14115"/>
                  </a:cubicBezTo>
                  <a:cubicBezTo>
                    <a:pt x="16484" y="14481"/>
                    <a:pt x="14495" y="14898"/>
                    <a:pt x="12789" y="15159"/>
                  </a:cubicBezTo>
                  <a:cubicBezTo>
                    <a:pt x="11084" y="15420"/>
                    <a:pt x="9663" y="15524"/>
                    <a:pt x="8953" y="15315"/>
                  </a:cubicBezTo>
                  <a:cubicBezTo>
                    <a:pt x="8242" y="15107"/>
                    <a:pt x="8242" y="14585"/>
                    <a:pt x="8242" y="140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2" name="Line"/>
            <p:cNvSpPr/>
            <p:nvPr/>
          </p:nvSpPr>
          <p:spPr>
            <a:xfrm>
              <a:off x="8449623" y="3133329"/>
              <a:ext cx="79454" cy="103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132" fill="norm" stroke="1" extrusionOk="0">
                  <a:moveTo>
                    <a:pt x="17899" y="5184"/>
                  </a:moveTo>
                  <a:cubicBezTo>
                    <a:pt x="15130" y="4752"/>
                    <a:pt x="12360" y="4320"/>
                    <a:pt x="9314" y="5832"/>
                  </a:cubicBezTo>
                  <a:cubicBezTo>
                    <a:pt x="6268" y="7344"/>
                    <a:pt x="2945" y="10800"/>
                    <a:pt x="1284" y="13608"/>
                  </a:cubicBezTo>
                  <a:cubicBezTo>
                    <a:pt x="-378" y="16416"/>
                    <a:pt x="-378" y="18576"/>
                    <a:pt x="1007" y="19872"/>
                  </a:cubicBezTo>
                  <a:cubicBezTo>
                    <a:pt x="2391" y="21168"/>
                    <a:pt x="5160" y="21600"/>
                    <a:pt x="8760" y="20520"/>
                  </a:cubicBezTo>
                  <a:cubicBezTo>
                    <a:pt x="12360" y="19440"/>
                    <a:pt x="16791" y="16848"/>
                    <a:pt x="19007" y="14472"/>
                  </a:cubicBezTo>
                  <a:cubicBezTo>
                    <a:pt x="21222" y="12096"/>
                    <a:pt x="21222" y="9936"/>
                    <a:pt x="19837" y="7560"/>
                  </a:cubicBezTo>
                  <a:cubicBezTo>
                    <a:pt x="18453" y="5184"/>
                    <a:pt x="15684" y="2592"/>
                    <a:pt x="129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8606927" y="3050779"/>
              <a:ext cx="1714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3" y="18000"/>
                    <a:pt x="1067" y="14400"/>
                    <a:pt x="3600" y="11520"/>
                  </a:cubicBezTo>
                  <a:cubicBezTo>
                    <a:pt x="6133" y="8640"/>
                    <a:pt x="10667" y="6480"/>
                    <a:pt x="14000" y="4680"/>
                  </a:cubicBezTo>
                  <a:cubicBezTo>
                    <a:pt x="17333" y="2880"/>
                    <a:pt x="19467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4" name="Line"/>
            <p:cNvSpPr/>
            <p:nvPr/>
          </p:nvSpPr>
          <p:spPr>
            <a:xfrm>
              <a:off x="8676777" y="3012679"/>
              <a:ext cx="571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00" y="4050"/>
                    <a:pt x="3200" y="8100"/>
                    <a:pt x="6800" y="11700"/>
                  </a:cubicBezTo>
                  <a:cubicBezTo>
                    <a:pt x="10400" y="15300"/>
                    <a:pt x="16000" y="184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5" name="Line"/>
            <p:cNvSpPr/>
            <p:nvPr/>
          </p:nvSpPr>
          <p:spPr>
            <a:xfrm>
              <a:off x="8879977" y="2772600"/>
              <a:ext cx="176518" cy="539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512" fill="norm" stroke="1" extrusionOk="0">
                  <a:moveTo>
                    <a:pt x="0" y="16151"/>
                  </a:moveTo>
                  <a:cubicBezTo>
                    <a:pt x="1029" y="17163"/>
                    <a:pt x="2057" y="18176"/>
                    <a:pt x="2700" y="18893"/>
                  </a:cubicBezTo>
                  <a:cubicBezTo>
                    <a:pt x="3343" y="19610"/>
                    <a:pt x="3600" y="20032"/>
                    <a:pt x="3986" y="20496"/>
                  </a:cubicBezTo>
                  <a:cubicBezTo>
                    <a:pt x="4371" y="20960"/>
                    <a:pt x="4886" y="21467"/>
                    <a:pt x="5271" y="21509"/>
                  </a:cubicBezTo>
                  <a:cubicBezTo>
                    <a:pt x="5657" y="21551"/>
                    <a:pt x="5914" y="21129"/>
                    <a:pt x="6043" y="19315"/>
                  </a:cubicBezTo>
                  <a:cubicBezTo>
                    <a:pt x="6171" y="17501"/>
                    <a:pt x="6171" y="14295"/>
                    <a:pt x="5914" y="11173"/>
                  </a:cubicBezTo>
                  <a:cubicBezTo>
                    <a:pt x="5657" y="8051"/>
                    <a:pt x="5143" y="5013"/>
                    <a:pt x="4886" y="3284"/>
                  </a:cubicBezTo>
                  <a:cubicBezTo>
                    <a:pt x="4629" y="1554"/>
                    <a:pt x="4629" y="1132"/>
                    <a:pt x="5143" y="795"/>
                  </a:cubicBezTo>
                  <a:cubicBezTo>
                    <a:pt x="5657" y="457"/>
                    <a:pt x="6686" y="204"/>
                    <a:pt x="7843" y="78"/>
                  </a:cubicBezTo>
                  <a:cubicBezTo>
                    <a:pt x="9000" y="-49"/>
                    <a:pt x="10286" y="-49"/>
                    <a:pt x="11700" y="289"/>
                  </a:cubicBezTo>
                  <a:cubicBezTo>
                    <a:pt x="13114" y="626"/>
                    <a:pt x="14657" y="1301"/>
                    <a:pt x="14914" y="2567"/>
                  </a:cubicBezTo>
                  <a:cubicBezTo>
                    <a:pt x="15171" y="3832"/>
                    <a:pt x="14143" y="5689"/>
                    <a:pt x="13243" y="7038"/>
                  </a:cubicBezTo>
                  <a:cubicBezTo>
                    <a:pt x="12343" y="8388"/>
                    <a:pt x="11571" y="9232"/>
                    <a:pt x="11829" y="9528"/>
                  </a:cubicBezTo>
                  <a:cubicBezTo>
                    <a:pt x="12086" y="9823"/>
                    <a:pt x="13371" y="9570"/>
                    <a:pt x="14657" y="9443"/>
                  </a:cubicBezTo>
                  <a:cubicBezTo>
                    <a:pt x="15943" y="9317"/>
                    <a:pt x="17229" y="9317"/>
                    <a:pt x="18386" y="9443"/>
                  </a:cubicBezTo>
                  <a:cubicBezTo>
                    <a:pt x="19543" y="9570"/>
                    <a:pt x="20571" y="9823"/>
                    <a:pt x="21086" y="10160"/>
                  </a:cubicBezTo>
                  <a:cubicBezTo>
                    <a:pt x="21600" y="10498"/>
                    <a:pt x="21600" y="10920"/>
                    <a:pt x="20829" y="11257"/>
                  </a:cubicBezTo>
                  <a:cubicBezTo>
                    <a:pt x="20057" y="11595"/>
                    <a:pt x="18514" y="11848"/>
                    <a:pt x="16971" y="12059"/>
                  </a:cubicBezTo>
                  <a:cubicBezTo>
                    <a:pt x="15429" y="12270"/>
                    <a:pt x="13886" y="12438"/>
                    <a:pt x="12729" y="12354"/>
                  </a:cubicBezTo>
                  <a:cubicBezTo>
                    <a:pt x="11571" y="12270"/>
                    <a:pt x="10800" y="11932"/>
                    <a:pt x="10029" y="11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6" name="Line"/>
            <p:cNvSpPr/>
            <p:nvPr/>
          </p:nvSpPr>
          <p:spPr>
            <a:xfrm>
              <a:off x="9156699" y="2949179"/>
              <a:ext cx="21729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5564"/>
                    <a:pt x="-1443" y="11127"/>
                    <a:pt x="1502" y="14727"/>
                  </a:cubicBezTo>
                  <a:cubicBezTo>
                    <a:pt x="4448" y="18327"/>
                    <a:pt x="12302" y="19964"/>
                    <a:pt x="20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7" name="Line"/>
            <p:cNvSpPr/>
            <p:nvPr/>
          </p:nvSpPr>
          <p:spPr>
            <a:xfrm>
              <a:off x="9184777" y="2759282"/>
              <a:ext cx="209551" cy="253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0" y="2627"/>
                  </a:moveTo>
                  <a:cubicBezTo>
                    <a:pt x="436" y="1556"/>
                    <a:pt x="873" y="485"/>
                    <a:pt x="1636" y="128"/>
                  </a:cubicBezTo>
                  <a:cubicBezTo>
                    <a:pt x="2400" y="-229"/>
                    <a:pt x="3491" y="128"/>
                    <a:pt x="5018" y="1645"/>
                  </a:cubicBezTo>
                  <a:cubicBezTo>
                    <a:pt x="6545" y="3163"/>
                    <a:pt x="8509" y="5840"/>
                    <a:pt x="11345" y="9321"/>
                  </a:cubicBezTo>
                  <a:cubicBezTo>
                    <a:pt x="14182" y="12802"/>
                    <a:pt x="17891" y="17087"/>
                    <a:pt x="21600" y="21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8" name="Line"/>
            <p:cNvSpPr/>
            <p:nvPr/>
          </p:nvSpPr>
          <p:spPr>
            <a:xfrm>
              <a:off x="9203827" y="2739629"/>
              <a:ext cx="20320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75" y="1586"/>
                    <a:pt x="17550" y="3173"/>
                    <a:pt x="14512" y="5980"/>
                  </a:cubicBezTo>
                  <a:cubicBezTo>
                    <a:pt x="11475" y="8786"/>
                    <a:pt x="7425" y="12814"/>
                    <a:pt x="4837" y="15620"/>
                  </a:cubicBezTo>
                  <a:cubicBezTo>
                    <a:pt x="2250" y="18427"/>
                    <a:pt x="1125" y="200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9" name="Line"/>
            <p:cNvSpPr/>
            <p:nvPr/>
          </p:nvSpPr>
          <p:spPr>
            <a:xfrm>
              <a:off x="7902077" y="3761979"/>
              <a:ext cx="146051" cy="126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3" fill="norm" stroke="1" extrusionOk="0">
                  <a:moveTo>
                    <a:pt x="0" y="0"/>
                  </a:moveTo>
                  <a:cubicBezTo>
                    <a:pt x="626" y="4249"/>
                    <a:pt x="1252" y="8498"/>
                    <a:pt x="2191" y="11862"/>
                  </a:cubicBezTo>
                  <a:cubicBezTo>
                    <a:pt x="3130" y="15226"/>
                    <a:pt x="4383" y="17705"/>
                    <a:pt x="5791" y="19298"/>
                  </a:cubicBezTo>
                  <a:cubicBezTo>
                    <a:pt x="7200" y="20892"/>
                    <a:pt x="8765" y="21600"/>
                    <a:pt x="9861" y="21069"/>
                  </a:cubicBezTo>
                  <a:cubicBezTo>
                    <a:pt x="10957" y="20538"/>
                    <a:pt x="11583" y="18767"/>
                    <a:pt x="12052" y="15757"/>
                  </a:cubicBezTo>
                  <a:cubicBezTo>
                    <a:pt x="12522" y="12748"/>
                    <a:pt x="12835" y="8498"/>
                    <a:pt x="12991" y="5489"/>
                  </a:cubicBezTo>
                  <a:cubicBezTo>
                    <a:pt x="13148" y="2479"/>
                    <a:pt x="13148" y="708"/>
                    <a:pt x="13148" y="1239"/>
                  </a:cubicBezTo>
                  <a:cubicBezTo>
                    <a:pt x="13148" y="1770"/>
                    <a:pt x="13148" y="4603"/>
                    <a:pt x="13774" y="6728"/>
                  </a:cubicBezTo>
                  <a:cubicBezTo>
                    <a:pt x="14400" y="8852"/>
                    <a:pt x="15652" y="10269"/>
                    <a:pt x="17061" y="10800"/>
                  </a:cubicBezTo>
                  <a:cubicBezTo>
                    <a:pt x="18470" y="11331"/>
                    <a:pt x="20035" y="10977"/>
                    <a:pt x="21600" y="106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0" name="Line"/>
            <p:cNvSpPr/>
            <p:nvPr/>
          </p:nvSpPr>
          <p:spPr>
            <a:xfrm>
              <a:off x="8067177" y="3692129"/>
              <a:ext cx="76201" cy="150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" y="5780"/>
                    <a:pt x="1200" y="11561"/>
                    <a:pt x="1500" y="15515"/>
                  </a:cubicBezTo>
                  <a:cubicBezTo>
                    <a:pt x="1800" y="19470"/>
                    <a:pt x="1800" y="21600"/>
                    <a:pt x="1500" y="21600"/>
                  </a:cubicBezTo>
                  <a:cubicBezTo>
                    <a:pt x="1200" y="21600"/>
                    <a:pt x="600" y="19470"/>
                    <a:pt x="300" y="16732"/>
                  </a:cubicBezTo>
                  <a:cubicBezTo>
                    <a:pt x="0" y="13994"/>
                    <a:pt x="0" y="10648"/>
                    <a:pt x="1200" y="8518"/>
                  </a:cubicBezTo>
                  <a:cubicBezTo>
                    <a:pt x="2400" y="6389"/>
                    <a:pt x="4800" y="5476"/>
                    <a:pt x="6900" y="5628"/>
                  </a:cubicBezTo>
                  <a:cubicBezTo>
                    <a:pt x="9000" y="5780"/>
                    <a:pt x="10800" y="6997"/>
                    <a:pt x="13200" y="9583"/>
                  </a:cubicBezTo>
                  <a:cubicBezTo>
                    <a:pt x="15600" y="12169"/>
                    <a:pt x="18600" y="16124"/>
                    <a:pt x="21600" y="20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1" name="Line"/>
            <p:cNvSpPr/>
            <p:nvPr/>
          </p:nvSpPr>
          <p:spPr>
            <a:xfrm>
              <a:off x="8143377" y="3571479"/>
              <a:ext cx="139701" cy="234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fill="norm" stroke="1" extrusionOk="0">
                  <a:moveTo>
                    <a:pt x="0" y="0"/>
                  </a:moveTo>
                  <a:cubicBezTo>
                    <a:pt x="2291" y="5254"/>
                    <a:pt x="4582" y="10508"/>
                    <a:pt x="5727" y="13719"/>
                  </a:cubicBezTo>
                  <a:cubicBezTo>
                    <a:pt x="6873" y="16930"/>
                    <a:pt x="6873" y="18097"/>
                    <a:pt x="6709" y="19168"/>
                  </a:cubicBezTo>
                  <a:cubicBezTo>
                    <a:pt x="6545" y="20238"/>
                    <a:pt x="6218" y="21211"/>
                    <a:pt x="5400" y="21405"/>
                  </a:cubicBezTo>
                  <a:cubicBezTo>
                    <a:pt x="4582" y="21600"/>
                    <a:pt x="3273" y="21016"/>
                    <a:pt x="2618" y="19654"/>
                  </a:cubicBezTo>
                  <a:cubicBezTo>
                    <a:pt x="1964" y="18292"/>
                    <a:pt x="1964" y="16151"/>
                    <a:pt x="2455" y="14400"/>
                  </a:cubicBezTo>
                  <a:cubicBezTo>
                    <a:pt x="2945" y="12649"/>
                    <a:pt x="3927" y="11286"/>
                    <a:pt x="5400" y="10508"/>
                  </a:cubicBezTo>
                  <a:cubicBezTo>
                    <a:pt x="6873" y="9730"/>
                    <a:pt x="8836" y="9535"/>
                    <a:pt x="9982" y="9924"/>
                  </a:cubicBezTo>
                  <a:cubicBezTo>
                    <a:pt x="11127" y="10314"/>
                    <a:pt x="11455" y="11286"/>
                    <a:pt x="11455" y="12259"/>
                  </a:cubicBezTo>
                  <a:cubicBezTo>
                    <a:pt x="11455" y="13232"/>
                    <a:pt x="11127" y="14205"/>
                    <a:pt x="10473" y="15081"/>
                  </a:cubicBezTo>
                  <a:cubicBezTo>
                    <a:pt x="9818" y="15957"/>
                    <a:pt x="8836" y="16735"/>
                    <a:pt x="8018" y="17611"/>
                  </a:cubicBezTo>
                  <a:cubicBezTo>
                    <a:pt x="7200" y="18486"/>
                    <a:pt x="6545" y="19459"/>
                    <a:pt x="6873" y="20238"/>
                  </a:cubicBezTo>
                  <a:cubicBezTo>
                    <a:pt x="7200" y="21016"/>
                    <a:pt x="8509" y="21600"/>
                    <a:pt x="11127" y="21503"/>
                  </a:cubicBezTo>
                  <a:cubicBezTo>
                    <a:pt x="13745" y="21405"/>
                    <a:pt x="17673" y="20627"/>
                    <a:pt x="21600" y="198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2" name="Line"/>
            <p:cNvSpPr/>
            <p:nvPr/>
          </p:nvSpPr>
          <p:spPr>
            <a:xfrm>
              <a:off x="8293660" y="3666729"/>
              <a:ext cx="78318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35" y="0"/>
                  </a:moveTo>
                  <a:cubicBezTo>
                    <a:pt x="1168" y="4168"/>
                    <a:pt x="0" y="8337"/>
                    <a:pt x="0" y="12126"/>
                  </a:cubicBezTo>
                  <a:cubicBezTo>
                    <a:pt x="0" y="15916"/>
                    <a:pt x="1168" y="19326"/>
                    <a:pt x="1751" y="20084"/>
                  </a:cubicBezTo>
                  <a:cubicBezTo>
                    <a:pt x="2335" y="20842"/>
                    <a:pt x="2335" y="18947"/>
                    <a:pt x="2335" y="16863"/>
                  </a:cubicBezTo>
                  <a:cubicBezTo>
                    <a:pt x="2335" y="14779"/>
                    <a:pt x="2335" y="12505"/>
                    <a:pt x="2335" y="10421"/>
                  </a:cubicBezTo>
                  <a:cubicBezTo>
                    <a:pt x="2335" y="8337"/>
                    <a:pt x="2335" y="6442"/>
                    <a:pt x="3503" y="6253"/>
                  </a:cubicBezTo>
                  <a:cubicBezTo>
                    <a:pt x="4670" y="6063"/>
                    <a:pt x="7005" y="7579"/>
                    <a:pt x="10216" y="10421"/>
                  </a:cubicBezTo>
                  <a:cubicBezTo>
                    <a:pt x="13427" y="13263"/>
                    <a:pt x="17514" y="1743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3" name="Line"/>
            <p:cNvSpPr/>
            <p:nvPr/>
          </p:nvSpPr>
          <p:spPr>
            <a:xfrm>
              <a:off x="8391970" y="3641329"/>
              <a:ext cx="66791" cy="119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431" fill="norm" stroke="1" extrusionOk="0">
                  <a:moveTo>
                    <a:pt x="5774" y="0"/>
                  </a:moveTo>
                  <a:cubicBezTo>
                    <a:pt x="3074" y="4547"/>
                    <a:pt x="374" y="9095"/>
                    <a:pt x="36" y="12316"/>
                  </a:cubicBezTo>
                  <a:cubicBezTo>
                    <a:pt x="-301" y="15537"/>
                    <a:pt x="1724" y="17432"/>
                    <a:pt x="4424" y="18947"/>
                  </a:cubicBezTo>
                  <a:cubicBezTo>
                    <a:pt x="7124" y="20463"/>
                    <a:pt x="10499" y="21600"/>
                    <a:pt x="13199" y="21411"/>
                  </a:cubicBezTo>
                  <a:cubicBezTo>
                    <a:pt x="15899" y="21221"/>
                    <a:pt x="17924" y="19705"/>
                    <a:pt x="19274" y="18000"/>
                  </a:cubicBezTo>
                  <a:cubicBezTo>
                    <a:pt x="20624" y="16295"/>
                    <a:pt x="21299" y="14400"/>
                    <a:pt x="21299" y="12316"/>
                  </a:cubicBezTo>
                  <a:cubicBezTo>
                    <a:pt x="21299" y="10232"/>
                    <a:pt x="20624" y="7958"/>
                    <a:pt x="18599" y="7200"/>
                  </a:cubicBezTo>
                  <a:cubicBezTo>
                    <a:pt x="16574" y="6442"/>
                    <a:pt x="13199" y="7200"/>
                    <a:pt x="9824" y="7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4" name="Line"/>
            <p:cNvSpPr/>
            <p:nvPr/>
          </p:nvSpPr>
          <p:spPr>
            <a:xfrm>
              <a:off x="8477810" y="3603229"/>
              <a:ext cx="141818" cy="13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1290" y="8972"/>
                  </a:moveTo>
                  <a:cubicBezTo>
                    <a:pt x="645" y="10634"/>
                    <a:pt x="0" y="12295"/>
                    <a:pt x="0" y="13957"/>
                  </a:cubicBezTo>
                  <a:cubicBezTo>
                    <a:pt x="0" y="15618"/>
                    <a:pt x="645" y="17280"/>
                    <a:pt x="1612" y="18609"/>
                  </a:cubicBezTo>
                  <a:cubicBezTo>
                    <a:pt x="2579" y="19938"/>
                    <a:pt x="3869" y="20935"/>
                    <a:pt x="5158" y="20935"/>
                  </a:cubicBezTo>
                  <a:cubicBezTo>
                    <a:pt x="6448" y="20935"/>
                    <a:pt x="7737" y="19938"/>
                    <a:pt x="8543" y="18609"/>
                  </a:cubicBezTo>
                  <a:cubicBezTo>
                    <a:pt x="9349" y="17280"/>
                    <a:pt x="9672" y="15618"/>
                    <a:pt x="9833" y="15618"/>
                  </a:cubicBezTo>
                  <a:cubicBezTo>
                    <a:pt x="9994" y="15618"/>
                    <a:pt x="9994" y="17280"/>
                    <a:pt x="10639" y="18609"/>
                  </a:cubicBezTo>
                  <a:cubicBezTo>
                    <a:pt x="11284" y="19938"/>
                    <a:pt x="12573" y="20935"/>
                    <a:pt x="14024" y="21268"/>
                  </a:cubicBezTo>
                  <a:cubicBezTo>
                    <a:pt x="15475" y="21600"/>
                    <a:pt x="17087" y="21268"/>
                    <a:pt x="18376" y="17612"/>
                  </a:cubicBezTo>
                  <a:cubicBezTo>
                    <a:pt x="19666" y="13957"/>
                    <a:pt x="20633" y="697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5" name="Line"/>
            <p:cNvSpPr/>
            <p:nvPr/>
          </p:nvSpPr>
          <p:spPr>
            <a:xfrm>
              <a:off x="8625977" y="3531682"/>
              <a:ext cx="95251" cy="179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9" fill="norm" stroke="1" extrusionOk="0">
                  <a:moveTo>
                    <a:pt x="0" y="7736"/>
                  </a:moveTo>
                  <a:cubicBezTo>
                    <a:pt x="0" y="10248"/>
                    <a:pt x="0" y="12759"/>
                    <a:pt x="480" y="14894"/>
                  </a:cubicBezTo>
                  <a:cubicBezTo>
                    <a:pt x="960" y="17029"/>
                    <a:pt x="1920" y="18787"/>
                    <a:pt x="2640" y="19039"/>
                  </a:cubicBezTo>
                  <a:cubicBezTo>
                    <a:pt x="3360" y="19290"/>
                    <a:pt x="3840" y="18034"/>
                    <a:pt x="4080" y="15271"/>
                  </a:cubicBezTo>
                  <a:cubicBezTo>
                    <a:pt x="4320" y="12508"/>
                    <a:pt x="4320" y="8239"/>
                    <a:pt x="5040" y="5225"/>
                  </a:cubicBezTo>
                  <a:cubicBezTo>
                    <a:pt x="5760" y="2211"/>
                    <a:pt x="7200" y="452"/>
                    <a:pt x="8880" y="76"/>
                  </a:cubicBezTo>
                  <a:cubicBezTo>
                    <a:pt x="10560" y="-301"/>
                    <a:pt x="12480" y="704"/>
                    <a:pt x="14400" y="3592"/>
                  </a:cubicBezTo>
                  <a:cubicBezTo>
                    <a:pt x="16320" y="6480"/>
                    <a:pt x="18240" y="11252"/>
                    <a:pt x="19440" y="14518"/>
                  </a:cubicBezTo>
                  <a:cubicBezTo>
                    <a:pt x="20640" y="17783"/>
                    <a:pt x="21120" y="19541"/>
                    <a:pt x="21600" y="21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6" name="Line"/>
            <p:cNvSpPr/>
            <p:nvPr/>
          </p:nvSpPr>
          <p:spPr>
            <a:xfrm>
              <a:off x="8791077" y="3660379"/>
              <a:ext cx="127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7" name="Line"/>
            <p:cNvSpPr/>
            <p:nvPr/>
          </p:nvSpPr>
          <p:spPr>
            <a:xfrm>
              <a:off x="8957119" y="3475016"/>
              <a:ext cx="138181" cy="339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284" fill="norm" stroke="1" extrusionOk="0">
                  <a:moveTo>
                    <a:pt x="13599" y="4846"/>
                  </a:moveTo>
                  <a:cubicBezTo>
                    <a:pt x="12618" y="3388"/>
                    <a:pt x="11636" y="1931"/>
                    <a:pt x="10327" y="1069"/>
                  </a:cubicBezTo>
                  <a:cubicBezTo>
                    <a:pt x="9018" y="208"/>
                    <a:pt x="7381" y="-57"/>
                    <a:pt x="5909" y="9"/>
                  </a:cubicBezTo>
                  <a:cubicBezTo>
                    <a:pt x="4436" y="76"/>
                    <a:pt x="3127" y="473"/>
                    <a:pt x="1981" y="1401"/>
                  </a:cubicBezTo>
                  <a:cubicBezTo>
                    <a:pt x="836" y="2328"/>
                    <a:pt x="-146" y="3786"/>
                    <a:pt x="18" y="4714"/>
                  </a:cubicBezTo>
                  <a:cubicBezTo>
                    <a:pt x="181" y="5641"/>
                    <a:pt x="1490" y="6039"/>
                    <a:pt x="2963" y="6105"/>
                  </a:cubicBezTo>
                  <a:cubicBezTo>
                    <a:pt x="4436" y="6171"/>
                    <a:pt x="6072" y="5906"/>
                    <a:pt x="7545" y="5376"/>
                  </a:cubicBezTo>
                  <a:cubicBezTo>
                    <a:pt x="9018" y="4846"/>
                    <a:pt x="10327" y="4051"/>
                    <a:pt x="11145" y="3322"/>
                  </a:cubicBezTo>
                  <a:cubicBezTo>
                    <a:pt x="11963" y="2593"/>
                    <a:pt x="12290" y="1931"/>
                    <a:pt x="12618" y="1997"/>
                  </a:cubicBezTo>
                  <a:cubicBezTo>
                    <a:pt x="12945" y="2063"/>
                    <a:pt x="13272" y="2858"/>
                    <a:pt x="14745" y="5111"/>
                  </a:cubicBezTo>
                  <a:cubicBezTo>
                    <a:pt x="16218" y="7364"/>
                    <a:pt x="18836" y="11074"/>
                    <a:pt x="20145" y="13592"/>
                  </a:cubicBezTo>
                  <a:cubicBezTo>
                    <a:pt x="21454" y="16110"/>
                    <a:pt x="21454" y="17435"/>
                    <a:pt x="21290" y="18429"/>
                  </a:cubicBezTo>
                  <a:cubicBezTo>
                    <a:pt x="21127" y="19423"/>
                    <a:pt x="20799" y="20085"/>
                    <a:pt x="19818" y="20615"/>
                  </a:cubicBezTo>
                  <a:cubicBezTo>
                    <a:pt x="18836" y="21145"/>
                    <a:pt x="17199" y="21543"/>
                    <a:pt x="14909" y="21079"/>
                  </a:cubicBezTo>
                  <a:cubicBezTo>
                    <a:pt x="12618" y="20615"/>
                    <a:pt x="9672" y="19290"/>
                    <a:pt x="8036" y="17899"/>
                  </a:cubicBezTo>
                  <a:cubicBezTo>
                    <a:pt x="6399" y="16507"/>
                    <a:pt x="6072" y="15050"/>
                    <a:pt x="5745" y="13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8" name="Line"/>
            <p:cNvSpPr/>
            <p:nvPr/>
          </p:nvSpPr>
          <p:spPr>
            <a:xfrm>
              <a:off x="9070477" y="3394690"/>
              <a:ext cx="133351" cy="187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9" fill="norm" stroke="1" extrusionOk="0">
                  <a:moveTo>
                    <a:pt x="0" y="7805"/>
                  </a:moveTo>
                  <a:cubicBezTo>
                    <a:pt x="1371" y="7085"/>
                    <a:pt x="2743" y="6365"/>
                    <a:pt x="4286" y="5885"/>
                  </a:cubicBezTo>
                  <a:cubicBezTo>
                    <a:pt x="5829" y="5405"/>
                    <a:pt x="7543" y="5165"/>
                    <a:pt x="9600" y="7325"/>
                  </a:cubicBezTo>
                  <a:cubicBezTo>
                    <a:pt x="11657" y="9485"/>
                    <a:pt x="14057" y="14045"/>
                    <a:pt x="15086" y="16925"/>
                  </a:cubicBezTo>
                  <a:cubicBezTo>
                    <a:pt x="16114" y="19805"/>
                    <a:pt x="15771" y="21005"/>
                    <a:pt x="14914" y="21245"/>
                  </a:cubicBezTo>
                  <a:cubicBezTo>
                    <a:pt x="14057" y="21485"/>
                    <a:pt x="12686" y="20765"/>
                    <a:pt x="11829" y="18245"/>
                  </a:cubicBezTo>
                  <a:cubicBezTo>
                    <a:pt x="10971" y="15725"/>
                    <a:pt x="10629" y="11405"/>
                    <a:pt x="10971" y="8045"/>
                  </a:cubicBezTo>
                  <a:cubicBezTo>
                    <a:pt x="11314" y="4685"/>
                    <a:pt x="12343" y="2285"/>
                    <a:pt x="13714" y="1085"/>
                  </a:cubicBezTo>
                  <a:cubicBezTo>
                    <a:pt x="15086" y="-115"/>
                    <a:pt x="16800" y="-115"/>
                    <a:pt x="18171" y="125"/>
                  </a:cubicBezTo>
                  <a:cubicBezTo>
                    <a:pt x="19543" y="365"/>
                    <a:pt x="20571" y="845"/>
                    <a:pt x="21600" y="1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9" name="Line"/>
            <p:cNvSpPr/>
            <p:nvPr/>
          </p:nvSpPr>
          <p:spPr>
            <a:xfrm>
              <a:off x="9232132" y="3434865"/>
              <a:ext cx="68401" cy="107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9" h="21002" fill="norm" stroke="1" extrusionOk="0">
                  <a:moveTo>
                    <a:pt x="16281" y="4379"/>
                  </a:moveTo>
                  <a:cubicBezTo>
                    <a:pt x="13104" y="2302"/>
                    <a:pt x="9928" y="225"/>
                    <a:pt x="7387" y="18"/>
                  </a:cubicBezTo>
                  <a:cubicBezTo>
                    <a:pt x="4845" y="-190"/>
                    <a:pt x="2939" y="1472"/>
                    <a:pt x="1669" y="4379"/>
                  </a:cubicBezTo>
                  <a:cubicBezTo>
                    <a:pt x="398" y="7287"/>
                    <a:pt x="-237" y="11441"/>
                    <a:pt x="81" y="14556"/>
                  </a:cubicBezTo>
                  <a:cubicBezTo>
                    <a:pt x="398" y="17672"/>
                    <a:pt x="1669" y="19748"/>
                    <a:pt x="5163" y="20579"/>
                  </a:cubicBezTo>
                  <a:cubicBezTo>
                    <a:pt x="8657" y="21410"/>
                    <a:pt x="14375" y="20995"/>
                    <a:pt x="17551" y="19541"/>
                  </a:cubicBezTo>
                  <a:cubicBezTo>
                    <a:pt x="20728" y="18087"/>
                    <a:pt x="21363" y="15595"/>
                    <a:pt x="19457" y="12895"/>
                  </a:cubicBezTo>
                  <a:cubicBezTo>
                    <a:pt x="17551" y="10195"/>
                    <a:pt x="13104" y="7287"/>
                    <a:pt x="8657" y="4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0" name="Line"/>
            <p:cNvSpPr/>
            <p:nvPr/>
          </p:nvSpPr>
          <p:spPr>
            <a:xfrm>
              <a:off x="9366016" y="3394649"/>
              <a:ext cx="225162" cy="137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0928" fill="norm" stroke="1" extrusionOk="0">
                  <a:moveTo>
                    <a:pt x="1489" y="3721"/>
                  </a:moveTo>
                  <a:cubicBezTo>
                    <a:pt x="883" y="7912"/>
                    <a:pt x="278" y="12103"/>
                    <a:pt x="76" y="15005"/>
                  </a:cubicBezTo>
                  <a:cubicBezTo>
                    <a:pt x="-126" y="17906"/>
                    <a:pt x="76" y="19518"/>
                    <a:pt x="681" y="20324"/>
                  </a:cubicBezTo>
                  <a:cubicBezTo>
                    <a:pt x="1287" y="21130"/>
                    <a:pt x="2296" y="21130"/>
                    <a:pt x="3104" y="20324"/>
                  </a:cubicBezTo>
                  <a:cubicBezTo>
                    <a:pt x="3911" y="19518"/>
                    <a:pt x="4517" y="17906"/>
                    <a:pt x="5022" y="15972"/>
                  </a:cubicBezTo>
                  <a:cubicBezTo>
                    <a:pt x="5526" y="14037"/>
                    <a:pt x="5930" y="11781"/>
                    <a:pt x="6132" y="9846"/>
                  </a:cubicBezTo>
                  <a:cubicBezTo>
                    <a:pt x="6334" y="7912"/>
                    <a:pt x="6334" y="6300"/>
                    <a:pt x="6738" y="5978"/>
                  </a:cubicBezTo>
                  <a:cubicBezTo>
                    <a:pt x="7141" y="5655"/>
                    <a:pt x="7949" y="6623"/>
                    <a:pt x="8655" y="7751"/>
                  </a:cubicBezTo>
                  <a:cubicBezTo>
                    <a:pt x="9362" y="8879"/>
                    <a:pt x="9967" y="10169"/>
                    <a:pt x="10674" y="10330"/>
                  </a:cubicBezTo>
                  <a:cubicBezTo>
                    <a:pt x="11381" y="10491"/>
                    <a:pt x="12188" y="9524"/>
                    <a:pt x="12491" y="9846"/>
                  </a:cubicBezTo>
                  <a:cubicBezTo>
                    <a:pt x="12794" y="10169"/>
                    <a:pt x="12592" y="11781"/>
                    <a:pt x="12794" y="13231"/>
                  </a:cubicBezTo>
                  <a:cubicBezTo>
                    <a:pt x="12995" y="14682"/>
                    <a:pt x="13601" y="15972"/>
                    <a:pt x="13904" y="15649"/>
                  </a:cubicBezTo>
                  <a:cubicBezTo>
                    <a:pt x="14207" y="15327"/>
                    <a:pt x="14207" y="13393"/>
                    <a:pt x="14207" y="11458"/>
                  </a:cubicBezTo>
                  <a:cubicBezTo>
                    <a:pt x="14207" y="9524"/>
                    <a:pt x="14207" y="7590"/>
                    <a:pt x="14711" y="5494"/>
                  </a:cubicBezTo>
                  <a:cubicBezTo>
                    <a:pt x="15216" y="3399"/>
                    <a:pt x="16225" y="1142"/>
                    <a:pt x="17235" y="336"/>
                  </a:cubicBezTo>
                  <a:cubicBezTo>
                    <a:pt x="18244" y="-470"/>
                    <a:pt x="19253" y="175"/>
                    <a:pt x="19960" y="2270"/>
                  </a:cubicBezTo>
                  <a:cubicBezTo>
                    <a:pt x="20667" y="4366"/>
                    <a:pt x="21070" y="7912"/>
                    <a:pt x="21474" y="1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1" name="Line"/>
            <p:cNvSpPr/>
            <p:nvPr/>
          </p:nvSpPr>
          <p:spPr>
            <a:xfrm>
              <a:off x="9624373" y="3123718"/>
              <a:ext cx="116300" cy="365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451" fill="norm" stroke="1" extrusionOk="0">
                  <a:moveTo>
                    <a:pt x="15936" y="16205"/>
                  </a:moveTo>
                  <a:cubicBezTo>
                    <a:pt x="14779" y="15709"/>
                    <a:pt x="13622" y="15212"/>
                    <a:pt x="12079" y="14964"/>
                  </a:cubicBezTo>
                  <a:cubicBezTo>
                    <a:pt x="10536" y="14715"/>
                    <a:pt x="8607" y="14715"/>
                    <a:pt x="6486" y="15460"/>
                  </a:cubicBezTo>
                  <a:cubicBezTo>
                    <a:pt x="4365" y="16205"/>
                    <a:pt x="2050" y="17695"/>
                    <a:pt x="893" y="18750"/>
                  </a:cubicBezTo>
                  <a:cubicBezTo>
                    <a:pt x="-264" y="19805"/>
                    <a:pt x="-264" y="20426"/>
                    <a:pt x="700" y="20860"/>
                  </a:cubicBezTo>
                  <a:cubicBezTo>
                    <a:pt x="1665" y="21295"/>
                    <a:pt x="3593" y="21543"/>
                    <a:pt x="5329" y="21419"/>
                  </a:cubicBezTo>
                  <a:cubicBezTo>
                    <a:pt x="7065" y="21295"/>
                    <a:pt x="8607" y="20798"/>
                    <a:pt x="10922" y="19060"/>
                  </a:cubicBezTo>
                  <a:cubicBezTo>
                    <a:pt x="13236" y="17322"/>
                    <a:pt x="16322" y="14343"/>
                    <a:pt x="18250" y="11177"/>
                  </a:cubicBezTo>
                  <a:cubicBezTo>
                    <a:pt x="20179" y="8012"/>
                    <a:pt x="20950" y="4660"/>
                    <a:pt x="21143" y="2674"/>
                  </a:cubicBezTo>
                  <a:cubicBezTo>
                    <a:pt x="21336" y="688"/>
                    <a:pt x="20950" y="67"/>
                    <a:pt x="20179" y="5"/>
                  </a:cubicBezTo>
                  <a:cubicBezTo>
                    <a:pt x="19407" y="-57"/>
                    <a:pt x="18250" y="440"/>
                    <a:pt x="17286" y="2302"/>
                  </a:cubicBezTo>
                  <a:cubicBezTo>
                    <a:pt x="16322" y="4164"/>
                    <a:pt x="15550" y="7391"/>
                    <a:pt x="15936" y="10309"/>
                  </a:cubicBezTo>
                  <a:cubicBezTo>
                    <a:pt x="16322" y="13226"/>
                    <a:pt x="17865" y="15833"/>
                    <a:pt x="19407" y="18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2" name="Line"/>
            <p:cNvSpPr/>
            <p:nvPr/>
          </p:nvSpPr>
          <p:spPr>
            <a:xfrm>
              <a:off x="10054719" y="3063479"/>
              <a:ext cx="82559" cy="343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378" fill="norm" stroke="1" extrusionOk="0">
                  <a:moveTo>
                    <a:pt x="6482" y="0"/>
                  </a:moveTo>
                  <a:cubicBezTo>
                    <a:pt x="3782" y="4215"/>
                    <a:pt x="1082" y="8429"/>
                    <a:pt x="272" y="11524"/>
                  </a:cubicBezTo>
                  <a:cubicBezTo>
                    <a:pt x="-538" y="14620"/>
                    <a:pt x="542" y="16595"/>
                    <a:pt x="2432" y="18044"/>
                  </a:cubicBezTo>
                  <a:cubicBezTo>
                    <a:pt x="4322" y="19493"/>
                    <a:pt x="7022" y="20415"/>
                    <a:pt x="9722" y="20941"/>
                  </a:cubicBezTo>
                  <a:cubicBezTo>
                    <a:pt x="12422" y="21468"/>
                    <a:pt x="15122" y="21600"/>
                    <a:pt x="17282" y="20876"/>
                  </a:cubicBezTo>
                  <a:cubicBezTo>
                    <a:pt x="19442" y="20151"/>
                    <a:pt x="21062" y="18571"/>
                    <a:pt x="21062" y="17451"/>
                  </a:cubicBezTo>
                  <a:cubicBezTo>
                    <a:pt x="21062" y="16332"/>
                    <a:pt x="19442" y="15673"/>
                    <a:pt x="17822" y="15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3" name="Line"/>
            <p:cNvSpPr/>
            <p:nvPr/>
          </p:nvSpPr>
          <p:spPr>
            <a:xfrm>
              <a:off x="9979042" y="2991512"/>
              <a:ext cx="539236" cy="35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482" fill="norm" stroke="1" extrusionOk="0">
                  <a:moveTo>
                    <a:pt x="1498" y="16421"/>
                  </a:moveTo>
                  <a:cubicBezTo>
                    <a:pt x="823" y="16421"/>
                    <a:pt x="148" y="16421"/>
                    <a:pt x="22" y="16358"/>
                  </a:cubicBezTo>
                  <a:cubicBezTo>
                    <a:pt x="-105" y="16295"/>
                    <a:pt x="317" y="16168"/>
                    <a:pt x="1456" y="16421"/>
                  </a:cubicBezTo>
                  <a:cubicBezTo>
                    <a:pt x="2595" y="16674"/>
                    <a:pt x="4451" y="17305"/>
                    <a:pt x="5590" y="17937"/>
                  </a:cubicBezTo>
                  <a:cubicBezTo>
                    <a:pt x="6729" y="18568"/>
                    <a:pt x="7151" y="19200"/>
                    <a:pt x="7404" y="19832"/>
                  </a:cubicBezTo>
                  <a:cubicBezTo>
                    <a:pt x="7657" y="20463"/>
                    <a:pt x="7742" y="21095"/>
                    <a:pt x="7573" y="21347"/>
                  </a:cubicBezTo>
                  <a:cubicBezTo>
                    <a:pt x="7404" y="21600"/>
                    <a:pt x="6982" y="21474"/>
                    <a:pt x="6645" y="21158"/>
                  </a:cubicBezTo>
                  <a:cubicBezTo>
                    <a:pt x="6307" y="20842"/>
                    <a:pt x="6054" y="20337"/>
                    <a:pt x="6012" y="19326"/>
                  </a:cubicBezTo>
                  <a:cubicBezTo>
                    <a:pt x="5970" y="18316"/>
                    <a:pt x="6139" y="16800"/>
                    <a:pt x="6434" y="15979"/>
                  </a:cubicBezTo>
                  <a:cubicBezTo>
                    <a:pt x="6729" y="15158"/>
                    <a:pt x="7151" y="15032"/>
                    <a:pt x="7573" y="14968"/>
                  </a:cubicBezTo>
                  <a:cubicBezTo>
                    <a:pt x="7995" y="14905"/>
                    <a:pt x="8417" y="14905"/>
                    <a:pt x="8628" y="15221"/>
                  </a:cubicBezTo>
                  <a:cubicBezTo>
                    <a:pt x="8839" y="15537"/>
                    <a:pt x="8839" y="16168"/>
                    <a:pt x="8839" y="16863"/>
                  </a:cubicBezTo>
                  <a:cubicBezTo>
                    <a:pt x="8839" y="17558"/>
                    <a:pt x="8839" y="18316"/>
                    <a:pt x="8965" y="18947"/>
                  </a:cubicBezTo>
                  <a:cubicBezTo>
                    <a:pt x="9092" y="19579"/>
                    <a:pt x="9345" y="20084"/>
                    <a:pt x="9683" y="19895"/>
                  </a:cubicBezTo>
                  <a:cubicBezTo>
                    <a:pt x="10020" y="19705"/>
                    <a:pt x="10442" y="18821"/>
                    <a:pt x="10822" y="18695"/>
                  </a:cubicBezTo>
                  <a:cubicBezTo>
                    <a:pt x="11201" y="18568"/>
                    <a:pt x="11539" y="19200"/>
                    <a:pt x="11961" y="19453"/>
                  </a:cubicBezTo>
                  <a:cubicBezTo>
                    <a:pt x="12382" y="19705"/>
                    <a:pt x="12889" y="19579"/>
                    <a:pt x="13479" y="18505"/>
                  </a:cubicBezTo>
                  <a:cubicBezTo>
                    <a:pt x="14070" y="17432"/>
                    <a:pt x="14745" y="15411"/>
                    <a:pt x="15378" y="12379"/>
                  </a:cubicBezTo>
                  <a:cubicBezTo>
                    <a:pt x="16011" y="9347"/>
                    <a:pt x="16601" y="5305"/>
                    <a:pt x="16897" y="2968"/>
                  </a:cubicBezTo>
                  <a:cubicBezTo>
                    <a:pt x="17192" y="632"/>
                    <a:pt x="17192" y="0"/>
                    <a:pt x="17107" y="0"/>
                  </a:cubicBezTo>
                  <a:cubicBezTo>
                    <a:pt x="17023" y="0"/>
                    <a:pt x="16854" y="632"/>
                    <a:pt x="16559" y="2968"/>
                  </a:cubicBezTo>
                  <a:cubicBezTo>
                    <a:pt x="16264" y="5305"/>
                    <a:pt x="15842" y="9347"/>
                    <a:pt x="15631" y="12126"/>
                  </a:cubicBezTo>
                  <a:cubicBezTo>
                    <a:pt x="15420" y="14905"/>
                    <a:pt x="15420" y="16421"/>
                    <a:pt x="15504" y="17495"/>
                  </a:cubicBezTo>
                  <a:cubicBezTo>
                    <a:pt x="15589" y="18568"/>
                    <a:pt x="15758" y="19200"/>
                    <a:pt x="16053" y="19326"/>
                  </a:cubicBezTo>
                  <a:cubicBezTo>
                    <a:pt x="16348" y="19453"/>
                    <a:pt x="16770" y="19074"/>
                    <a:pt x="17023" y="18505"/>
                  </a:cubicBezTo>
                  <a:cubicBezTo>
                    <a:pt x="17276" y="17937"/>
                    <a:pt x="17361" y="17179"/>
                    <a:pt x="17403" y="16358"/>
                  </a:cubicBezTo>
                  <a:cubicBezTo>
                    <a:pt x="17445" y="15537"/>
                    <a:pt x="17445" y="14653"/>
                    <a:pt x="17318" y="13958"/>
                  </a:cubicBezTo>
                  <a:cubicBezTo>
                    <a:pt x="17192" y="13263"/>
                    <a:pt x="16939" y="12758"/>
                    <a:pt x="16601" y="12442"/>
                  </a:cubicBezTo>
                  <a:cubicBezTo>
                    <a:pt x="16264" y="12126"/>
                    <a:pt x="15842" y="12000"/>
                    <a:pt x="15420" y="11937"/>
                  </a:cubicBezTo>
                  <a:cubicBezTo>
                    <a:pt x="14998" y="11874"/>
                    <a:pt x="14576" y="11874"/>
                    <a:pt x="14450" y="11558"/>
                  </a:cubicBezTo>
                  <a:cubicBezTo>
                    <a:pt x="14323" y="11242"/>
                    <a:pt x="14492" y="10611"/>
                    <a:pt x="15125" y="8905"/>
                  </a:cubicBezTo>
                  <a:cubicBezTo>
                    <a:pt x="15758" y="7200"/>
                    <a:pt x="16854" y="4421"/>
                    <a:pt x="17572" y="2842"/>
                  </a:cubicBezTo>
                  <a:cubicBezTo>
                    <a:pt x="18289" y="1263"/>
                    <a:pt x="18626" y="884"/>
                    <a:pt x="18837" y="1011"/>
                  </a:cubicBezTo>
                  <a:cubicBezTo>
                    <a:pt x="19048" y="1137"/>
                    <a:pt x="19132" y="1768"/>
                    <a:pt x="18964" y="4168"/>
                  </a:cubicBezTo>
                  <a:cubicBezTo>
                    <a:pt x="18795" y="6568"/>
                    <a:pt x="18373" y="10737"/>
                    <a:pt x="18120" y="13326"/>
                  </a:cubicBezTo>
                  <a:cubicBezTo>
                    <a:pt x="17867" y="15916"/>
                    <a:pt x="17782" y="16926"/>
                    <a:pt x="17825" y="17116"/>
                  </a:cubicBezTo>
                  <a:cubicBezTo>
                    <a:pt x="17867" y="17305"/>
                    <a:pt x="18036" y="16674"/>
                    <a:pt x="18247" y="15979"/>
                  </a:cubicBezTo>
                  <a:cubicBezTo>
                    <a:pt x="18458" y="15284"/>
                    <a:pt x="18711" y="14526"/>
                    <a:pt x="19090" y="13832"/>
                  </a:cubicBezTo>
                  <a:cubicBezTo>
                    <a:pt x="19470" y="13137"/>
                    <a:pt x="19976" y="12505"/>
                    <a:pt x="20356" y="12442"/>
                  </a:cubicBezTo>
                  <a:cubicBezTo>
                    <a:pt x="20736" y="12379"/>
                    <a:pt x="20989" y="12884"/>
                    <a:pt x="21157" y="13832"/>
                  </a:cubicBezTo>
                  <a:cubicBezTo>
                    <a:pt x="21326" y="14779"/>
                    <a:pt x="21411" y="16168"/>
                    <a:pt x="21495" y="175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4" name="Line"/>
            <p:cNvSpPr/>
            <p:nvPr/>
          </p:nvSpPr>
          <p:spPr>
            <a:xfrm>
              <a:off x="8232277" y="3417072"/>
              <a:ext cx="163210" cy="87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0691" fill="norm" stroke="1" extrusionOk="0">
                  <a:moveTo>
                    <a:pt x="0" y="6505"/>
                  </a:moveTo>
                  <a:cubicBezTo>
                    <a:pt x="6092" y="4495"/>
                    <a:pt x="12185" y="2486"/>
                    <a:pt x="16062" y="1230"/>
                  </a:cubicBezTo>
                  <a:cubicBezTo>
                    <a:pt x="19938" y="-26"/>
                    <a:pt x="21600" y="-528"/>
                    <a:pt x="21323" y="728"/>
                  </a:cubicBezTo>
                  <a:cubicBezTo>
                    <a:pt x="21046" y="1984"/>
                    <a:pt x="18831" y="4998"/>
                    <a:pt x="16062" y="7509"/>
                  </a:cubicBezTo>
                  <a:cubicBezTo>
                    <a:pt x="13292" y="10021"/>
                    <a:pt x="9969" y="12030"/>
                    <a:pt x="7477" y="14039"/>
                  </a:cubicBezTo>
                  <a:cubicBezTo>
                    <a:pt x="4985" y="16049"/>
                    <a:pt x="3323" y="18058"/>
                    <a:pt x="3323" y="19063"/>
                  </a:cubicBezTo>
                  <a:cubicBezTo>
                    <a:pt x="3323" y="20067"/>
                    <a:pt x="4985" y="20067"/>
                    <a:pt x="7338" y="18812"/>
                  </a:cubicBezTo>
                  <a:cubicBezTo>
                    <a:pt x="9692" y="17556"/>
                    <a:pt x="12738" y="15044"/>
                    <a:pt x="14954" y="13286"/>
                  </a:cubicBezTo>
                  <a:cubicBezTo>
                    <a:pt x="17169" y="11528"/>
                    <a:pt x="18554" y="10523"/>
                    <a:pt x="18554" y="10272"/>
                  </a:cubicBezTo>
                  <a:cubicBezTo>
                    <a:pt x="18554" y="10021"/>
                    <a:pt x="17169" y="10523"/>
                    <a:pt x="15646" y="11528"/>
                  </a:cubicBezTo>
                  <a:cubicBezTo>
                    <a:pt x="14123" y="12532"/>
                    <a:pt x="12462" y="14039"/>
                    <a:pt x="10938" y="15798"/>
                  </a:cubicBezTo>
                  <a:cubicBezTo>
                    <a:pt x="9415" y="17556"/>
                    <a:pt x="8031" y="19565"/>
                    <a:pt x="8031" y="20319"/>
                  </a:cubicBezTo>
                  <a:cubicBezTo>
                    <a:pt x="8031" y="21072"/>
                    <a:pt x="9415" y="20570"/>
                    <a:pt x="10800" y="19816"/>
                  </a:cubicBezTo>
                  <a:cubicBezTo>
                    <a:pt x="12185" y="19063"/>
                    <a:pt x="13569" y="18058"/>
                    <a:pt x="14954" y="17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5" name="Line"/>
            <p:cNvSpPr/>
            <p:nvPr/>
          </p:nvSpPr>
          <p:spPr>
            <a:xfrm>
              <a:off x="8897332" y="3302662"/>
              <a:ext cx="179496" cy="77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322" fill="norm" stroke="1" extrusionOk="0">
                  <a:moveTo>
                    <a:pt x="4722" y="2335"/>
                  </a:moveTo>
                  <a:cubicBezTo>
                    <a:pt x="3718" y="4086"/>
                    <a:pt x="2713" y="5838"/>
                    <a:pt x="2964" y="7297"/>
                  </a:cubicBezTo>
                  <a:cubicBezTo>
                    <a:pt x="3215" y="8757"/>
                    <a:pt x="4722" y="9924"/>
                    <a:pt x="7234" y="9049"/>
                  </a:cubicBezTo>
                  <a:cubicBezTo>
                    <a:pt x="9746" y="8173"/>
                    <a:pt x="13262" y="5254"/>
                    <a:pt x="15899" y="3211"/>
                  </a:cubicBezTo>
                  <a:cubicBezTo>
                    <a:pt x="18536" y="1168"/>
                    <a:pt x="20294" y="0"/>
                    <a:pt x="20294" y="0"/>
                  </a:cubicBezTo>
                  <a:cubicBezTo>
                    <a:pt x="20294" y="0"/>
                    <a:pt x="18536" y="1168"/>
                    <a:pt x="15146" y="4086"/>
                  </a:cubicBezTo>
                  <a:cubicBezTo>
                    <a:pt x="11755" y="7005"/>
                    <a:pt x="6732" y="11676"/>
                    <a:pt x="3718" y="14886"/>
                  </a:cubicBezTo>
                  <a:cubicBezTo>
                    <a:pt x="704" y="18097"/>
                    <a:pt x="-301" y="19849"/>
                    <a:pt x="76" y="20432"/>
                  </a:cubicBezTo>
                  <a:cubicBezTo>
                    <a:pt x="452" y="21016"/>
                    <a:pt x="2211" y="20432"/>
                    <a:pt x="4346" y="18973"/>
                  </a:cubicBezTo>
                  <a:cubicBezTo>
                    <a:pt x="6480" y="17514"/>
                    <a:pt x="8992" y="15178"/>
                    <a:pt x="10876" y="13427"/>
                  </a:cubicBezTo>
                  <a:cubicBezTo>
                    <a:pt x="12759" y="11676"/>
                    <a:pt x="14015" y="10508"/>
                    <a:pt x="13513" y="11092"/>
                  </a:cubicBezTo>
                  <a:cubicBezTo>
                    <a:pt x="13011" y="11676"/>
                    <a:pt x="10750" y="14011"/>
                    <a:pt x="8364" y="16054"/>
                  </a:cubicBezTo>
                  <a:cubicBezTo>
                    <a:pt x="5978" y="18097"/>
                    <a:pt x="3466" y="19849"/>
                    <a:pt x="2839" y="20724"/>
                  </a:cubicBezTo>
                  <a:cubicBezTo>
                    <a:pt x="2211" y="21600"/>
                    <a:pt x="3466" y="21600"/>
                    <a:pt x="6857" y="20141"/>
                  </a:cubicBezTo>
                  <a:cubicBezTo>
                    <a:pt x="10248" y="18681"/>
                    <a:pt x="15773" y="15762"/>
                    <a:pt x="21299" y="12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6" name="Line"/>
            <p:cNvSpPr/>
            <p:nvPr/>
          </p:nvSpPr>
          <p:spPr>
            <a:xfrm>
              <a:off x="4731269" y="5954052"/>
              <a:ext cx="135509" cy="10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176" fill="norm" stroke="1" extrusionOk="0">
                  <a:moveTo>
                    <a:pt x="7317" y="12441"/>
                  </a:moveTo>
                  <a:cubicBezTo>
                    <a:pt x="7317" y="10323"/>
                    <a:pt x="7317" y="8206"/>
                    <a:pt x="6819" y="7994"/>
                  </a:cubicBezTo>
                  <a:cubicBezTo>
                    <a:pt x="6320" y="7782"/>
                    <a:pt x="5323" y="9476"/>
                    <a:pt x="5323" y="11170"/>
                  </a:cubicBezTo>
                  <a:cubicBezTo>
                    <a:pt x="5323" y="12864"/>
                    <a:pt x="6320" y="14559"/>
                    <a:pt x="7649" y="15617"/>
                  </a:cubicBezTo>
                  <a:cubicBezTo>
                    <a:pt x="8979" y="16676"/>
                    <a:pt x="10640" y="17100"/>
                    <a:pt x="11969" y="16464"/>
                  </a:cubicBezTo>
                  <a:cubicBezTo>
                    <a:pt x="13299" y="15829"/>
                    <a:pt x="14296" y="14135"/>
                    <a:pt x="15126" y="12229"/>
                  </a:cubicBezTo>
                  <a:cubicBezTo>
                    <a:pt x="15957" y="10323"/>
                    <a:pt x="16622" y="8206"/>
                    <a:pt x="16954" y="6088"/>
                  </a:cubicBezTo>
                  <a:cubicBezTo>
                    <a:pt x="17286" y="3970"/>
                    <a:pt x="17286" y="1853"/>
                    <a:pt x="15459" y="794"/>
                  </a:cubicBezTo>
                  <a:cubicBezTo>
                    <a:pt x="13631" y="-265"/>
                    <a:pt x="9976" y="-265"/>
                    <a:pt x="7151" y="794"/>
                  </a:cubicBezTo>
                  <a:cubicBezTo>
                    <a:pt x="4326" y="1853"/>
                    <a:pt x="2332" y="3970"/>
                    <a:pt x="1169" y="6300"/>
                  </a:cubicBezTo>
                  <a:cubicBezTo>
                    <a:pt x="6" y="8629"/>
                    <a:pt x="-326" y="11170"/>
                    <a:pt x="339" y="12441"/>
                  </a:cubicBezTo>
                  <a:cubicBezTo>
                    <a:pt x="1003" y="13711"/>
                    <a:pt x="2665" y="13711"/>
                    <a:pt x="4160" y="13076"/>
                  </a:cubicBezTo>
                  <a:cubicBezTo>
                    <a:pt x="5656" y="12441"/>
                    <a:pt x="6985" y="11170"/>
                    <a:pt x="7982" y="11594"/>
                  </a:cubicBezTo>
                  <a:cubicBezTo>
                    <a:pt x="8979" y="12017"/>
                    <a:pt x="9643" y="14135"/>
                    <a:pt x="9477" y="16041"/>
                  </a:cubicBezTo>
                  <a:cubicBezTo>
                    <a:pt x="9311" y="17947"/>
                    <a:pt x="8314" y="19641"/>
                    <a:pt x="8148" y="19217"/>
                  </a:cubicBezTo>
                  <a:cubicBezTo>
                    <a:pt x="7982" y="18794"/>
                    <a:pt x="8646" y="16253"/>
                    <a:pt x="9809" y="14135"/>
                  </a:cubicBezTo>
                  <a:cubicBezTo>
                    <a:pt x="10972" y="12017"/>
                    <a:pt x="12634" y="10323"/>
                    <a:pt x="14129" y="8841"/>
                  </a:cubicBezTo>
                  <a:cubicBezTo>
                    <a:pt x="15625" y="7359"/>
                    <a:pt x="16954" y="6088"/>
                    <a:pt x="16788" y="6300"/>
                  </a:cubicBezTo>
                  <a:cubicBezTo>
                    <a:pt x="16622" y="6511"/>
                    <a:pt x="14960" y="8206"/>
                    <a:pt x="13631" y="9900"/>
                  </a:cubicBezTo>
                  <a:cubicBezTo>
                    <a:pt x="12302" y="11594"/>
                    <a:pt x="11305" y="13288"/>
                    <a:pt x="10308" y="15194"/>
                  </a:cubicBezTo>
                  <a:cubicBezTo>
                    <a:pt x="9311" y="17100"/>
                    <a:pt x="8314" y="19217"/>
                    <a:pt x="8979" y="20276"/>
                  </a:cubicBezTo>
                  <a:cubicBezTo>
                    <a:pt x="9643" y="21335"/>
                    <a:pt x="11969" y="21335"/>
                    <a:pt x="14296" y="20911"/>
                  </a:cubicBezTo>
                  <a:cubicBezTo>
                    <a:pt x="16622" y="20488"/>
                    <a:pt x="18948" y="19641"/>
                    <a:pt x="21274" y="18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7" name="Line"/>
            <p:cNvSpPr/>
            <p:nvPr/>
          </p:nvSpPr>
          <p:spPr>
            <a:xfrm>
              <a:off x="4752477" y="6218866"/>
              <a:ext cx="105020" cy="249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1177" fill="norm" stroke="1" extrusionOk="0">
                  <a:moveTo>
                    <a:pt x="19058" y="588"/>
                  </a:moveTo>
                  <a:cubicBezTo>
                    <a:pt x="16941" y="228"/>
                    <a:pt x="14823" y="-132"/>
                    <a:pt x="11858" y="48"/>
                  </a:cubicBezTo>
                  <a:cubicBezTo>
                    <a:pt x="8894" y="228"/>
                    <a:pt x="5082" y="948"/>
                    <a:pt x="2752" y="2388"/>
                  </a:cubicBezTo>
                  <a:cubicBezTo>
                    <a:pt x="423" y="3828"/>
                    <a:pt x="-424" y="5988"/>
                    <a:pt x="847" y="7698"/>
                  </a:cubicBezTo>
                  <a:cubicBezTo>
                    <a:pt x="2117" y="9408"/>
                    <a:pt x="5505" y="10668"/>
                    <a:pt x="9105" y="11928"/>
                  </a:cubicBezTo>
                  <a:cubicBezTo>
                    <a:pt x="12705" y="13188"/>
                    <a:pt x="16517" y="14448"/>
                    <a:pt x="18635" y="15528"/>
                  </a:cubicBezTo>
                  <a:cubicBezTo>
                    <a:pt x="20752" y="16608"/>
                    <a:pt x="21176" y="17508"/>
                    <a:pt x="20964" y="18408"/>
                  </a:cubicBezTo>
                  <a:cubicBezTo>
                    <a:pt x="20752" y="19308"/>
                    <a:pt x="19905" y="20208"/>
                    <a:pt x="18423" y="20748"/>
                  </a:cubicBezTo>
                  <a:cubicBezTo>
                    <a:pt x="16941" y="21288"/>
                    <a:pt x="14823" y="21468"/>
                    <a:pt x="11647" y="20388"/>
                  </a:cubicBezTo>
                  <a:cubicBezTo>
                    <a:pt x="8470" y="19308"/>
                    <a:pt x="4235" y="16968"/>
                    <a:pt x="0" y="146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8" name="Line"/>
            <p:cNvSpPr/>
            <p:nvPr/>
          </p:nvSpPr>
          <p:spPr>
            <a:xfrm>
              <a:off x="4777877" y="6213079"/>
              <a:ext cx="158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64" y="15600"/>
                    <a:pt x="1728" y="9600"/>
                    <a:pt x="5328" y="6000"/>
                  </a:cubicBezTo>
                  <a:cubicBezTo>
                    <a:pt x="8928" y="2400"/>
                    <a:pt x="15264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9" name="Line"/>
            <p:cNvSpPr/>
            <p:nvPr/>
          </p:nvSpPr>
          <p:spPr>
            <a:xfrm>
              <a:off x="5006477" y="6162279"/>
              <a:ext cx="6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0" name="Line"/>
            <p:cNvSpPr/>
            <p:nvPr/>
          </p:nvSpPr>
          <p:spPr>
            <a:xfrm>
              <a:off x="5012827" y="6403579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1" name="Line"/>
            <p:cNvSpPr/>
            <p:nvPr/>
          </p:nvSpPr>
          <p:spPr>
            <a:xfrm>
              <a:off x="5191353" y="6206729"/>
              <a:ext cx="100875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21446" y="0"/>
                  </a:moveTo>
                  <a:cubicBezTo>
                    <a:pt x="19196" y="0"/>
                    <a:pt x="16946" y="0"/>
                    <a:pt x="13796" y="1938"/>
                  </a:cubicBezTo>
                  <a:cubicBezTo>
                    <a:pt x="10646" y="3877"/>
                    <a:pt x="6596" y="7754"/>
                    <a:pt x="4121" y="10615"/>
                  </a:cubicBezTo>
                  <a:cubicBezTo>
                    <a:pt x="1646" y="13477"/>
                    <a:pt x="746" y="15323"/>
                    <a:pt x="296" y="16800"/>
                  </a:cubicBezTo>
                  <a:cubicBezTo>
                    <a:pt x="-154" y="18277"/>
                    <a:pt x="-154" y="19385"/>
                    <a:pt x="746" y="20215"/>
                  </a:cubicBezTo>
                  <a:cubicBezTo>
                    <a:pt x="1646" y="21046"/>
                    <a:pt x="3446" y="21600"/>
                    <a:pt x="5471" y="21600"/>
                  </a:cubicBezTo>
                  <a:cubicBezTo>
                    <a:pt x="7496" y="21600"/>
                    <a:pt x="9746" y="21046"/>
                    <a:pt x="11321" y="20031"/>
                  </a:cubicBezTo>
                  <a:cubicBezTo>
                    <a:pt x="12896" y="19015"/>
                    <a:pt x="13796" y="17538"/>
                    <a:pt x="13121" y="16615"/>
                  </a:cubicBezTo>
                  <a:cubicBezTo>
                    <a:pt x="12446" y="15692"/>
                    <a:pt x="10196" y="15323"/>
                    <a:pt x="7946" y="15046"/>
                  </a:cubicBezTo>
                  <a:cubicBezTo>
                    <a:pt x="5696" y="14769"/>
                    <a:pt x="3446" y="14585"/>
                    <a:pt x="1196" y="14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2" name="Line"/>
            <p:cNvSpPr/>
            <p:nvPr/>
          </p:nvSpPr>
          <p:spPr>
            <a:xfrm>
              <a:off x="5374777" y="6149579"/>
              <a:ext cx="1" cy="317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3" name="Line"/>
            <p:cNvSpPr/>
            <p:nvPr/>
          </p:nvSpPr>
          <p:spPr>
            <a:xfrm>
              <a:off x="5387477" y="6149579"/>
              <a:ext cx="19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05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765177" y="4399096"/>
              <a:ext cx="196851" cy="143934"/>
            </a:xfrm>
            <a:prstGeom prst="rect">
              <a:avLst/>
            </a:prstGeom>
            <a:effectLst/>
          </p:spPr>
        </p:pic>
        <p:pic>
          <p:nvPicPr>
            <p:cNvPr id="305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42082" y="4327079"/>
              <a:ext cx="119946" cy="285801"/>
            </a:xfrm>
            <a:prstGeom prst="rect">
              <a:avLst/>
            </a:prstGeom>
            <a:effectLst/>
          </p:spPr>
        </p:pic>
        <p:pic>
          <p:nvPicPr>
            <p:cNvPr id="305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809627" y="4701779"/>
              <a:ext cx="152401" cy="152401"/>
            </a:xfrm>
            <a:prstGeom prst="rect">
              <a:avLst/>
            </a:prstGeom>
            <a:effectLst/>
          </p:spPr>
        </p:pic>
        <p:pic>
          <p:nvPicPr>
            <p:cNvPr id="306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822327" y="4701779"/>
              <a:ext cx="152401" cy="184151"/>
            </a:xfrm>
            <a:prstGeom prst="rect">
              <a:avLst/>
            </a:prstGeom>
            <a:effectLst/>
          </p:spPr>
        </p:pic>
        <p:pic>
          <p:nvPicPr>
            <p:cNvPr id="306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758827" y="3901180"/>
              <a:ext cx="165101" cy="127500"/>
            </a:xfrm>
            <a:prstGeom prst="rect">
              <a:avLst/>
            </a:prstGeom>
            <a:effectLst/>
          </p:spPr>
        </p:pic>
        <p:pic>
          <p:nvPicPr>
            <p:cNvPr id="3064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777877" y="3852581"/>
              <a:ext cx="146051" cy="233249"/>
            </a:xfrm>
            <a:prstGeom prst="rect">
              <a:avLst/>
            </a:prstGeom>
            <a:effectLst/>
          </p:spPr>
        </p:pic>
        <p:pic>
          <p:nvPicPr>
            <p:cNvPr id="306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644527" y="3507979"/>
              <a:ext cx="196851" cy="184151"/>
            </a:xfrm>
            <a:prstGeom prst="rect">
              <a:avLst/>
            </a:prstGeom>
            <a:effectLst/>
          </p:spPr>
        </p:pic>
        <p:pic>
          <p:nvPicPr>
            <p:cNvPr id="3068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688977" y="3484696"/>
              <a:ext cx="133351" cy="251884"/>
            </a:xfrm>
            <a:prstGeom prst="rect">
              <a:avLst/>
            </a:prstGeom>
            <a:effectLst/>
          </p:spPr>
        </p:pic>
        <p:pic>
          <p:nvPicPr>
            <p:cNvPr id="3070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581027" y="3215879"/>
              <a:ext cx="184151" cy="139701"/>
            </a:xfrm>
            <a:prstGeom prst="rect">
              <a:avLst/>
            </a:prstGeom>
            <a:effectLst/>
          </p:spPr>
        </p:pic>
        <p:pic>
          <p:nvPicPr>
            <p:cNvPr id="307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593727" y="3181452"/>
              <a:ext cx="158751" cy="199528"/>
            </a:xfrm>
            <a:prstGeom prst="rect">
              <a:avLst/>
            </a:prstGeom>
            <a:effectLst/>
          </p:spPr>
        </p:pic>
        <p:pic>
          <p:nvPicPr>
            <p:cNvPr id="3074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505824" y="5995014"/>
              <a:ext cx="1336393" cy="706072"/>
            </a:xfrm>
            <a:prstGeom prst="rect">
              <a:avLst/>
            </a:prstGeom>
            <a:effectLst/>
          </p:spPr>
        </p:pic>
        <p:pic>
          <p:nvPicPr>
            <p:cNvPr id="3076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724027" y="6673952"/>
              <a:ext cx="285751" cy="377328"/>
            </a:xfrm>
            <a:prstGeom prst="rect">
              <a:avLst/>
            </a:prstGeom>
            <a:effectLst/>
          </p:spPr>
        </p:pic>
        <p:pic>
          <p:nvPicPr>
            <p:cNvPr id="3078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779589" y="6606779"/>
              <a:ext cx="261939" cy="478368"/>
            </a:xfrm>
            <a:prstGeom prst="rect">
              <a:avLst/>
            </a:prstGeom>
            <a:effectLst/>
          </p:spPr>
        </p:pic>
        <p:pic>
          <p:nvPicPr>
            <p:cNvPr id="3080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067721" y="6987779"/>
              <a:ext cx="56357" cy="177851"/>
            </a:xfrm>
            <a:prstGeom prst="rect">
              <a:avLst/>
            </a:prstGeom>
            <a:effectLst/>
          </p:spPr>
        </p:pic>
        <p:pic>
          <p:nvPicPr>
            <p:cNvPr id="3082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062694" y="6840510"/>
              <a:ext cx="100567" cy="109170"/>
            </a:xfrm>
            <a:prstGeom prst="rect">
              <a:avLst/>
            </a:prstGeom>
            <a:effectLst/>
          </p:spPr>
        </p:pic>
        <p:pic>
          <p:nvPicPr>
            <p:cNvPr id="3084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784227" y="2806039"/>
              <a:ext cx="342901" cy="390791"/>
            </a:xfrm>
            <a:prstGeom prst="rect">
              <a:avLst/>
            </a:prstGeom>
            <a:effectLst/>
          </p:spPr>
        </p:pic>
        <p:pic>
          <p:nvPicPr>
            <p:cNvPr id="3086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121140" y="2593672"/>
              <a:ext cx="190138" cy="126908"/>
            </a:xfrm>
            <a:prstGeom prst="rect">
              <a:avLst/>
            </a:prstGeom>
            <a:effectLst/>
          </p:spPr>
        </p:pic>
        <p:pic>
          <p:nvPicPr>
            <p:cNvPr id="3088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280032" y="2542779"/>
              <a:ext cx="88396" cy="342901"/>
            </a:xfrm>
            <a:prstGeom prst="rect">
              <a:avLst/>
            </a:prstGeom>
            <a:effectLst/>
          </p:spPr>
        </p:pic>
        <p:pic>
          <p:nvPicPr>
            <p:cNvPr id="3090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397183" y="2815829"/>
              <a:ext cx="41095" cy="88901"/>
            </a:xfrm>
            <a:prstGeom prst="rect">
              <a:avLst/>
            </a:prstGeom>
            <a:effectLst/>
          </p:spPr>
        </p:pic>
        <p:pic>
          <p:nvPicPr>
            <p:cNvPr id="3092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387477" y="2684181"/>
              <a:ext cx="57151" cy="49099"/>
            </a:xfrm>
            <a:prstGeom prst="rect">
              <a:avLst/>
            </a:prstGeom>
            <a:effectLst/>
          </p:spPr>
        </p:pic>
        <p:pic>
          <p:nvPicPr>
            <p:cNvPr id="3094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796927" y="3387329"/>
              <a:ext cx="328433" cy="196851"/>
            </a:xfrm>
            <a:prstGeom prst="rect">
              <a:avLst/>
            </a:prstGeom>
            <a:effectLst/>
          </p:spPr>
        </p:pic>
        <p:pic>
          <p:nvPicPr>
            <p:cNvPr id="3096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006208" y="3350450"/>
              <a:ext cx="142233" cy="119430"/>
            </a:xfrm>
            <a:prstGeom prst="rect">
              <a:avLst/>
            </a:prstGeom>
            <a:effectLst/>
          </p:spPr>
        </p:pic>
        <p:pic>
          <p:nvPicPr>
            <p:cNvPr id="3098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196977" y="3177779"/>
              <a:ext cx="203201" cy="139701"/>
            </a:xfrm>
            <a:prstGeom prst="rect">
              <a:avLst/>
            </a:prstGeom>
            <a:effectLst/>
          </p:spPr>
        </p:pic>
        <p:pic>
          <p:nvPicPr>
            <p:cNvPr id="3100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355661" y="3173131"/>
              <a:ext cx="63567" cy="303099"/>
            </a:xfrm>
            <a:prstGeom prst="rect">
              <a:avLst/>
            </a:prstGeom>
            <a:effectLst/>
          </p:spPr>
        </p:pic>
        <p:pic>
          <p:nvPicPr>
            <p:cNvPr id="3102" name="Line Line" descr="Line 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463677" y="3387329"/>
              <a:ext cx="57151" cy="107951"/>
            </a:xfrm>
            <a:prstGeom prst="rect">
              <a:avLst/>
            </a:prstGeom>
            <a:effectLst/>
          </p:spPr>
        </p:pic>
        <p:pic>
          <p:nvPicPr>
            <p:cNvPr id="3104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484428" y="3253979"/>
              <a:ext cx="51617" cy="84558"/>
            </a:xfrm>
            <a:prstGeom prst="rect">
              <a:avLst/>
            </a:prstGeom>
            <a:effectLst/>
          </p:spPr>
        </p:pic>
        <p:pic>
          <p:nvPicPr>
            <p:cNvPr id="3106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847727" y="3850879"/>
              <a:ext cx="292101" cy="127001"/>
            </a:xfrm>
            <a:prstGeom prst="rect">
              <a:avLst/>
            </a:prstGeom>
            <a:effectLst/>
          </p:spPr>
        </p:pic>
        <p:pic>
          <p:nvPicPr>
            <p:cNvPr id="3108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054014" y="3792507"/>
              <a:ext cx="151321" cy="115523"/>
            </a:xfrm>
            <a:prstGeom prst="rect">
              <a:avLst/>
            </a:prstGeom>
            <a:effectLst/>
          </p:spPr>
        </p:pic>
        <p:pic>
          <p:nvPicPr>
            <p:cNvPr id="3110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209677" y="3609579"/>
              <a:ext cx="171451" cy="184151"/>
            </a:xfrm>
            <a:prstGeom prst="rect">
              <a:avLst/>
            </a:prstGeom>
            <a:effectLst/>
          </p:spPr>
        </p:pic>
        <p:pic>
          <p:nvPicPr>
            <p:cNvPr id="3112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355727" y="3620162"/>
              <a:ext cx="57151" cy="237068"/>
            </a:xfrm>
            <a:prstGeom prst="rect">
              <a:avLst/>
            </a:prstGeom>
            <a:effectLst/>
          </p:spPr>
        </p:pic>
        <p:pic>
          <p:nvPicPr>
            <p:cNvPr id="3114" name="Line Line" descr="Line 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419227" y="3781029"/>
              <a:ext cx="50801" cy="158751"/>
            </a:xfrm>
            <a:prstGeom prst="rect">
              <a:avLst/>
            </a:prstGeom>
            <a:effectLst/>
          </p:spPr>
        </p:pic>
        <p:pic>
          <p:nvPicPr>
            <p:cNvPr id="3116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444627" y="3711179"/>
              <a:ext cx="63501" cy="25401"/>
            </a:xfrm>
            <a:prstGeom prst="rect">
              <a:avLst/>
            </a:prstGeom>
            <a:effectLst/>
          </p:spPr>
        </p:pic>
        <p:pic>
          <p:nvPicPr>
            <p:cNvPr id="3118" name="Line Line" descr="Line 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930277" y="4396979"/>
              <a:ext cx="266701" cy="107951"/>
            </a:xfrm>
            <a:prstGeom prst="rect">
              <a:avLst/>
            </a:prstGeom>
            <a:effectLst/>
          </p:spPr>
        </p:pic>
        <p:pic>
          <p:nvPicPr>
            <p:cNvPr id="3120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146177" y="4315650"/>
              <a:ext cx="167391" cy="170230"/>
            </a:xfrm>
            <a:prstGeom prst="rect">
              <a:avLst/>
            </a:prstGeom>
            <a:effectLst/>
          </p:spPr>
        </p:pic>
        <p:pic>
          <p:nvPicPr>
            <p:cNvPr id="3122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393827" y="4187429"/>
              <a:ext cx="177801" cy="158751"/>
            </a:xfrm>
            <a:prstGeom prst="rect">
              <a:avLst/>
            </a:prstGeom>
            <a:effectLst/>
          </p:spPr>
        </p:pic>
        <p:pic>
          <p:nvPicPr>
            <p:cNvPr id="3124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517858" y="4200129"/>
              <a:ext cx="79170" cy="400051"/>
            </a:xfrm>
            <a:prstGeom prst="rect">
              <a:avLst/>
            </a:prstGeom>
            <a:effectLst/>
          </p:spPr>
        </p:pic>
        <p:pic>
          <p:nvPicPr>
            <p:cNvPr id="3126" name="Line Line" descr="Line 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622427" y="4447779"/>
              <a:ext cx="57151" cy="88901"/>
            </a:xfrm>
            <a:prstGeom prst="rect">
              <a:avLst/>
            </a:prstGeom>
            <a:effectLst/>
          </p:spPr>
        </p:pic>
        <p:pic>
          <p:nvPicPr>
            <p:cNvPr id="3128" name="Line Line" descr="Line 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641477" y="4346179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130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936627" y="4787223"/>
              <a:ext cx="368301" cy="35207"/>
            </a:xfrm>
            <a:prstGeom prst="rect">
              <a:avLst/>
            </a:prstGeom>
            <a:effectLst/>
          </p:spPr>
        </p:pic>
        <p:pic>
          <p:nvPicPr>
            <p:cNvPr id="3132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216027" y="4708129"/>
              <a:ext cx="140759" cy="184151"/>
            </a:xfrm>
            <a:prstGeom prst="rect">
              <a:avLst/>
            </a:prstGeom>
            <a:effectLst/>
          </p:spPr>
        </p:pic>
        <p:pic>
          <p:nvPicPr>
            <p:cNvPr id="3134" name="Line Line" descr="Line 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419227" y="4708129"/>
              <a:ext cx="146051" cy="158751"/>
            </a:xfrm>
            <a:prstGeom prst="rect">
              <a:avLst/>
            </a:prstGeom>
            <a:effectLst/>
          </p:spPr>
        </p:pic>
        <p:pic>
          <p:nvPicPr>
            <p:cNvPr id="3136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523157" y="4721990"/>
              <a:ext cx="80221" cy="278240"/>
            </a:xfrm>
            <a:prstGeom prst="rect">
              <a:avLst/>
            </a:prstGeom>
            <a:effectLst/>
          </p:spPr>
        </p:pic>
        <p:pic>
          <p:nvPicPr>
            <p:cNvPr id="3138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613399" y="4981179"/>
              <a:ext cx="47129" cy="158751"/>
            </a:xfrm>
            <a:prstGeom prst="rect">
              <a:avLst/>
            </a:prstGeom>
            <a:effectLst/>
          </p:spPr>
        </p:pic>
        <p:pic>
          <p:nvPicPr>
            <p:cNvPr id="3140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623710" y="4885929"/>
              <a:ext cx="65113" cy="104594"/>
            </a:xfrm>
            <a:prstGeom prst="rect">
              <a:avLst/>
            </a:prstGeom>
            <a:effectLst/>
          </p:spPr>
        </p:pic>
        <p:sp>
          <p:nvSpPr>
            <p:cNvPr id="3142" name="Line"/>
            <p:cNvSpPr/>
            <p:nvPr/>
          </p:nvSpPr>
          <p:spPr>
            <a:xfrm>
              <a:off x="6447927" y="6035279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3" name="Line"/>
            <p:cNvSpPr/>
            <p:nvPr/>
          </p:nvSpPr>
          <p:spPr>
            <a:xfrm>
              <a:off x="1742577" y="5908279"/>
              <a:ext cx="8147051" cy="190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9" fill="norm" stroke="1" extrusionOk="0">
                  <a:moveTo>
                    <a:pt x="0" y="0"/>
                  </a:moveTo>
                  <a:cubicBezTo>
                    <a:pt x="95" y="480"/>
                    <a:pt x="191" y="960"/>
                    <a:pt x="323" y="2160"/>
                  </a:cubicBezTo>
                  <a:cubicBezTo>
                    <a:pt x="455" y="3360"/>
                    <a:pt x="623" y="5280"/>
                    <a:pt x="786" y="6480"/>
                  </a:cubicBezTo>
                  <a:cubicBezTo>
                    <a:pt x="948" y="7680"/>
                    <a:pt x="1106" y="8160"/>
                    <a:pt x="1285" y="8640"/>
                  </a:cubicBezTo>
                  <a:cubicBezTo>
                    <a:pt x="1465" y="9120"/>
                    <a:pt x="1667" y="9600"/>
                    <a:pt x="1869" y="10200"/>
                  </a:cubicBezTo>
                  <a:cubicBezTo>
                    <a:pt x="2071" y="10800"/>
                    <a:pt x="2273" y="11520"/>
                    <a:pt x="2480" y="12240"/>
                  </a:cubicBezTo>
                  <a:cubicBezTo>
                    <a:pt x="2688" y="12960"/>
                    <a:pt x="2901" y="13680"/>
                    <a:pt x="3134" y="14040"/>
                  </a:cubicBezTo>
                  <a:cubicBezTo>
                    <a:pt x="3367" y="14400"/>
                    <a:pt x="3620" y="14400"/>
                    <a:pt x="3867" y="14400"/>
                  </a:cubicBezTo>
                  <a:cubicBezTo>
                    <a:pt x="4113" y="14400"/>
                    <a:pt x="4355" y="14400"/>
                    <a:pt x="4596" y="14400"/>
                  </a:cubicBezTo>
                  <a:cubicBezTo>
                    <a:pt x="4837" y="14400"/>
                    <a:pt x="5079" y="14400"/>
                    <a:pt x="5289" y="14280"/>
                  </a:cubicBezTo>
                  <a:cubicBezTo>
                    <a:pt x="5500" y="14160"/>
                    <a:pt x="5679" y="13920"/>
                    <a:pt x="5884" y="13440"/>
                  </a:cubicBezTo>
                  <a:cubicBezTo>
                    <a:pt x="6089" y="12960"/>
                    <a:pt x="6319" y="12240"/>
                    <a:pt x="6529" y="11520"/>
                  </a:cubicBezTo>
                  <a:cubicBezTo>
                    <a:pt x="6740" y="10800"/>
                    <a:pt x="6931" y="10080"/>
                    <a:pt x="7121" y="9840"/>
                  </a:cubicBezTo>
                  <a:cubicBezTo>
                    <a:pt x="7312" y="9600"/>
                    <a:pt x="7503" y="9840"/>
                    <a:pt x="7713" y="10320"/>
                  </a:cubicBezTo>
                  <a:cubicBezTo>
                    <a:pt x="7924" y="10800"/>
                    <a:pt x="8154" y="11520"/>
                    <a:pt x="8381" y="11880"/>
                  </a:cubicBezTo>
                  <a:cubicBezTo>
                    <a:pt x="8609" y="12240"/>
                    <a:pt x="8833" y="12240"/>
                    <a:pt x="9052" y="12120"/>
                  </a:cubicBezTo>
                  <a:cubicBezTo>
                    <a:pt x="9271" y="12000"/>
                    <a:pt x="9484" y="11760"/>
                    <a:pt x="9697" y="11880"/>
                  </a:cubicBezTo>
                  <a:cubicBezTo>
                    <a:pt x="9911" y="12000"/>
                    <a:pt x="10124" y="12480"/>
                    <a:pt x="10331" y="12840"/>
                  </a:cubicBezTo>
                  <a:cubicBezTo>
                    <a:pt x="10539" y="13200"/>
                    <a:pt x="10741" y="13440"/>
                    <a:pt x="10949" y="13680"/>
                  </a:cubicBezTo>
                  <a:cubicBezTo>
                    <a:pt x="11156" y="13920"/>
                    <a:pt x="11370" y="14160"/>
                    <a:pt x="11586" y="14280"/>
                  </a:cubicBezTo>
                  <a:cubicBezTo>
                    <a:pt x="11802" y="14400"/>
                    <a:pt x="12021" y="14400"/>
                    <a:pt x="12251" y="14520"/>
                  </a:cubicBezTo>
                  <a:cubicBezTo>
                    <a:pt x="12481" y="14640"/>
                    <a:pt x="12722" y="14880"/>
                    <a:pt x="12947" y="15240"/>
                  </a:cubicBezTo>
                  <a:cubicBezTo>
                    <a:pt x="13171" y="15600"/>
                    <a:pt x="13379" y="16080"/>
                    <a:pt x="13589" y="16440"/>
                  </a:cubicBezTo>
                  <a:cubicBezTo>
                    <a:pt x="13800" y="16800"/>
                    <a:pt x="14013" y="17040"/>
                    <a:pt x="14223" y="17400"/>
                  </a:cubicBezTo>
                  <a:cubicBezTo>
                    <a:pt x="14434" y="17760"/>
                    <a:pt x="14641" y="18240"/>
                    <a:pt x="14849" y="18600"/>
                  </a:cubicBezTo>
                  <a:cubicBezTo>
                    <a:pt x="15057" y="18960"/>
                    <a:pt x="15264" y="19200"/>
                    <a:pt x="15492" y="19320"/>
                  </a:cubicBezTo>
                  <a:cubicBezTo>
                    <a:pt x="15719" y="19440"/>
                    <a:pt x="15966" y="19440"/>
                    <a:pt x="16193" y="19440"/>
                  </a:cubicBezTo>
                  <a:cubicBezTo>
                    <a:pt x="16420" y="19440"/>
                    <a:pt x="16628" y="19440"/>
                    <a:pt x="16847" y="19440"/>
                  </a:cubicBezTo>
                  <a:cubicBezTo>
                    <a:pt x="17066" y="19440"/>
                    <a:pt x="17296" y="19440"/>
                    <a:pt x="17517" y="19560"/>
                  </a:cubicBezTo>
                  <a:cubicBezTo>
                    <a:pt x="17739" y="19680"/>
                    <a:pt x="17952" y="19920"/>
                    <a:pt x="18163" y="20280"/>
                  </a:cubicBezTo>
                  <a:cubicBezTo>
                    <a:pt x="18373" y="20640"/>
                    <a:pt x="18581" y="21120"/>
                    <a:pt x="18794" y="21360"/>
                  </a:cubicBezTo>
                  <a:cubicBezTo>
                    <a:pt x="19007" y="21600"/>
                    <a:pt x="19226" y="21600"/>
                    <a:pt x="19445" y="21480"/>
                  </a:cubicBezTo>
                  <a:cubicBezTo>
                    <a:pt x="19664" y="21360"/>
                    <a:pt x="19883" y="21120"/>
                    <a:pt x="20099" y="21000"/>
                  </a:cubicBezTo>
                  <a:cubicBezTo>
                    <a:pt x="20315" y="20880"/>
                    <a:pt x="20528" y="20880"/>
                    <a:pt x="20736" y="20880"/>
                  </a:cubicBezTo>
                  <a:cubicBezTo>
                    <a:pt x="20943" y="20880"/>
                    <a:pt x="21145" y="20880"/>
                    <a:pt x="21289" y="20520"/>
                  </a:cubicBezTo>
                  <a:cubicBezTo>
                    <a:pt x="21432" y="20160"/>
                    <a:pt x="21516" y="19440"/>
                    <a:pt x="21558" y="17880"/>
                  </a:cubicBezTo>
                  <a:cubicBezTo>
                    <a:pt x="21600" y="16320"/>
                    <a:pt x="21600" y="13920"/>
                    <a:pt x="21600" y="1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4" name="Line"/>
            <p:cNvSpPr/>
            <p:nvPr/>
          </p:nvSpPr>
          <p:spPr>
            <a:xfrm>
              <a:off x="9796119" y="5918998"/>
              <a:ext cx="205938" cy="325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452" fill="norm" stroke="1" extrusionOk="0">
                  <a:moveTo>
                    <a:pt x="8894" y="4729"/>
                  </a:moveTo>
                  <a:cubicBezTo>
                    <a:pt x="6734" y="3197"/>
                    <a:pt x="4574" y="1664"/>
                    <a:pt x="2954" y="827"/>
                  </a:cubicBezTo>
                  <a:cubicBezTo>
                    <a:pt x="1334" y="-9"/>
                    <a:pt x="254" y="-148"/>
                    <a:pt x="38" y="131"/>
                  </a:cubicBezTo>
                  <a:cubicBezTo>
                    <a:pt x="-178" y="409"/>
                    <a:pt x="470" y="1106"/>
                    <a:pt x="3278" y="2221"/>
                  </a:cubicBezTo>
                  <a:cubicBezTo>
                    <a:pt x="6086" y="3336"/>
                    <a:pt x="11054" y="4869"/>
                    <a:pt x="14618" y="6123"/>
                  </a:cubicBezTo>
                  <a:cubicBezTo>
                    <a:pt x="18182" y="7377"/>
                    <a:pt x="20342" y="8353"/>
                    <a:pt x="20882" y="9467"/>
                  </a:cubicBezTo>
                  <a:cubicBezTo>
                    <a:pt x="21422" y="10582"/>
                    <a:pt x="20342" y="11837"/>
                    <a:pt x="17210" y="13857"/>
                  </a:cubicBezTo>
                  <a:cubicBezTo>
                    <a:pt x="14078" y="15878"/>
                    <a:pt x="8894" y="18665"/>
                    <a:pt x="3710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5" name="Line"/>
            <p:cNvSpPr/>
            <p:nvPr/>
          </p:nvSpPr>
          <p:spPr>
            <a:xfrm>
              <a:off x="6620964" y="6007468"/>
              <a:ext cx="147331" cy="108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0931" fill="norm" stroke="1" extrusionOk="0">
                  <a:moveTo>
                    <a:pt x="6161" y="11468"/>
                  </a:moveTo>
                  <a:cubicBezTo>
                    <a:pt x="7073" y="13098"/>
                    <a:pt x="7986" y="14728"/>
                    <a:pt x="9355" y="15543"/>
                  </a:cubicBezTo>
                  <a:cubicBezTo>
                    <a:pt x="10724" y="16358"/>
                    <a:pt x="12549" y="16358"/>
                    <a:pt x="14223" y="15340"/>
                  </a:cubicBezTo>
                  <a:cubicBezTo>
                    <a:pt x="15896" y="14321"/>
                    <a:pt x="17417" y="12283"/>
                    <a:pt x="18178" y="10245"/>
                  </a:cubicBezTo>
                  <a:cubicBezTo>
                    <a:pt x="18938" y="8207"/>
                    <a:pt x="18938" y="6170"/>
                    <a:pt x="17873" y="5151"/>
                  </a:cubicBezTo>
                  <a:cubicBezTo>
                    <a:pt x="16809" y="4132"/>
                    <a:pt x="14679" y="4132"/>
                    <a:pt x="12093" y="4947"/>
                  </a:cubicBezTo>
                  <a:cubicBezTo>
                    <a:pt x="9507" y="5762"/>
                    <a:pt x="6465" y="7392"/>
                    <a:pt x="4335" y="9226"/>
                  </a:cubicBezTo>
                  <a:cubicBezTo>
                    <a:pt x="2206" y="11060"/>
                    <a:pt x="989" y="13098"/>
                    <a:pt x="533" y="15136"/>
                  </a:cubicBezTo>
                  <a:cubicBezTo>
                    <a:pt x="76" y="17174"/>
                    <a:pt x="380" y="19211"/>
                    <a:pt x="1293" y="20230"/>
                  </a:cubicBezTo>
                  <a:cubicBezTo>
                    <a:pt x="2206" y="21249"/>
                    <a:pt x="3727" y="21249"/>
                    <a:pt x="6009" y="19619"/>
                  </a:cubicBezTo>
                  <a:cubicBezTo>
                    <a:pt x="8290" y="17989"/>
                    <a:pt x="11333" y="14728"/>
                    <a:pt x="12854" y="12079"/>
                  </a:cubicBezTo>
                  <a:cubicBezTo>
                    <a:pt x="14375" y="9430"/>
                    <a:pt x="14375" y="7392"/>
                    <a:pt x="13614" y="6170"/>
                  </a:cubicBezTo>
                  <a:cubicBezTo>
                    <a:pt x="12854" y="4947"/>
                    <a:pt x="11333" y="4540"/>
                    <a:pt x="9811" y="4540"/>
                  </a:cubicBezTo>
                  <a:cubicBezTo>
                    <a:pt x="8290" y="4540"/>
                    <a:pt x="6769" y="4947"/>
                    <a:pt x="5096" y="6170"/>
                  </a:cubicBezTo>
                  <a:cubicBezTo>
                    <a:pt x="3423" y="7392"/>
                    <a:pt x="1597" y="9430"/>
                    <a:pt x="685" y="11468"/>
                  </a:cubicBezTo>
                  <a:cubicBezTo>
                    <a:pt x="-228" y="13506"/>
                    <a:pt x="-228" y="15543"/>
                    <a:pt x="685" y="16766"/>
                  </a:cubicBezTo>
                  <a:cubicBezTo>
                    <a:pt x="1597" y="17989"/>
                    <a:pt x="3423" y="18396"/>
                    <a:pt x="5096" y="18396"/>
                  </a:cubicBezTo>
                  <a:cubicBezTo>
                    <a:pt x="6769" y="18396"/>
                    <a:pt x="8290" y="17989"/>
                    <a:pt x="9964" y="16970"/>
                  </a:cubicBezTo>
                  <a:cubicBezTo>
                    <a:pt x="11637" y="15951"/>
                    <a:pt x="13462" y="14321"/>
                    <a:pt x="13766" y="12894"/>
                  </a:cubicBezTo>
                  <a:cubicBezTo>
                    <a:pt x="14071" y="11468"/>
                    <a:pt x="12854" y="10245"/>
                    <a:pt x="11637" y="10245"/>
                  </a:cubicBezTo>
                  <a:cubicBezTo>
                    <a:pt x="10420" y="10245"/>
                    <a:pt x="9203" y="11468"/>
                    <a:pt x="8290" y="13098"/>
                  </a:cubicBezTo>
                  <a:cubicBezTo>
                    <a:pt x="7378" y="14728"/>
                    <a:pt x="6769" y="16766"/>
                    <a:pt x="7682" y="17785"/>
                  </a:cubicBezTo>
                  <a:cubicBezTo>
                    <a:pt x="8595" y="18804"/>
                    <a:pt x="11028" y="18804"/>
                    <a:pt x="13462" y="17377"/>
                  </a:cubicBezTo>
                  <a:cubicBezTo>
                    <a:pt x="15896" y="15951"/>
                    <a:pt x="18330" y="13098"/>
                    <a:pt x="19699" y="10653"/>
                  </a:cubicBezTo>
                  <a:cubicBezTo>
                    <a:pt x="21068" y="8207"/>
                    <a:pt x="21372" y="6170"/>
                    <a:pt x="21068" y="4336"/>
                  </a:cubicBezTo>
                  <a:cubicBezTo>
                    <a:pt x="20764" y="2502"/>
                    <a:pt x="19851" y="872"/>
                    <a:pt x="17873" y="668"/>
                  </a:cubicBezTo>
                  <a:cubicBezTo>
                    <a:pt x="15896" y="464"/>
                    <a:pt x="12854" y="1687"/>
                    <a:pt x="11028" y="3521"/>
                  </a:cubicBezTo>
                  <a:cubicBezTo>
                    <a:pt x="9203" y="5355"/>
                    <a:pt x="8595" y="7800"/>
                    <a:pt x="8290" y="10041"/>
                  </a:cubicBezTo>
                  <a:cubicBezTo>
                    <a:pt x="7986" y="12283"/>
                    <a:pt x="7986" y="14321"/>
                    <a:pt x="8747" y="15340"/>
                  </a:cubicBezTo>
                  <a:cubicBezTo>
                    <a:pt x="9507" y="16358"/>
                    <a:pt x="11028" y="16358"/>
                    <a:pt x="12397" y="15543"/>
                  </a:cubicBezTo>
                  <a:cubicBezTo>
                    <a:pt x="13766" y="14728"/>
                    <a:pt x="14983" y="13098"/>
                    <a:pt x="16200" y="10449"/>
                  </a:cubicBezTo>
                  <a:cubicBezTo>
                    <a:pt x="17417" y="7800"/>
                    <a:pt x="18634" y="4132"/>
                    <a:pt x="18482" y="2094"/>
                  </a:cubicBezTo>
                  <a:cubicBezTo>
                    <a:pt x="18330" y="57"/>
                    <a:pt x="16809" y="-351"/>
                    <a:pt x="15440" y="260"/>
                  </a:cubicBezTo>
                  <a:cubicBezTo>
                    <a:pt x="14071" y="872"/>
                    <a:pt x="12854" y="2502"/>
                    <a:pt x="12093" y="5151"/>
                  </a:cubicBezTo>
                  <a:cubicBezTo>
                    <a:pt x="11333" y="7800"/>
                    <a:pt x="11028" y="11468"/>
                    <a:pt x="10724" y="15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6" name="Line"/>
            <p:cNvSpPr/>
            <p:nvPr/>
          </p:nvSpPr>
          <p:spPr>
            <a:xfrm>
              <a:off x="6711944" y="6308329"/>
              <a:ext cx="135122" cy="283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2" h="21441" fill="norm" stroke="1" extrusionOk="0">
                  <a:moveTo>
                    <a:pt x="14160" y="960"/>
                  </a:moveTo>
                  <a:cubicBezTo>
                    <a:pt x="12851" y="480"/>
                    <a:pt x="11542" y="0"/>
                    <a:pt x="9088" y="0"/>
                  </a:cubicBezTo>
                  <a:cubicBezTo>
                    <a:pt x="6633" y="0"/>
                    <a:pt x="3033" y="480"/>
                    <a:pt x="1233" y="1600"/>
                  </a:cubicBezTo>
                  <a:cubicBezTo>
                    <a:pt x="-567" y="2720"/>
                    <a:pt x="-567" y="4480"/>
                    <a:pt x="2378" y="6640"/>
                  </a:cubicBezTo>
                  <a:cubicBezTo>
                    <a:pt x="5324" y="8800"/>
                    <a:pt x="11215" y="11360"/>
                    <a:pt x="14815" y="13120"/>
                  </a:cubicBezTo>
                  <a:cubicBezTo>
                    <a:pt x="18415" y="14880"/>
                    <a:pt x="19724" y="15840"/>
                    <a:pt x="20378" y="16800"/>
                  </a:cubicBezTo>
                  <a:cubicBezTo>
                    <a:pt x="21033" y="17760"/>
                    <a:pt x="21033" y="18720"/>
                    <a:pt x="20542" y="19520"/>
                  </a:cubicBezTo>
                  <a:cubicBezTo>
                    <a:pt x="20051" y="20320"/>
                    <a:pt x="19069" y="20960"/>
                    <a:pt x="17760" y="21280"/>
                  </a:cubicBezTo>
                  <a:cubicBezTo>
                    <a:pt x="16451" y="21600"/>
                    <a:pt x="14815" y="21600"/>
                    <a:pt x="11869" y="19760"/>
                  </a:cubicBezTo>
                  <a:cubicBezTo>
                    <a:pt x="8924" y="17920"/>
                    <a:pt x="4669" y="14240"/>
                    <a:pt x="415" y="10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7" name="Line"/>
            <p:cNvSpPr/>
            <p:nvPr/>
          </p:nvSpPr>
          <p:spPr>
            <a:xfrm>
              <a:off x="6752727" y="6276579"/>
              <a:ext cx="146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35" y="15300"/>
                    <a:pt x="11270" y="9000"/>
                    <a:pt x="14870" y="5400"/>
                  </a:cubicBezTo>
                  <a:cubicBezTo>
                    <a:pt x="18470" y="1800"/>
                    <a:pt x="20035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8" name="Line"/>
            <p:cNvSpPr/>
            <p:nvPr/>
          </p:nvSpPr>
          <p:spPr>
            <a:xfrm>
              <a:off x="6955927" y="6143229"/>
              <a:ext cx="381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9" name="Line"/>
            <p:cNvSpPr/>
            <p:nvPr/>
          </p:nvSpPr>
          <p:spPr>
            <a:xfrm>
              <a:off x="7025777" y="6454379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0" name="Line"/>
            <p:cNvSpPr/>
            <p:nvPr/>
          </p:nvSpPr>
          <p:spPr>
            <a:xfrm>
              <a:off x="7123144" y="6314679"/>
              <a:ext cx="131234" cy="280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fill="norm" stroke="1" extrusionOk="0">
                  <a:moveTo>
                    <a:pt x="14284" y="4385"/>
                  </a:moveTo>
                  <a:cubicBezTo>
                    <a:pt x="13935" y="3573"/>
                    <a:pt x="13587" y="2761"/>
                    <a:pt x="13065" y="1868"/>
                  </a:cubicBezTo>
                  <a:cubicBezTo>
                    <a:pt x="12542" y="974"/>
                    <a:pt x="11845" y="0"/>
                    <a:pt x="9755" y="0"/>
                  </a:cubicBezTo>
                  <a:cubicBezTo>
                    <a:pt x="7665" y="0"/>
                    <a:pt x="4181" y="974"/>
                    <a:pt x="2265" y="1868"/>
                  </a:cubicBezTo>
                  <a:cubicBezTo>
                    <a:pt x="348" y="2761"/>
                    <a:pt x="0" y="3573"/>
                    <a:pt x="0" y="4466"/>
                  </a:cubicBezTo>
                  <a:cubicBezTo>
                    <a:pt x="0" y="5359"/>
                    <a:pt x="348" y="6334"/>
                    <a:pt x="1568" y="6902"/>
                  </a:cubicBezTo>
                  <a:cubicBezTo>
                    <a:pt x="2787" y="7471"/>
                    <a:pt x="4877" y="7633"/>
                    <a:pt x="7839" y="6983"/>
                  </a:cubicBezTo>
                  <a:cubicBezTo>
                    <a:pt x="10800" y="6334"/>
                    <a:pt x="14632" y="4872"/>
                    <a:pt x="16723" y="4872"/>
                  </a:cubicBezTo>
                  <a:cubicBezTo>
                    <a:pt x="18813" y="4872"/>
                    <a:pt x="19161" y="6334"/>
                    <a:pt x="19510" y="9014"/>
                  </a:cubicBezTo>
                  <a:cubicBezTo>
                    <a:pt x="19858" y="11693"/>
                    <a:pt x="20206" y="15591"/>
                    <a:pt x="20381" y="18027"/>
                  </a:cubicBezTo>
                  <a:cubicBezTo>
                    <a:pt x="20555" y="20463"/>
                    <a:pt x="20555" y="21438"/>
                    <a:pt x="20729" y="21519"/>
                  </a:cubicBezTo>
                  <a:cubicBezTo>
                    <a:pt x="20903" y="21600"/>
                    <a:pt x="21252" y="20788"/>
                    <a:pt x="21600" y="19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1" name="Line"/>
            <p:cNvSpPr/>
            <p:nvPr/>
          </p:nvSpPr>
          <p:spPr>
            <a:xfrm>
              <a:off x="7349627" y="6174979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2" name="Line"/>
            <p:cNvSpPr/>
            <p:nvPr/>
          </p:nvSpPr>
          <p:spPr>
            <a:xfrm>
              <a:off x="7368677" y="6194029"/>
              <a:ext cx="254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153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533755" y="6020462"/>
              <a:ext cx="1248803" cy="791031"/>
            </a:xfrm>
            <a:prstGeom prst="rect">
              <a:avLst/>
            </a:prstGeom>
            <a:effectLst/>
          </p:spPr>
        </p:pic>
        <p:pic>
          <p:nvPicPr>
            <p:cNvPr id="3155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7717927" y="6725638"/>
              <a:ext cx="323851" cy="285125"/>
            </a:xfrm>
            <a:prstGeom prst="rect">
              <a:avLst/>
            </a:prstGeom>
            <a:effectLst/>
          </p:spPr>
        </p:pic>
        <p:pic>
          <p:nvPicPr>
            <p:cNvPr id="3157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794756" y="6682979"/>
              <a:ext cx="310522" cy="446328"/>
            </a:xfrm>
            <a:prstGeom prst="rect">
              <a:avLst/>
            </a:prstGeom>
            <a:effectLst/>
          </p:spPr>
        </p:pic>
        <p:pic>
          <p:nvPicPr>
            <p:cNvPr id="3159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079877" y="7057629"/>
              <a:ext cx="119368" cy="293789"/>
            </a:xfrm>
            <a:prstGeom prst="rect">
              <a:avLst/>
            </a:prstGeom>
            <a:effectLst/>
          </p:spPr>
        </p:pic>
        <p:pic>
          <p:nvPicPr>
            <p:cNvPr id="3161" name="Line Line" descr="Line 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111627" y="6898879"/>
              <a:ext cx="57151" cy="31751"/>
            </a:xfrm>
            <a:prstGeom prst="rect">
              <a:avLst/>
            </a:prstGeom>
            <a:effectLst/>
          </p:spPr>
        </p:pic>
        <p:pic>
          <p:nvPicPr>
            <p:cNvPr id="3163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691344" y="3476229"/>
              <a:ext cx="213784" cy="209551"/>
            </a:xfrm>
            <a:prstGeom prst="rect">
              <a:avLst/>
            </a:prstGeom>
            <a:effectLst/>
          </p:spPr>
        </p:pic>
        <p:pic>
          <p:nvPicPr>
            <p:cNvPr id="3165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759077" y="3459296"/>
              <a:ext cx="146051" cy="277284"/>
            </a:xfrm>
            <a:prstGeom prst="rect">
              <a:avLst/>
            </a:prstGeom>
            <a:effectLst/>
          </p:spPr>
        </p:pic>
        <p:pic>
          <p:nvPicPr>
            <p:cNvPr id="3167" name="Line Line" descr="Line 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727327" y="3895329"/>
              <a:ext cx="184151" cy="101601"/>
            </a:xfrm>
            <a:prstGeom prst="rect">
              <a:avLst/>
            </a:prstGeom>
            <a:effectLst/>
          </p:spPr>
        </p:pic>
        <p:pic>
          <p:nvPicPr>
            <p:cNvPr id="3169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771777" y="3863579"/>
              <a:ext cx="146051" cy="222251"/>
            </a:xfrm>
            <a:prstGeom prst="rect">
              <a:avLst/>
            </a:prstGeom>
            <a:effectLst/>
          </p:spPr>
        </p:pic>
        <p:pic>
          <p:nvPicPr>
            <p:cNvPr id="3171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759077" y="4219179"/>
              <a:ext cx="177801" cy="146051"/>
            </a:xfrm>
            <a:prstGeom prst="rect">
              <a:avLst/>
            </a:prstGeom>
            <a:effectLst/>
          </p:spPr>
        </p:pic>
        <p:pic>
          <p:nvPicPr>
            <p:cNvPr id="3173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795060" y="4219179"/>
              <a:ext cx="167218" cy="241301"/>
            </a:xfrm>
            <a:prstGeom prst="rect">
              <a:avLst/>
            </a:prstGeom>
            <a:effectLst/>
          </p:spPr>
        </p:pic>
        <p:pic>
          <p:nvPicPr>
            <p:cNvPr id="3175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562227" y="3045445"/>
              <a:ext cx="222251" cy="195835"/>
            </a:xfrm>
            <a:prstGeom prst="rect">
              <a:avLst/>
            </a:prstGeom>
            <a:effectLst/>
          </p:spPr>
        </p:pic>
        <p:pic>
          <p:nvPicPr>
            <p:cNvPr id="3177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613027" y="2999979"/>
              <a:ext cx="146051" cy="247651"/>
            </a:xfrm>
            <a:prstGeom prst="rect">
              <a:avLst/>
            </a:prstGeom>
            <a:effectLst/>
          </p:spPr>
        </p:pic>
        <p:pic>
          <p:nvPicPr>
            <p:cNvPr id="3179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6486027" y="2739629"/>
              <a:ext cx="215901" cy="88901"/>
            </a:xfrm>
            <a:prstGeom prst="rect">
              <a:avLst/>
            </a:prstGeom>
            <a:effectLst/>
          </p:spPr>
        </p:pic>
        <p:pic>
          <p:nvPicPr>
            <p:cNvPr id="3181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6536827" y="2685125"/>
              <a:ext cx="152401" cy="264055"/>
            </a:xfrm>
            <a:prstGeom prst="rect">
              <a:avLst/>
            </a:prstGeom>
            <a:effectLst/>
          </p:spPr>
        </p:pic>
        <p:pic>
          <p:nvPicPr>
            <p:cNvPr id="3183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6549527" y="2364979"/>
              <a:ext cx="165101" cy="127001"/>
            </a:xfrm>
            <a:prstGeom prst="rect">
              <a:avLst/>
            </a:prstGeom>
            <a:effectLst/>
          </p:spPr>
        </p:pic>
        <p:pic>
          <p:nvPicPr>
            <p:cNvPr id="3185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6539732" y="2320529"/>
              <a:ext cx="168546" cy="247651"/>
            </a:xfrm>
            <a:prstGeom prst="rect">
              <a:avLst/>
            </a:prstGeom>
            <a:effectLst/>
          </p:spPr>
        </p:pic>
        <p:pic>
          <p:nvPicPr>
            <p:cNvPr id="3187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6460627" y="2136379"/>
              <a:ext cx="190501" cy="88901"/>
            </a:xfrm>
            <a:prstGeom prst="rect">
              <a:avLst/>
            </a:prstGeom>
            <a:effectLst/>
          </p:spPr>
        </p:pic>
        <p:pic>
          <p:nvPicPr>
            <p:cNvPr id="3189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6473327" y="2072879"/>
              <a:ext cx="228601" cy="228601"/>
            </a:xfrm>
            <a:prstGeom prst="rect">
              <a:avLst/>
            </a:prstGeom>
            <a:effectLst/>
          </p:spPr>
        </p:pic>
        <p:pic>
          <p:nvPicPr>
            <p:cNvPr id="3191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6676527" y="1920479"/>
              <a:ext cx="387351" cy="260351"/>
            </a:xfrm>
            <a:prstGeom prst="rect">
              <a:avLst/>
            </a:prstGeom>
            <a:effectLst/>
          </p:spPr>
        </p:pic>
        <p:pic>
          <p:nvPicPr>
            <p:cNvPr id="3193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6892427" y="1958579"/>
              <a:ext cx="164250" cy="127001"/>
            </a:xfrm>
            <a:prstGeom prst="rect">
              <a:avLst/>
            </a:prstGeom>
            <a:effectLst/>
          </p:spPr>
        </p:pic>
        <p:pic>
          <p:nvPicPr>
            <p:cNvPr id="3195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7114677" y="1734524"/>
              <a:ext cx="203201" cy="84356"/>
            </a:xfrm>
            <a:prstGeom prst="rect">
              <a:avLst/>
            </a:prstGeom>
            <a:effectLst/>
          </p:spPr>
        </p:pic>
        <p:pic>
          <p:nvPicPr>
            <p:cNvPr id="3197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7283216" y="1665374"/>
              <a:ext cx="60062" cy="270436"/>
            </a:xfrm>
            <a:prstGeom prst="rect">
              <a:avLst/>
            </a:prstGeom>
            <a:effectLst/>
          </p:spPr>
        </p:pic>
        <p:pic>
          <p:nvPicPr>
            <p:cNvPr id="3199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7444877" y="1850629"/>
              <a:ext cx="125990" cy="192218"/>
            </a:xfrm>
            <a:prstGeom prst="rect">
              <a:avLst/>
            </a:prstGeom>
            <a:effectLst/>
          </p:spPr>
        </p:pic>
        <p:pic>
          <p:nvPicPr>
            <p:cNvPr id="3201" name="Line Line" descr="Line 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457577" y="1774429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203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6708277" y="2326879"/>
              <a:ext cx="273051" cy="107951"/>
            </a:xfrm>
            <a:prstGeom prst="rect">
              <a:avLst/>
            </a:prstGeom>
            <a:effectLst/>
          </p:spPr>
        </p:pic>
        <p:pic>
          <p:nvPicPr>
            <p:cNvPr id="3205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6924177" y="2262816"/>
              <a:ext cx="129435" cy="146614"/>
            </a:xfrm>
            <a:prstGeom prst="rect">
              <a:avLst/>
            </a:prstGeom>
            <a:effectLst/>
          </p:spPr>
        </p:pic>
        <p:pic>
          <p:nvPicPr>
            <p:cNvPr id="3207" name="Line Line" descr="Line 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7159127" y="2149079"/>
              <a:ext cx="120651" cy="107951"/>
            </a:xfrm>
            <a:prstGeom prst="rect">
              <a:avLst/>
            </a:prstGeom>
            <a:effectLst/>
          </p:spPr>
        </p:pic>
        <p:pic>
          <p:nvPicPr>
            <p:cNvPr id="3209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7243378" y="2121562"/>
              <a:ext cx="99900" cy="237068"/>
            </a:xfrm>
            <a:prstGeom prst="rect">
              <a:avLst/>
            </a:prstGeom>
            <a:effectLst/>
          </p:spPr>
        </p:pic>
        <p:pic>
          <p:nvPicPr>
            <p:cNvPr id="3211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7375027" y="2257029"/>
              <a:ext cx="90424" cy="219336"/>
            </a:xfrm>
            <a:prstGeom prst="rect">
              <a:avLst/>
            </a:prstGeom>
            <a:effectLst/>
          </p:spPr>
        </p:pic>
        <p:pic>
          <p:nvPicPr>
            <p:cNvPr id="3213" name="Line Line" descr="Line 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400427" y="2161779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215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6740027" y="2720579"/>
              <a:ext cx="279401" cy="95251"/>
            </a:xfrm>
            <a:prstGeom prst="rect">
              <a:avLst/>
            </a:prstGeom>
            <a:effectLst/>
          </p:spPr>
        </p:pic>
        <p:pic>
          <p:nvPicPr>
            <p:cNvPr id="3217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6946312" y="2674012"/>
              <a:ext cx="138332" cy="160868"/>
            </a:xfrm>
            <a:prstGeom prst="rect">
              <a:avLst/>
            </a:prstGeom>
            <a:effectLst/>
          </p:spPr>
        </p:pic>
        <p:pic>
          <p:nvPicPr>
            <p:cNvPr id="3219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7146427" y="2555479"/>
              <a:ext cx="177801" cy="152401"/>
            </a:xfrm>
            <a:prstGeom prst="rect">
              <a:avLst/>
            </a:prstGeom>
            <a:effectLst/>
          </p:spPr>
        </p:pic>
        <p:pic>
          <p:nvPicPr>
            <p:cNvPr id="3221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7279214" y="2547677"/>
              <a:ext cx="76764" cy="268153"/>
            </a:xfrm>
            <a:prstGeom prst="rect">
              <a:avLst/>
            </a:prstGeom>
            <a:effectLst/>
          </p:spPr>
        </p:pic>
        <p:pic>
          <p:nvPicPr>
            <p:cNvPr id="3223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7368677" y="2701529"/>
              <a:ext cx="74956" cy="196851"/>
            </a:xfrm>
            <a:prstGeom prst="rect">
              <a:avLst/>
            </a:prstGeom>
            <a:effectLst/>
          </p:spPr>
        </p:pic>
        <p:pic>
          <p:nvPicPr>
            <p:cNvPr id="3225" name="Line Line" descr="Line 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7355977" y="2618979"/>
              <a:ext cx="44451" cy="50801"/>
            </a:xfrm>
            <a:prstGeom prst="rect">
              <a:avLst/>
            </a:prstGeom>
            <a:effectLst/>
          </p:spPr>
        </p:pic>
        <p:pic>
          <p:nvPicPr>
            <p:cNvPr id="3227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6651127" y="3088879"/>
              <a:ext cx="323851" cy="76201"/>
            </a:xfrm>
            <a:prstGeom prst="rect">
              <a:avLst/>
            </a:prstGeom>
            <a:effectLst/>
          </p:spPr>
        </p:pic>
        <p:pic>
          <p:nvPicPr>
            <p:cNvPr id="3229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6924177" y="3001262"/>
              <a:ext cx="128588" cy="144768"/>
            </a:xfrm>
            <a:prstGeom prst="rect">
              <a:avLst/>
            </a:prstGeom>
            <a:effectLst/>
          </p:spPr>
        </p:pic>
        <p:pic>
          <p:nvPicPr>
            <p:cNvPr id="3231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7089277" y="2892029"/>
              <a:ext cx="165101" cy="184151"/>
            </a:xfrm>
            <a:prstGeom prst="rect">
              <a:avLst/>
            </a:prstGeom>
            <a:effectLst/>
          </p:spPr>
        </p:pic>
        <p:pic>
          <p:nvPicPr>
            <p:cNvPr id="3233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7220364" y="2898379"/>
              <a:ext cx="59414" cy="196851"/>
            </a:xfrm>
            <a:prstGeom prst="rect">
              <a:avLst/>
            </a:prstGeom>
            <a:effectLst/>
          </p:spPr>
        </p:pic>
        <p:pic>
          <p:nvPicPr>
            <p:cNvPr id="3235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7298827" y="3057129"/>
              <a:ext cx="115947" cy="254535"/>
            </a:xfrm>
            <a:prstGeom prst="rect">
              <a:avLst/>
            </a:prstGeom>
            <a:effectLst/>
          </p:spPr>
        </p:pic>
        <p:pic>
          <p:nvPicPr>
            <p:cNvPr id="3237" name="Line Line" descr="Line 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324227" y="3012679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239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7197227" y="3055997"/>
              <a:ext cx="63501" cy="172583"/>
            </a:xfrm>
            <a:prstGeom prst="rect">
              <a:avLst/>
            </a:prstGeom>
            <a:effectLst/>
          </p:spPr>
        </p:pic>
        <p:pic>
          <p:nvPicPr>
            <p:cNvPr id="3241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4803277" y="3945000"/>
              <a:ext cx="95251" cy="331330"/>
            </a:xfrm>
            <a:prstGeom prst="rect">
              <a:avLst/>
            </a:prstGeom>
            <a:effectLst/>
          </p:spPr>
        </p:pic>
        <p:pic>
          <p:nvPicPr>
            <p:cNvPr id="3243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4688977" y="3594433"/>
              <a:ext cx="202407" cy="662932"/>
            </a:xfrm>
            <a:prstGeom prst="rect">
              <a:avLst/>
            </a:prstGeom>
            <a:effectLst/>
          </p:spPr>
        </p:pic>
        <p:pic>
          <p:nvPicPr>
            <p:cNvPr id="3245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4638177" y="3266679"/>
              <a:ext cx="221888" cy="965201"/>
            </a:xfrm>
            <a:prstGeom prst="rect">
              <a:avLst/>
            </a:prstGeom>
            <a:effectLst/>
          </p:spPr>
        </p:pic>
        <p:pic>
          <p:nvPicPr>
            <p:cNvPr id="3247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4498531" y="3323829"/>
              <a:ext cx="349197" cy="960340"/>
            </a:xfrm>
            <a:prstGeom prst="rect">
              <a:avLst/>
            </a:prstGeom>
            <a:effectLst/>
          </p:spPr>
        </p:pic>
        <p:pic>
          <p:nvPicPr>
            <p:cNvPr id="3249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4543994" y="3660379"/>
              <a:ext cx="227534" cy="643430"/>
            </a:xfrm>
            <a:prstGeom prst="rect">
              <a:avLst/>
            </a:prstGeom>
            <a:effectLst/>
          </p:spPr>
        </p:pic>
        <p:pic>
          <p:nvPicPr>
            <p:cNvPr id="3251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4421060" y="3976151"/>
              <a:ext cx="255218" cy="409107"/>
            </a:xfrm>
            <a:prstGeom prst="rect">
              <a:avLst/>
            </a:prstGeom>
            <a:effectLst/>
          </p:spPr>
        </p:pic>
        <p:pic>
          <p:nvPicPr>
            <p:cNvPr id="3253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3996827" y="3891904"/>
              <a:ext cx="171451" cy="361143"/>
            </a:xfrm>
            <a:prstGeom prst="rect">
              <a:avLst/>
            </a:prstGeom>
            <a:effectLst/>
          </p:spPr>
        </p:pic>
        <p:pic>
          <p:nvPicPr>
            <p:cNvPr id="3255" name="Line Line" descr="Line 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4161927" y="4130279"/>
              <a:ext cx="50801" cy="95251"/>
            </a:xfrm>
            <a:prstGeom prst="rect">
              <a:avLst/>
            </a:prstGeom>
            <a:effectLst/>
          </p:spPr>
        </p:pic>
        <p:pic>
          <p:nvPicPr>
            <p:cNvPr id="3257" name="Line Line" descr="Line 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4155577" y="4022329"/>
              <a:ext cx="50801" cy="38101"/>
            </a:xfrm>
            <a:prstGeom prst="rect">
              <a:avLst/>
            </a:prstGeom>
            <a:effectLst/>
          </p:spPr>
        </p:pic>
        <p:pic>
          <p:nvPicPr>
            <p:cNvPr id="3259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4697251" y="4250977"/>
              <a:ext cx="182227" cy="376066"/>
            </a:xfrm>
            <a:prstGeom prst="rect">
              <a:avLst/>
            </a:prstGeom>
            <a:effectLst/>
          </p:spPr>
        </p:pic>
        <p:pic>
          <p:nvPicPr>
            <p:cNvPr id="3261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4520300" y="4377929"/>
              <a:ext cx="282978" cy="557856"/>
            </a:xfrm>
            <a:prstGeom prst="rect">
              <a:avLst/>
            </a:prstGeom>
            <a:effectLst/>
          </p:spPr>
        </p:pic>
        <p:pic>
          <p:nvPicPr>
            <p:cNvPr id="3263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6646100" y="3311129"/>
              <a:ext cx="119328" cy="73286"/>
            </a:xfrm>
            <a:prstGeom prst="rect">
              <a:avLst/>
            </a:prstGeom>
            <a:effectLst/>
          </p:spPr>
        </p:pic>
        <p:pic>
          <p:nvPicPr>
            <p:cNvPr id="3265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6682877" y="3076179"/>
              <a:ext cx="57151" cy="336551"/>
            </a:xfrm>
            <a:prstGeom prst="rect">
              <a:avLst/>
            </a:prstGeom>
            <a:effectLst/>
          </p:spPr>
        </p:pic>
        <p:pic>
          <p:nvPicPr>
            <p:cNvPr id="3267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6238377" y="2815829"/>
              <a:ext cx="342901" cy="31751"/>
            </a:xfrm>
            <a:prstGeom prst="rect">
              <a:avLst/>
            </a:prstGeom>
            <a:effectLst/>
          </p:spPr>
        </p:pic>
        <p:pic>
          <p:nvPicPr>
            <p:cNvPr id="3269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6272486" y="2849168"/>
              <a:ext cx="321492" cy="627853"/>
            </a:xfrm>
            <a:prstGeom prst="rect">
              <a:avLst/>
            </a:prstGeom>
            <a:effectLst/>
          </p:spPr>
        </p:pic>
        <p:pic>
          <p:nvPicPr>
            <p:cNvPr id="3271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6003427" y="2479279"/>
              <a:ext cx="488951" cy="63501"/>
            </a:xfrm>
            <a:prstGeom prst="rect">
              <a:avLst/>
            </a:prstGeom>
            <a:effectLst/>
          </p:spPr>
        </p:pic>
        <p:pic>
          <p:nvPicPr>
            <p:cNvPr id="3273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6033060" y="2541428"/>
              <a:ext cx="338668" cy="992884"/>
            </a:xfrm>
            <a:prstGeom prst="rect">
              <a:avLst/>
            </a:prstGeom>
            <a:effectLst/>
          </p:spPr>
        </p:pic>
        <p:pic>
          <p:nvPicPr>
            <p:cNvPr id="3275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5749427" y="2250679"/>
              <a:ext cx="546101" cy="76201"/>
            </a:xfrm>
            <a:prstGeom prst="rect">
              <a:avLst/>
            </a:prstGeom>
            <a:effectLst/>
          </p:spPr>
        </p:pic>
        <p:pic>
          <p:nvPicPr>
            <p:cNvPr id="3277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5825788" y="2301479"/>
              <a:ext cx="355440" cy="1328366"/>
            </a:xfrm>
            <a:prstGeom prst="rect">
              <a:avLst/>
            </a:prstGeom>
            <a:effectLst/>
          </p:spPr>
        </p:pic>
        <p:pic>
          <p:nvPicPr>
            <p:cNvPr id="3279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5628777" y="3131806"/>
              <a:ext cx="215901" cy="333075"/>
            </a:xfrm>
            <a:prstGeom prst="rect">
              <a:avLst/>
            </a:prstGeom>
            <a:effectLst/>
          </p:spPr>
        </p:pic>
        <p:pic>
          <p:nvPicPr>
            <p:cNvPr id="3281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5812927" y="3349229"/>
              <a:ext cx="95251" cy="211477"/>
            </a:xfrm>
            <a:prstGeom prst="rect">
              <a:avLst/>
            </a:prstGeom>
            <a:effectLst/>
          </p:spPr>
        </p:pic>
        <p:pic>
          <p:nvPicPr>
            <p:cNvPr id="3283" name="Line Line" descr="Line 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5812927" y="3260329"/>
              <a:ext cx="44451" cy="44451"/>
            </a:xfrm>
            <a:prstGeom prst="rect">
              <a:avLst/>
            </a:prstGeom>
            <a:effectLst/>
          </p:spPr>
        </p:pic>
        <p:pic>
          <p:nvPicPr>
            <p:cNvPr id="3285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6854327" y="3342879"/>
              <a:ext cx="100750" cy="364395"/>
            </a:xfrm>
            <a:prstGeom prst="rect">
              <a:avLst/>
            </a:prstGeom>
            <a:effectLst/>
          </p:spPr>
        </p:pic>
        <p:pic>
          <p:nvPicPr>
            <p:cNvPr id="3287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6586324" y="3474397"/>
              <a:ext cx="210854" cy="648283"/>
            </a:xfrm>
            <a:prstGeom prst="rect">
              <a:avLst/>
            </a:prstGeom>
            <a:effectLst/>
          </p:spPr>
        </p:pic>
        <p:pic>
          <p:nvPicPr>
            <p:cNvPr id="3289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6970351" y="3384336"/>
              <a:ext cx="152407" cy="1058495"/>
            </a:xfrm>
            <a:prstGeom prst="rect">
              <a:avLst/>
            </a:prstGeom>
            <a:effectLst/>
          </p:spPr>
        </p:pic>
        <p:pic>
          <p:nvPicPr>
            <p:cNvPr id="3291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7141256" y="3827130"/>
              <a:ext cx="157572" cy="301970"/>
            </a:xfrm>
            <a:prstGeom prst="rect">
              <a:avLst/>
            </a:prstGeom>
            <a:effectLst/>
          </p:spPr>
        </p:pic>
        <p:pic>
          <p:nvPicPr>
            <p:cNvPr id="3293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7349627" y="4130279"/>
              <a:ext cx="76201" cy="203746"/>
            </a:xfrm>
            <a:prstGeom prst="rect">
              <a:avLst/>
            </a:prstGeom>
            <a:effectLst/>
          </p:spPr>
        </p:pic>
        <p:pic>
          <p:nvPicPr>
            <p:cNvPr id="3295" name="Line Line" descr="Line Lin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7368677" y="3977879"/>
              <a:ext cx="50801" cy="25401"/>
            </a:xfrm>
            <a:prstGeom prst="rect">
              <a:avLst/>
            </a:prstGeom>
            <a:effectLst/>
          </p:spPr>
        </p:pic>
        <p:sp>
          <p:nvSpPr>
            <p:cNvPr id="3297" name="Line"/>
            <p:cNvSpPr/>
            <p:nvPr/>
          </p:nvSpPr>
          <p:spPr>
            <a:xfrm>
              <a:off x="1576916" y="855757"/>
              <a:ext cx="328574" cy="938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550" fill="norm" stroke="1" extrusionOk="0">
                  <a:moveTo>
                    <a:pt x="1937" y="21550"/>
                  </a:moveTo>
                  <a:cubicBezTo>
                    <a:pt x="1268" y="20376"/>
                    <a:pt x="598" y="19202"/>
                    <a:pt x="263" y="17383"/>
                  </a:cubicBezTo>
                  <a:cubicBezTo>
                    <a:pt x="-72" y="15563"/>
                    <a:pt x="-72" y="13098"/>
                    <a:pt x="179" y="10838"/>
                  </a:cubicBezTo>
                  <a:cubicBezTo>
                    <a:pt x="430" y="8578"/>
                    <a:pt x="933" y="6524"/>
                    <a:pt x="1770" y="4822"/>
                  </a:cubicBezTo>
                  <a:cubicBezTo>
                    <a:pt x="2607" y="3120"/>
                    <a:pt x="3779" y="1770"/>
                    <a:pt x="4700" y="977"/>
                  </a:cubicBezTo>
                  <a:cubicBezTo>
                    <a:pt x="5621" y="185"/>
                    <a:pt x="6291" y="-50"/>
                    <a:pt x="6709" y="9"/>
                  </a:cubicBezTo>
                  <a:cubicBezTo>
                    <a:pt x="7128" y="67"/>
                    <a:pt x="7295" y="420"/>
                    <a:pt x="8049" y="1652"/>
                  </a:cubicBezTo>
                  <a:cubicBezTo>
                    <a:pt x="8802" y="2885"/>
                    <a:pt x="10142" y="4998"/>
                    <a:pt x="11481" y="6935"/>
                  </a:cubicBezTo>
                  <a:cubicBezTo>
                    <a:pt x="12821" y="8872"/>
                    <a:pt x="14161" y="10633"/>
                    <a:pt x="15835" y="12247"/>
                  </a:cubicBezTo>
                  <a:cubicBezTo>
                    <a:pt x="17509" y="13861"/>
                    <a:pt x="19519" y="15328"/>
                    <a:pt x="21528" y="167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8" name="Line"/>
            <p:cNvSpPr/>
            <p:nvPr/>
          </p:nvSpPr>
          <p:spPr>
            <a:xfrm>
              <a:off x="1575815" y="1380031"/>
              <a:ext cx="245340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75" y="16200"/>
                    <a:pt x="10350" y="10800"/>
                    <a:pt x="13950" y="7200"/>
                  </a:cubicBezTo>
                  <a:cubicBezTo>
                    <a:pt x="17550" y="3600"/>
                    <a:pt x="19575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9" name="Line"/>
            <p:cNvSpPr/>
            <p:nvPr/>
          </p:nvSpPr>
          <p:spPr>
            <a:xfrm>
              <a:off x="1897026" y="1228969"/>
              <a:ext cx="183048" cy="314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21265" fill="norm" stroke="1" extrusionOk="0">
                  <a:moveTo>
                    <a:pt x="17604" y="1920"/>
                  </a:moveTo>
                  <a:cubicBezTo>
                    <a:pt x="15853" y="883"/>
                    <a:pt x="14102" y="-154"/>
                    <a:pt x="11183" y="19"/>
                  </a:cubicBezTo>
                  <a:cubicBezTo>
                    <a:pt x="8264" y="192"/>
                    <a:pt x="4177" y="1574"/>
                    <a:pt x="1988" y="2784"/>
                  </a:cubicBezTo>
                  <a:cubicBezTo>
                    <a:pt x="-201" y="3993"/>
                    <a:pt x="-493" y="5030"/>
                    <a:pt x="675" y="6067"/>
                  </a:cubicBezTo>
                  <a:cubicBezTo>
                    <a:pt x="1842" y="7104"/>
                    <a:pt x="4469" y="8140"/>
                    <a:pt x="7534" y="9350"/>
                  </a:cubicBezTo>
                  <a:cubicBezTo>
                    <a:pt x="10599" y="10560"/>
                    <a:pt x="14102" y="11942"/>
                    <a:pt x="16437" y="13152"/>
                  </a:cubicBezTo>
                  <a:cubicBezTo>
                    <a:pt x="18772" y="14361"/>
                    <a:pt x="19939" y="15398"/>
                    <a:pt x="20523" y="16348"/>
                  </a:cubicBezTo>
                  <a:cubicBezTo>
                    <a:pt x="21107" y="17299"/>
                    <a:pt x="21107" y="18163"/>
                    <a:pt x="19939" y="19027"/>
                  </a:cubicBezTo>
                  <a:cubicBezTo>
                    <a:pt x="18772" y="19891"/>
                    <a:pt x="16437" y="20755"/>
                    <a:pt x="14539" y="21100"/>
                  </a:cubicBezTo>
                  <a:cubicBezTo>
                    <a:pt x="12642" y="21446"/>
                    <a:pt x="11183" y="21273"/>
                    <a:pt x="10161" y="20323"/>
                  </a:cubicBezTo>
                  <a:cubicBezTo>
                    <a:pt x="9139" y="19372"/>
                    <a:pt x="8556" y="17644"/>
                    <a:pt x="7972" y="15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0" name="Line"/>
            <p:cNvSpPr/>
            <p:nvPr/>
          </p:nvSpPr>
          <p:spPr>
            <a:xfrm>
              <a:off x="2109048" y="1166561"/>
              <a:ext cx="186350" cy="329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125" fill="norm" stroke="1" extrusionOk="0">
                  <a:moveTo>
                    <a:pt x="17032" y="414"/>
                  </a:moveTo>
                  <a:cubicBezTo>
                    <a:pt x="14113" y="86"/>
                    <a:pt x="11194" y="-241"/>
                    <a:pt x="8421" y="250"/>
                  </a:cubicBezTo>
                  <a:cubicBezTo>
                    <a:pt x="5648" y="741"/>
                    <a:pt x="3021" y="2050"/>
                    <a:pt x="1561" y="3114"/>
                  </a:cubicBezTo>
                  <a:cubicBezTo>
                    <a:pt x="102" y="4177"/>
                    <a:pt x="-190" y="4995"/>
                    <a:pt x="102" y="5732"/>
                  </a:cubicBezTo>
                  <a:cubicBezTo>
                    <a:pt x="394" y="6468"/>
                    <a:pt x="1269" y="7123"/>
                    <a:pt x="4480" y="8350"/>
                  </a:cubicBezTo>
                  <a:cubicBezTo>
                    <a:pt x="7691" y="9577"/>
                    <a:pt x="13237" y="11377"/>
                    <a:pt x="16448" y="12604"/>
                  </a:cubicBezTo>
                  <a:cubicBezTo>
                    <a:pt x="19659" y="13832"/>
                    <a:pt x="20534" y="14486"/>
                    <a:pt x="20972" y="15468"/>
                  </a:cubicBezTo>
                  <a:cubicBezTo>
                    <a:pt x="21410" y="16450"/>
                    <a:pt x="21410" y="17759"/>
                    <a:pt x="20826" y="18741"/>
                  </a:cubicBezTo>
                  <a:cubicBezTo>
                    <a:pt x="20242" y="19723"/>
                    <a:pt x="19075" y="20377"/>
                    <a:pt x="17761" y="20786"/>
                  </a:cubicBezTo>
                  <a:cubicBezTo>
                    <a:pt x="16448" y="21195"/>
                    <a:pt x="14988" y="21359"/>
                    <a:pt x="13383" y="20541"/>
                  </a:cubicBezTo>
                  <a:cubicBezTo>
                    <a:pt x="11778" y="19723"/>
                    <a:pt x="10026" y="17923"/>
                    <a:pt x="8275" y="16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1" name="Line"/>
            <p:cNvSpPr/>
            <p:nvPr/>
          </p:nvSpPr>
          <p:spPr>
            <a:xfrm>
              <a:off x="2340397" y="1196026"/>
              <a:ext cx="209108" cy="232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158" fill="norm" stroke="1" extrusionOk="0">
                  <a:moveTo>
                    <a:pt x="1776" y="0"/>
                  </a:moveTo>
                  <a:cubicBezTo>
                    <a:pt x="735" y="2323"/>
                    <a:pt x="-306" y="4645"/>
                    <a:pt x="84" y="8013"/>
                  </a:cubicBezTo>
                  <a:cubicBezTo>
                    <a:pt x="475" y="11381"/>
                    <a:pt x="2296" y="15794"/>
                    <a:pt x="3728" y="18348"/>
                  </a:cubicBezTo>
                  <a:cubicBezTo>
                    <a:pt x="5159" y="20903"/>
                    <a:pt x="6200" y="21600"/>
                    <a:pt x="7761" y="20903"/>
                  </a:cubicBezTo>
                  <a:cubicBezTo>
                    <a:pt x="9323" y="20206"/>
                    <a:pt x="11405" y="18116"/>
                    <a:pt x="12576" y="15445"/>
                  </a:cubicBezTo>
                  <a:cubicBezTo>
                    <a:pt x="13747" y="12774"/>
                    <a:pt x="14007" y="9523"/>
                    <a:pt x="13747" y="7200"/>
                  </a:cubicBezTo>
                  <a:cubicBezTo>
                    <a:pt x="13487" y="4877"/>
                    <a:pt x="12706" y="3484"/>
                    <a:pt x="12316" y="3368"/>
                  </a:cubicBezTo>
                  <a:cubicBezTo>
                    <a:pt x="11925" y="3252"/>
                    <a:pt x="11925" y="4413"/>
                    <a:pt x="12446" y="6735"/>
                  </a:cubicBezTo>
                  <a:cubicBezTo>
                    <a:pt x="12966" y="9058"/>
                    <a:pt x="14007" y="12542"/>
                    <a:pt x="14918" y="14981"/>
                  </a:cubicBezTo>
                  <a:cubicBezTo>
                    <a:pt x="15829" y="17419"/>
                    <a:pt x="16610" y="18813"/>
                    <a:pt x="17651" y="19510"/>
                  </a:cubicBezTo>
                  <a:cubicBezTo>
                    <a:pt x="18692" y="20206"/>
                    <a:pt x="19993" y="20206"/>
                    <a:pt x="21294" y="20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2" name="Line"/>
            <p:cNvSpPr/>
            <p:nvPr/>
          </p:nvSpPr>
          <p:spPr>
            <a:xfrm>
              <a:off x="2587838" y="1157692"/>
              <a:ext cx="207006" cy="232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33" y="6409"/>
                    <a:pt x="2667" y="12818"/>
                    <a:pt x="3333" y="16615"/>
                  </a:cubicBezTo>
                  <a:cubicBezTo>
                    <a:pt x="4000" y="20413"/>
                    <a:pt x="4000" y="21600"/>
                    <a:pt x="3867" y="21600"/>
                  </a:cubicBezTo>
                  <a:cubicBezTo>
                    <a:pt x="3733" y="21600"/>
                    <a:pt x="3467" y="20413"/>
                    <a:pt x="3200" y="17921"/>
                  </a:cubicBezTo>
                  <a:cubicBezTo>
                    <a:pt x="2933" y="15429"/>
                    <a:pt x="2667" y="11631"/>
                    <a:pt x="2533" y="8901"/>
                  </a:cubicBezTo>
                  <a:cubicBezTo>
                    <a:pt x="2400" y="6171"/>
                    <a:pt x="2400" y="4510"/>
                    <a:pt x="2800" y="3204"/>
                  </a:cubicBezTo>
                  <a:cubicBezTo>
                    <a:pt x="3200" y="1899"/>
                    <a:pt x="4000" y="949"/>
                    <a:pt x="5333" y="1305"/>
                  </a:cubicBezTo>
                  <a:cubicBezTo>
                    <a:pt x="6667" y="1662"/>
                    <a:pt x="8533" y="3323"/>
                    <a:pt x="9600" y="4273"/>
                  </a:cubicBezTo>
                  <a:cubicBezTo>
                    <a:pt x="10667" y="5222"/>
                    <a:pt x="10933" y="5459"/>
                    <a:pt x="11200" y="4866"/>
                  </a:cubicBezTo>
                  <a:cubicBezTo>
                    <a:pt x="11467" y="4273"/>
                    <a:pt x="11733" y="2848"/>
                    <a:pt x="12400" y="1780"/>
                  </a:cubicBezTo>
                  <a:cubicBezTo>
                    <a:pt x="13067" y="712"/>
                    <a:pt x="14133" y="0"/>
                    <a:pt x="15067" y="119"/>
                  </a:cubicBezTo>
                  <a:cubicBezTo>
                    <a:pt x="16000" y="237"/>
                    <a:pt x="16800" y="1187"/>
                    <a:pt x="17867" y="4035"/>
                  </a:cubicBezTo>
                  <a:cubicBezTo>
                    <a:pt x="18933" y="6884"/>
                    <a:pt x="20267" y="11631"/>
                    <a:pt x="21600" y="16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3" name="Line"/>
            <p:cNvSpPr/>
            <p:nvPr/>
          </p:nvSpPr>
          <p:spPr>
            <a:xfrm>
              <a:off x="2877711" y="929554"/>
              <a:ext cx="137882" cy="749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482" fill="norm" stroke="1" extrusionOk="0">
                  <a:moveTo>
                    <a:pt x="4850" y="6537"/>
                  </a:moveTo>
                  <a:cubicBezTo>
                    <a:pt x="5236" y="8441"/>
                    <a:pt x="5622" y="10344"/>
                    <a:pt x="6972" y="12724"/>
                  </a:cubicBezTo>
                  <a:cubicBezTo>
                    <a:pt x="8322" y="15104"/>
                    <a:pt x="10636" y="17959"/>
                    <a:pt x="11793" y="19570"/>
                  </a:cubicBezTo>
                  <a:cubicBezTo>
                    <a:pt x="12950" y="21181"/>
                    <a:pt x="12950" y="21547"/>
                    <a:pt x="12757" y="21474"/>
                  </a:cubicBezTo>
                  <a:cubicBezTo>
                    <a:pt x="12565" y="21401"/>
                    <a:pt x="12179" y="20888"/>
                    <a:pt x="10250" y="19387"/>
                  </a:cubicBezTo>
                  <a:cubicBezTo>
                    <a:pt x="8322" y="17886"/>
                    <a:pt x="4850" y="15396"/>
                    <a:pt x="2729" y="12834"/>
                  </a:cubicBezTo>
                  <a:cubicBezTo>
                    <a:pt x="607" y="10271"/>
                    <a:pt x="-164" y="7635"/>
                    <a:pt x="29" y="5585"/>
                  </a:cubicBezTo>
                  <a:cubicBezTo>
                    <a:pt x="222" y="3535"/>
                    <a:pt x="1379" y="2070"/>
                    <a:pt x="2729" y="1228"/>
                  </a:cubicBezTo>
                  <a:cubicBezTo>
                    <a:pt x="4079" y="386"/>
                    <a:pt x="5622" y="167"/>
                    <a:pt x="7357" y="57"/>
                  </a:cubicBezTo>
                  <a:cubicBezTo>
                    <a:pt x="9093" y="-53"/>
                    <a:pt x="11022" y="-53"/>
                    <a:pt x="13529" y="533"/>
                  </a:cubicBezTo>
                  <a:cubicBezTo>
                    <a:pt x="16036" y="1119"/>
                    <a:pt x="19122" y="2290"/>
                    <a:pt x="20279" y="3681"/>
                  </a:cubicBezTo>
                  <a:cubicBezTo>
                    <a:pt x="21436" y="5072"/>
                    <a:pt x="20665" y="6683"/>
                    <a:pt x="18350" y="7708"/>
                  </a:cubicBezTo>
                  <a:cubicBezTo>
                    <a:pt x="16036" y="8733"/>
                    <a:pt x="12179" y="9173"/>
                    <a:pt x="9286" y="9356"/>
                  </a:cubicBezTo>
                  <a:cubicBezTo>
                    <a:pt x="6393" y="9539"/>
                    <a:pt x="4465" y="9466"/>
                    <a:pt x="3115" y="9136"/>
                  </a:cubicBezTo>
                  <a:cubicBezTo>
                    <a:pt x="1765" y="8807"/>
                    <a:pt x="993" y="8221"/>
                    <a:pt x="222" y="7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4" name="Line"/>
            <p:cNvSpPr/>
            <p:nvPr/>
          </p:nvSpPr>
          <p:spPr>
            <a:xfrm>
              <a:off x="3068420" y="682348"/>
              <a:ext cx="201768" cy="48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439" fill="norm" stroke="1" extrusionOk="0">
                  <a:moveTo>
                    <a:pt x="3497" y="0"/>
                  </a:moveTo>
                  <a:cubicBezTo>
                    <a:pt x="3767" y="2940"/>
                    <a:pt x="4037" y="5881"/>
                    <a:pt x="4307" y="8934"/>
                  </a:cubicBezTo>
                  <a:cubicBezTo>
                    <a:pt x="4577" y="11987"/>
                    <a:pt x="4847" y="15154"/>
                    <a:pt x="5387" y="17246"/>
                  </a:cubicBezTo>
                  <a:cubicBezTo>
                    <a:pt x="5927" y="19338"/>
                    <a:pt x="6737" y="20356"/>
                    <a:pt x="7817" y="20921"/>
                  </a:cubicBezTo>
                  <a:cubicBezTo>
                    <a:pt x="8897" y="21487"/>
                    <a:pt x="10247" y="21600"/>
                    <a:pt x="11327" y="21204"/>
                  </a:cubicBezTo>
                  <a:cubicBezTo>
                    <a:pt x="12407" y="20808"/>
                    <a:pt x="13217" y="19904"/>
                    <a:pt x="12677" y="18660"/>
                  </a:cubicBezTo>
                  <a:cubicBezTo>
                    <a:pt x="12137" y="17416"/>
                    <a:pt x="10247" y="15832"/>
                    <a:pt x="7952" y="14702"/>
                  </a:cubicBezTo>
                  <a:cubicBezTo>
                    <a:pt x="5657" y="13571"/>
                    <a:pt x="2957" y="12892"/>
                    <a:pt x="1472" y="12270"/>
                  </a:cubicBezTo>
                  <a:cubicBezTo>
                    <a:pt x="-13" y="11648"/>
                    <a:pt x="-283" y="11083"/>
                    <a:pt x="257" y="10800"/>
                  </a:cubicBezTo>
                  <a:cubicBezTo>
                    <a:pt x="797" y="10517"/>
                    <a:pt x="2147" y="10517"/>
                    <a:pt x="4307" y="10461"/>
                  </a:cubicBezTo>
                  <a:cubicBezTo>
                    <a:pt x="6467" y="10404"/>
                    <a:pt x="9437" y="10291"/>
                    <a:pt x="11462" y="10404"/>
                  </a:cubicBezTo>
                  <a:cubicBezTo>
                    <a:pt x="13487" y="10517"/>
                    <a:pt x="14567" y="10857"/>
                    <a:pt x="15377" y="12327"/>
                  </a:cubicBezTo>
                  <a:cubicBezTo>
                    <a:pt x="16187" y="13797"/>
                    <a:pt x="16727" y="16398"/>
                    <a:pt x="17132" y="15776"/>
                  </a:cubicBezTo>
                  <a:cubicBezTo>
                    <a:pt x="17537" y="15154"/>
                    <a:pt x="17807" y="11309"/>
                    <a:pt x="18482" y="9160"/>
                  </a:cubicBezTo>
                  <a:cubicBezTo>
                    <a:pt x="19157" y="7012"/>
                    <a:pt x="20237" y="6559"/>
                    <a:pt x="21317" y="61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5" name="Line"/>
            <p:cNvSpPr/>
            <p:nvPr/>
          </p:nvSpPr>
          <p:spPr>
            <a:xfrm>
              <a:off x="3305050" y="866352"/>
              <a:ext cx="110808" cy="24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201" fill="norm" stroke="1" extrusionOk="0">
                  <a:moveTo>
                    <a:pt x="20812" y="0"/>
                  </a:moveTo>
                  <a:cubicBezTo>
                    <a:pt x="14572" y="1322"/>
                    <a:pt x="8332" y="2645"/>
                    <a:pt x="4492" y="5290"/>
                  </a:cubicBezTo>
                  <a:cubicBezTo>
                    <a:pt x="652" y="7935"/>
                    <a:pt x="-788" y="11902"/>
                    <a:pt x="412" y="14767"/>
                  </a:cubicBezTo>
                  <a:cubicBezTo>
                    <a:pt x="1612" y="17633"/>
                    <a:pt x="5452" y="19396"/>
                    <a:pt x="8572" y="20388"/>
                  </a:cubicBezTo>
                  <a:cubicBezTo>
                    <a:pt x="11692" y="21380"/>
                    <a:pt x="14092" y="21600"/>
                    <a:pt x="16252" y="20278"/>
                  </a:cubicBezTo>
                  <a:cubicBezTo>
                    <a:pt x="18412" y="18955"/>
                    <a:pt x="20332" y="16090"/>
                    <a:pt x="18652" y="13114"/>
                  </a:cubicBezTo>
                  <a:cubicBezTo>
                    <a:pt x="16972" y="10139"/>
                    <a:pt x="11692" y="7053"/>
                    <a:pt x="6412" y="3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6" name="Line"/>
            <p:cNvSpPr/>
            <p:nvPr/>
          </p:nvSpPr>
          <p:spPr>
            <a:xfrm>
              <a:off x="3415857" y="866352"/>
              <a:ext cx="214672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7" y="0"/>
                    <a:pt x="4114" y="0"/>
                    <a:pt x="5271" y="800"/>
                  </a:cubicBezTo>
                  <a:cubicBezTo>
                    <a:pt x="6429" y="1600"/>
                    <a:pt x="6686" y="3200"/>
                    <a:pt x="6943" y="6000"/>
                  </a:cubicBezTo>
                  <a:cubicBezTo>
                    <a:pt x="7200" y="8800"/>
                    <a:pt x="7457" y="12800"/>
                    <a:pt x="7586" y="15467"/>
                  </a:cubicBezTo>
                  <a:cubicBezTo>
                    <a:pt x="7714" y="18133"/>
                    <a:pt x="7714" y="19467"/>
                    <a:pt x="7586" y="19467"/>
                  </a:cubicBezTo>
                  <a:cubicBezTo>
                    <a:pt x="7457" y="19467"/>
                    <a:pt x="7200" y="18133"/>
                    <a:pt x="7457" y="14933"/>
                  </a:cubicBezTo>
                  <a:cubicBezTo>
                    <a:pt x="7714" y="11733"/>
                    <a:pt x="8486" y="6667"/>
                    <a:pt x="9514" y="3867"/>
                  </a:cubicBezTo>
                  <a:cubicBezTo>
                    <a:pt x="10543" y="1067"/>
                    <a:pt x="11829" y="533"/>
                    <a:pt x="12986" y="800"/>
                  </a:cubicBezTo>
                  <a:cubicBezTo>
                    <a:pt x="14143" y="1067"/>
                    <a:pt x="15171" y="2133"/>
                    <a:pt x="16586" y="5733"/>
                  </a:cubicBezTo>
                  <a:cubicBezTo>
                    <a:pt x="18000" y="9333"/>
                    <a:pt x="19800" y="154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7" name="Line"/>
            <p:cNvSpPr/>
            <p:nvPr/>
          </p:nvSpPr>
          <p:spPr>
            <a:xfrm>
              <a:off x="4136539" y="592621"/>
              <a:ext cx="53669" cy="526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7" fill="norm" stroke="1" extrusionOk="0">
                  <a:moveTo>
                    <a:pt x="0" y="1159"/>
                  </a:moveTo>
                  <a:cubicBezTo>
                    <a:pt x="1029" y="533"/>
                    <a:pt x="2057" y="-93"/>
                    <a:pt x="3086" y="11"/>
                  </a:cubicBezTo>
                  <a:cubicBezTo>
                    <a:pt x="4114" y="116"/>
                    <a:pt x="5143" y="950"/>
                    <a:pt x="6171" y="3142"/>
                  </a:cubicBezTo>
                  <a:cubicBezTo>
                    <a:pt x="7200" y="5333"/>
                    <a:pt x="8229" y="8881"/>
                    <a:pt x="10800" y="12168"/>
                  </a:cubicBezTo>
                  <a:cubicBezTo>
                    <a:pt x="13371" y="15455"/>
                    <a:pt x="17486" y="18481"/>
                    <a:pt x="21600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8" name="Line"/>
            <p:cNvSpPr/>
            <p:nvPr/>
          </p:nvSpPr>
          <p:spPr>
            <a:xfrm>
              <a:off x="1476146" y="1200079"/>
              <a:ext cx="2796264" cy="71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555" fill="norm" stroke="1" extrusionOk="0">
                  <a:moveTo>
                    <a:pt x="0" y="21555"/>
                  </a:moveTo>
                  <a:cubicBezTo>
                    <a:pt x="20" y="21171"/>
                    <a:pt x="39" y="20786"/>
                    <a:pt x="217" y="20325"/>
                  </a:cubicBezTo>
                  <a:cubicBezTo>
                    <a:pt x="394" y="19864"/>
                    <a:pt x="729" y="19326"/>
                    <a:pt x="1251" y="18711"/>
                  </a:cubicBezTo>
                  <a:cubicBezTo>
                    <a:pt x="1774" y="18096"/>
                    <a:pt x="2483" y="17404"/>
                    <a:pt x="3193" y="16635"/>
                  </a:cubicBezTo>
                  <a:cubicBezTo>
                    <a:pt x="3902" y="15867"/>
                    <a:pt x="4612" y="15021"/>
                    <a:pt x="5311" y="14214"/>
                  </a:cubicBezTo>
                  <a:cubicBezTo>
                    <a:pt x="6011" y="13407"/>
                    <a:pt x="6701" y="12638"/>
                    <a:pt x="7400" y="11908"/>
                  </a:cubicBezTo>
                  <a:cubicBezTo>
                    <a:pt x="8100" y="11178"/>
                    <a:pt x="8809" y="10486"/>
                    <a:pt x="9529" y="9794"/>
                  </a:cubicBezTo>
                  <a:cubicBezTo>
                    <a:pt x="10248" y="9102"/>
                    <a:pt x="10977" y="8411"/>
                    <a:pt x="11707" y="7719"/>
                  </a:cubicBezTo>
                  <a:cubicBezTo>
                    <a:pt x="12436" y="7027"/>
                    <a:pt x="13165" y="6335"/>
                    <a:pt x="13904" y="5682"/>
                  </a:cubicBezTo>
                  <a:cubicBezTo>
                    <a:pt x="14643" y="5028"/>
                    <a:pt x="15392" y="4413"/>
                    <a:pt x="16170" y="3798"/>
                  </a:cubicBezTo>
                  <a:cubicBezTo>
                    <a:pt x="16949" y="3183"/>
                    <a:pt x="17757" y="2569"/>
                    <a:pt x="18535" y="1992"/>
                  </a:cubicBezTo>
                  <a:cubicBezTo>
                    <a:pt x="19314" y="1415"/>
                    <a:pt x="20063" y="877"/>
                    <a:pt x="20486" y="570"/>
                  </a:cubicBezTo>
                  <a:cubicBezTo>
                    <a:pt x="20910" y="262"/>
                    <a:pt x="21009" y="186"/>
                    <a:pt x="21157" y="109"/>
                  </a:cubicBezTo>
                  <a:cubicBezTo>
                    <a:pt x="21304" y="32"/>
                    <a:pt x="21501" y="-45"/>
                    <a:pt x="21551" y="32"/>
                  </a:cubicBezTo>
                  <a:cubicBezTo>
                    <a:pt x="21600" y="109"/>
                    <a:pt x="21501" y="339"/>
                    <a:pt x="21403" y="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9" name="Line"/>
            <p:cNvSpPr/>
            <p:nvPr/>
          </p:nvSpPr>
          <p:spPr>
            <a:xfrm>
              <a:off x="2059412" y="1372364"/>
              <a:ext cx="2192131" cy="582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600" fill="norm" stroke="1" extrusionOk="0">
                  <a:moveTo>
                    <a:pt x="220" y="21600"/>
                  </a:moveTo>
                  <a:cubicBezTo>
                    <a:pt x="95" y="21505"/>
                    <a:pt x="-31" y="21411"/>
                    <a:pt x="7" y="21316"/>
                  </a:cubicBezTo>
                  <a:cubicBezTo>
                    <a:pt x="44" y="21221"/>
                    <a:pt x="246" y="21126"/>
                    <a:pt x="824" y="20558"/>
                  </a:cubicBezTo>
                  <a:cubicBezTo>
                    <a:pt x="1402" y="19989"/>
                    <a:pt x="2358" y="18947"/>
                    <a:pt x="3276" y="17905"/>
                  </a:cubicBezTo>
                  <a:cubicBezTo>
                    <a:pt x="4193" y="16863"/>
                    <a:pt x="5074" y="15821"/>
                    <a:pt x="5903" y="14826"/>
                  </a:cubicBezTo>
                  <a:cubicBezTo>
                    <a:pt x="6733" y="13832"/>
                    <a:pt x="7513" y="12884"/>
                    <a:pt x="8305" y="11984"/>
                  </a:cubicBezTo>
                  <a:cubicBezTo>
                    <a:pt x="9097" y="11084"/>
                    <a:pt x="9901" y="10232"/>
                    <a:pt x="10832" y="9284"/>
                  </a:cubicBezTo>
                  <a:cubicBezTo>
                    <a:pt x="11762" y="8337"/>
                    <a:pt x="12818" y="7295"/>
                    <a:pt x="13837" y="6205"/>
                  </a:cubicBezTo>
                  <a:cubicBezTo>
                    <a:pt x="14855" y="5116"/>
                    <a:pt x="15836" y="3979"/>
                    <a:pt x="16804" y="2937"/>
                  </a:cubicBezTo>
                  <a:cubicBezTo>
                    <a:pt x="17772" y="1895"/>
                    <a:pt x="18728" y="947"/>
                    <a:pt x="19520" y="474"/>
                  </a:cubicBezTo>
                  <a:cubicBezTo>
                    <a:pt x="20312" y="0"/>
                    <a:pt x="20940" y="0"/>
                    <a:pt x="215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0" name="Line"/>
            <p:cNvSpPr/>
            <p:nvPr/>
          </p:nvSpPr>
          <p:spPr>
            <a:xfrm>
              <a:off x="4588883" y="828018"/>
              <a:ext cx="23002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1" name="Line"/>
            <p:cNvSpPr/>
            <p:nvPr/>
          </p:nvSpPr>
          <p:spPr>
            <a:xfrm>
              <a:off x="4657885" y="1042690"/>
              <a:ext cx="2300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2" name="Line"/>
            <p:cNvSpPr/>
            <p:nvPr/>
          </p:nvSpPr>
          <p:spPr>
            <a:xfrm>
              <a:off x="5387659" y="659338"/>
              <a:ext cx="342367" cy="558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458" fill="norm" stroke="1" extrusionOk="0">
                  <a:moveTo>
                    <a:pt x="20071" y="3829"/>
                  </a:moveTo>
                  <a:cubicBezTo>
                    <a:pt x="20551" y="3142"/>
                    <a:pt x="21031" y="2455"/>
                    <a:pt x="21271" y="1866"/>
                  </a:cubicBezTo>
                  <a:cubicBezTo>
                    <a:pt x="21511" y="1277"/>
                    <a:pt x="21511" y="786"/>
                    <a:pt x="21111" y="442"/>
                  </a:cubicBezTo>
                  <a:cubicBezTo>
                    <a:pt x="20711" y="98"/>
                    <a:pt x="19911" y="-98"/>
                    <a:pt x="18071" y="49"/>
                  </a:cubicBezTo>
                  <a:cubicBezTo>
                    <a:pt x="16231" y="197"/>
                    <a:pt x="13351" y="687"/>
                    <a:pt x="10551" y="1718"/>
                  </a:cubicBezTo>
                  <a:cubicBezTo>
                    <a:pt x="7751" y="2749"/>
                    <a:pt x="5031" y="4320"/>
                    <a:pt x="3511" y="5498"/>
                  </a:cubicBezTo>
                  <a:cubicBezTo>
                    <a:pt x="1991" y="6677"/>
                    <a:pt x="1671" y="7462"/>
                    <a:pt x="2071" y="8247"/>
                  </a:cubicBezTo>
                  <a:cubicBezTo>
                    <a:pt x="2471" y="9033"/>
                    <a:pt x="3591" y="9818"/>
                    <a:pt x="5511" y="10358"/>
                  </a:cubicBezTo>
                  <a:cubicBezTo>
                    <a:pt x="7431" y="10898"/>
                    <a:pt x="10151" y="11193"/>
                    <a:pt x="12071" y="11340"/>
                  </a:cubicBezTo>
                  <a:cubicBezTo>
                    <a:pt x="13991" y="11487"/>
                    <a:pt x="15111" y="11487"/>
                    <a:pt x="15111" y="11684"/>
                  </a:cubicBezTo>
                  <a:cubicBezTo>
                    <a:pt x="15111" y="11880"/>
                    <a:pt x="13991" y="12273"/>
                    <a:pt x="11591" y="13304"/>
                  </a:cubicBezTo>
                  <a:cubicBezTo>
                    <a:pt x="9191" y="14335"/>
                    <a:pt x="5511" y="16004"/>
                    <a:pt x="3351" y="17133"/>
                  </a:cubicBezTo>
                  <a:cubicBezTo>
                    <a:pt x="1191" y="18262"/>
                    <a:pt x="551" y="18851"/>
                    <a:pt x="231" y="19391"/>
                  </a:cubicBezTo>
                  <a:cubicBezTo>
                    <a:pt x="-89" y="19931"/>
                    <a:pt x="-89" y="20422"/>
                    <a:pt x="311" y="20815"/>
                  </a:cubicBezTo>
                  <a:cubicBezTo>
                    <a:pt x="711" y="21207"/>
                    <a:pt x="1511" y="21502"/>
                    <a:pt x="3431" y="21453"/>
                  </a:cubicBezTo>
                  <a:cubicBezTo>
                    <a:pt x="5351" y="21404"/>
                    <a:pt x="8391" y="21011"/>
                    <a:pt x="11511" y="20471"/>
                  </a:cubicBezTo>
                  <a:cubicBezTo>
                    <a:pt x="14631" y="19931"/>
                    <a:pt x="17831" y="19244"/>
                    <a:pt x="21031" y="18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3" name="Line"/>
            <p:cNvSpPr/>
            <p:nvPr/>
          </p:nvSpPr>
          <p:spPr>
            <a:xfrm>
              <a:off x="5838578" y="1157692"/>
              <a:ext cx="30668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4" name="Line"/>
            <p:cNvSpPr/>
            <p:nvPr/>
          </p:nvSpPr>
          <p:spPr>
            <a:xfrm>
              <a:off x="5815577" y="981355"/>
              <a:ext cx="78743" cy="6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0926" fill="norm" stroke="1" extrusionOk="0">
                  <a:moveTo>
                    <a:pt x="2025" y="0"/>
                  </a:moveTo>
                  <a:cubicBezTo>
                    <a:pt x="1350" y="4154"/>
                    <a:pt x="675" y="8308"/>
                    <a:pt x="1688" y="12046"/>
                  </a:cubicBezTo>
                  <a:cubicBezTo>
                    <a:pt x="2700" y="15785"/>
                    <a:pt x="5400" y="19108"/>
                    <a:pt x="9113" y="20354"/>
                  </a:cubicBezTo>
                  <a:cubicBezTo>
                    <a:pt x="12825" y="21600"/>
                    <a:pt x="17550" y="20769"/>
                    <a:pt x="19575" y="18277"/>
                  </a:cubicBezTo>
                  <a:cubicBezTo>
                    <a:pt x="21600" y="15785"/>
                    <a:pt x="20925" y="11631"/>
                    <a:pt x="18900" y="9554"/>
                  </a:cubicBezTo>
                  <a:cubicBezTo>
                    <a:pt x="16875" y="7477"/>
                    <a:pt x="13500" y="7477"/>
                    <a:pt x="10125" y="7892"/>
                  </a:cubicBezTo>
                  <a:cubicBezTo>
                    <a:pt x="6750" y="8308"/>
                    <a:pt x="3375" y="9138"/>
                    <a:pt x="1687" y="10800"/>
                  </a:cubicBezTo>
                  <a:cubicBezTo>
                    <a:pt x="0" y="12462"/>
                    <a:pt x="0" y="14954"/>
                    <a:pt x="0" y="17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5" name="Line"/>
            <p:cNvSpPr/>
            <p:nvPr/>
          </p:nvSpPr>
          <p:spPr>
            <a:xfrm>
              <a:off x="6643596" y="636347"/>
              <a:ext cx="79402" cy="521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600" fill="norm" stroke="1" extrusionOk="0">
                  <a:moveTo>
                    <a:pt x="0" y="1271"/>
                  </a:moveTo>
                  <a:cubicBezTo>
                    <a:pt x="1350" y="635"/>
                    <a:pt x="2700" y="0"/>
                    <a:pt x="3712" y="0"/>
                  </a:cubicBezTo>
                  <a:cubicBezTo>
                    <a:pt x="4725" y="0"/>
                    <a:pt x="5400" y="635"/>
                    <a:pt x="6412" y="2382"/>
                  </a:cubicBezTo>
                  <a:cubicBezTo>
                    <a:pt x="7425" y="4129"/>
                    <a:pt x="8775" y="6988"/>
                    <a:pt x="11475" y="9741"/>
                  </a:cubicBezTo>
                  <a:cubicBezTo>
                    <a:pt x="14175" y="12494"/>
                    <a:pt x="18225" y="15141"/>
                    <a:pt x="19913" y="17100"/>
                  </a:cubicBezTo>
                  <a:cubicBezTo>
                    <a:pt x="21600" y="19059"/>
                    <a:pt x="20925" y="20329"/>
                    <a:pt x="202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6" name="Line"/>
            <p:cNvSpPr/>
            <p:nvPr/>
          </p:nvSpPr>
          <p:spPr>
            <a:xfrm>
              <a:off x="6497926" y="1142359"/>
              <a:ext cx="506012" cy="94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7" fill="norm" stroke="1" extrusionOk="0">
                  <a:moveTo>
                    <a:pt x="0" y="20463"/>
                  </a:moveTo>
                  <a:cubicBezTo>
                    <a:pt x="1309" y="21032"/>
                    <a:pt x="2618" y="21600"/>
                    <a:pt x="5018" y="18758"/>
                  </a:cubicBezTo>
                  <a:cubicBezTo>
                    <a:pt x="7418" y="15916"/>
                    <a:pt x="10909" y="9663"/>
                    <a:pt x="13855" y="5968"/>
                  </a:cubicBezTo>
                  <a:cubicBezTo>
                    <a:pt x="16800" y="2274"/>
                    <a:pt x="19200" y="113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7" name="Line"/>
            <p:cNvSpPr/>
            <p:nvPr/>
          </p:nvSpPr>
          <p:spPr>
            <a:xfrm>
              <a:off x="7255086" y="615517"/>
              <a:ext cx="300865" cy="479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452" fill="norm" stroke="1" extrusionOk="0">
                  <a:moveTo>
                    <a:pt x="21369" y="1274"/>
                  </a:moveTo>
                  <a:cubicBezTo>
                    <a:pt x="20824" y="817"/>
                    <a:pt x="20280" y="360"/>
                    <a:pt x="19554" y="132"/>
                  </a:cubicBezTo>
                  <a:cubicBezTo>
                    <a:pt x="18828" y="-97"/>
                    <a:pt x="17920" y="-97"/>
                    <a:pt x="15470" y="703"/>
                  </a:cubicBezTo>
                  <a:cubicBezTo>
                    <a:pt x="13019" y="1503"/>
                    <a:pt x="9026" y="3103"/>
                    <a:pt x="6394" y="4703"/>
                  </a:cubicBezTo>
                  <a:cubicBezTo>
                    <a:pt x="3762" y="6303"/>
                    <a:pt x="2492" y="7903"/>
                    <a:pt x="2401" y="9217"/>
                  </a:cubicBezTo>
                  <a:cubicBezTo>
                    <a:pt x="2310" y="10532"/>
                    <a:pt x="3399" y="11560"/>
                    <a:pt x="4488" y="12189"/>
                  </a:cubicBezTo>
                  <a:cubicBezTo>
                    <a:pt x="5577" y="12817"/>
                    <a:pt x="6666" y="13046"/>
                    <a:pt x="7665" y="13274"/>
                  </a:cubicBezTo>
                  <a:cubicBezTo>
                    <a:pt x="8663" y="13503"/>
                    <a:pt x="9571" y="13732"/>
                    <a:pt x="9571" y="14017"/>
                  </a:cubicBezTo>
                  <a:cubicBezTo>
                    <a:pt x="9571" y="14303"/>
                    <a:pt x="8663" y="14646"/>
                    <a:pt x="6939" y="15446"/>
                  </a:cubicBezTo>
                  <a:cubicBezTo>
                    <a:pt x="5214" y="16246"/>
                    <a:pt x="2673" y="17503"/>
                    <a:pt x="1312" y="18474"/>
                  </a:cubicBezTo>
                  <a:cubicBezTo>
                    <a:pt x="-49" y="19446"/>
                    <a:pt x="-231" y="20132"/>
                    <a:pt x="223" y="20646"/>
                  </a:cubicBezTo>
                  <a:cubicBezTo>
                    <a:pt x="677" y="21160"/>
                    <a:pt x="1766" y="21503"/>
                    <a:pt x="4125" y="21446"/>
                  </a:cubicBezTo>
                  <a:cubicBezTo>
                    <a:pt x="6485" y="21389"/>
                    <a:pt x="10115" y="20932"/>
                    <a:pt x="13201" y="20532"/>
                  </a:cubicBezTo>
                  <a:cubicBezTo>
                    <a:pt x="16287" y="20132"/>
                    <a:pt x="18828" y="19789"/>
                    <a:pt x="21369" y="19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8" name="Line"/>
            <p:cNvSpPr/>
            <p:nvPr/>
          </p:nvSpPr>
          <p:spPr>
            <a:xfrm>
              <a:off x="7655619" y="1073357"/>
              <a:ext cx="121711" cy="34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380" fill="norm" stroke="1" extrusionOk="0">
                  <a:moveTo>
                    <a:pt x="9450" y="0"/>
                  </a:moveTo>
                  <a:cubicBezTo>
                    <a:pt x="12600" y="2700"/>
                    <a:pt x="15750" y="5400"/>
                    <a:pt x="17775" y="8497"/>
                  </a:cubicBezTo>
                  <a:cubicBezTo>
                    <a:pt x="19800" y="11594"/>
                    <a:pt x="20700" y="15088"/>
                    <a:pt x="21150" y="17232"/>
                  </a:cubicBezTo>
                  <a:cubicBezTo>
                    <a:pt x="21600" y="19376"/>
                    <a:pt x="21600" y="20171"/>
                    <a:pt x="20475" y="20726"/>
                  </a:cubicBezTo>
                  <a:cubicBezTo>
                    <a:pt x="19350" y="21282"/>
                    <a:pt x="17100" y="21600"/>
                    <a:pt x="13950" y="21203"/>
                  </a:cubicBezTo>
                  <a:cubicBezTo>
                    <a:pt x="10800" y="20806"/>
                    <a:pt x="6750" y="19694"/>
                    <a:pt x="4275" y="17868"/>
                  </a:cubicBezTo>
                  <a:cubicBezTo>
                    <a:pt x="1800" y="16041"/>
                    <a:pt x="900" y="13500"/>
                    <a:pt x="0" y="109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9" name="Line"/>
            <p:cNvSpPr/>
            <p:nvPr/>
          </p:nvSpPr>
          <p:spPr>
            <a:xfrm>
              <a:off x="7709286" y="943021"/>
              <a:ext cx="15335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0" name="Line"/>
            <p:cNvSpPr/>
            <p:nvPr/>
          </p:nvSpPr>
          <p:spPr>
            <a:xfrm>
              <a:off x="5347900" y="1380031"/>
              <a:ext cx="628682" cy="199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46" y="18277"/>
                    <a:pt x="5093" y="14954"/>
                    <a:pt x="7815" y="11769"/>
                  </a:cubicBezTo>
                  <a:cubicBezTo>
                    <a:pt x="10537" y="8585"/>
                    <a:pt x="13434" y="5538"/>
                    <a:pt x="15761" y="3600"/>
                  </a:cubicBezTo>
                  <a:cubicBezTo>
                    <a:pt x="18088" y="1662"/>
                    <a:pt x="19844" y="8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1" name="Line"/>
            <p:cNvSpPr/>
            <p:nvPr/>
          </p:nvSpPr>
          <p:spPr>
            <a:xfrm>
              <a:off x="5478236" y="1533367"/>
              <a:ext cx="375676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61" y="18514"/>
                    <a:pt x="8522" y="15429"/>
                    <a:pt x="12122" y="11829"/>
                  </a:cubicBezTo>
                  <a:cubicBezTo>
                    <a:pt x="15722" y="8229"/>
                    <a:pt x="18661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2" name="Line"/>
            <p:cNvSpPr/>
            <p:nvPr/>
          </p:nvSpPr>
          <p:spPr>
            <a:xfrm>
              <a:off x="5573095" y="1615274"/>
              <a:ext cx="196482" cy="364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373" fill="norm" stroke="1" extrusionOk="0">
                  <a:moveTo>
                    <a:pt x="4675" y="5543"/>
                  </a:moveTo>
                  <a:cubicBezTo>
                    <a:pt x="4398" y="7043"/>
                    <a:pt x="4121" y="8543"/>
                    <a:pt x="4259" y="10943"/>
                  </a:cubicBezTo>
                  <a:cubicBezTo>
                    <a:pt x="4398" y="13343"/>
                    <a:pt x="4952" y="16643"/>
                    <a:pt x="5228" y="18668"/>
                  </a:cubicBezTo>
                  <a:cubicBezTo>
                    <a:pt x="5505" y="20693"/>
                    <a:pt x="5505" y="21443"/>
                    <a:pt x="5228" y="21368"/>
                  </a:cubicBezTo>
                  <a:cubicBezTo>
                    <a:pt x="4952" y="21293"/>
                    <a:pt x="4398" y="20393"/>
                    <a:pt x="3290" y="17768"/>
                  </a:cubicBezTo>
                  <a:cubicBezTo>
                    <a:pt x="2182" y="15143"/>
                    <a:pt x="521" y="10793"/>
                    <a:pt x="105" y="7868"/>
                  </a:cubicBezTo>
                  <a:cubicBezTo>
                    <a:pt x="-310" y="4943"/>
                    <a:pt x="521" y="3443"/>
                    <a:pt x="2182" y="2318"/>
                  </a:cubicBezTo>
                  <a:cubicBezTo>
                    <a:pt x="3844" y="1193"/>
                    <a:pt x="6336" y="443"/>
                    <a:pt x="8275" y="143"/>
                  </a:cubicBezTo>
                  <a:cubicBezTo>
                    <a:pt x="10213" y="-157"/>
                    <a:pt x="11598" y="-7"/>
                    <a:pt x="12428" y="818"/>
                  </a:cubicBezTo>
                  <a:cubicBezTo>
                    <a:pt x="13259" y="1643"/>
                    <a:pt x="13536" y="3143"/>
                    <a:pt x="11875" y="4868"/>
                  </a:cubicBezTo>
                  <a:cubicBezTo>
                    <a:pt x="10213" y="6593"/>
                    <a:pt x="6613" y="8543"/>
                    <a:pt x="4536" y="9893"/>
                  </a:cubicBezTo>
                  <a:cubicBezTo>
                    <a:pt x="2459" y="11243"/>
                    <a:pt x="1905" y="11993"/>
                    <a:pt x="3428" y="12743"/>
                  </a:cubicBezTo>
                  <a:cubicBezTo>
                    <a:pt x="4952" y="13493"/>
                    <a:pt x="8552" y="14243"/>
                    <a:pt x="11875" y="14693"/>
                  </a:cubicBezTo>
                  <a:cubicBezTo>
                    <a:pt x="15198" y="15143"/>
                    <a:pt x="18244" y="15293"/>
                    <a:pt x="21290" y="15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3" name="Line"/>
            <p:cNvSpPr/>
            <p:nvPr/>
          </p:nvSpPr>
          <p:spPr>
            <a:xfrm>
              <a:off x="5769576" y="1608676"/>
              <a:ext cx="207006" cy="279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4" fill="norm" stroke="1" extrusionOk="0">
                  <a:moveTo>
                    <a:pt x="0" y="4773"/>
                  </a:moveTo>
                  <a:cubicBezTo>
                    <a:pt x="533" y="3411"/>
                    <a:pt x="1067" y="2049"/>
                    <a:pt x="1867" y="1855"/>
                  </a:cubicBezTo>
                  <a:cubicBezTo>
                    <a:pt x="2667" y="1660"/>
                    <a:pt x="3733" y="2633"/>
                    <a:pt x="5200" y="5260"/>
                  </a:cubicBezTo>
                  <a:cubicBezTo>
                    <a:pt x="6667" y="7887"/>
                    <a:pt x="8533" y="12168"/>
                    <a:pt x="9733" y="14795"/>
                  </a:cubicBezTo>
                  <a:cubicBezTo>
                    <a:pt x="10933" y="17422"/>
                    <a:pt x="11467" y="18395"/>
                    <a:pt x="12267" y="19368"/>
                  </a:cubicBezTo>
                  <a:cubicBezTo>
                    <a:pt x="13067" y="20341"/>
                    <a:pt x="14133" y="21314"/>
                    <a:pt x="14800" y="21314"/>
                  </a:cubicBezTo>
                  <a:cubicBezTo>
                    <a:pt x="15467" y="21314"/>
                    <a:pt x="15733" y="20341"/>
                    <a:pt x="16400" y="17228"/>
                  </a:cubicBezTo>
                  <a:cubicBezTo>
                    <a:pt x="17067" y="14114"/>
                    <a:pt x="18133" y="8860"/>
                    <a:pt x="18667" y="5455"/>
                  </a:cubicBezTo>
                  <a:cubicBezTo>
                    <a:pt x="19200" y="2049"/>
                    <a:pt x="19200" y="492"/>
                    <a:pt x="19600" y="103"/>
                  </a:cubicBezTo>
                  <a:cubicBezTo>
                    <a:pt x="20000" y="-286"/>
                    <a:pt x="20800" y="492"/>
                    <a:pt x="21600" y="1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4" name="Line"/>
            <p:cNvSpPr/>
            <p:nvPr/>
          </p:nvSpPr>
          <p:spPr>
            <a:xfrm>
              <a:off x="7571284" y="1407728"/>
              <a:ext cx="478521" cy="171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334" fill="norm" stroke="1" extrusionOk="0">
                  <a:moveTo>
                    <a:pt x="0" y="21334"/>
                  </a:moveTo>
                  <a:cubicBezTo>
                    <a:pt x="1029" y="20063"/>
                    <a:pt x="2057" y="18793"/>
                    <a:pt x="3943" y="16410"/>
                  </a:cubicBezTo>
                  <a:cubicBezTo>
                    <a:pt x="5829" y="14028"/>
                    <a:pt x="8571" y="10534"/>
                    <a:pt x="11200" y="7675"/>
                  </a:cubicBezTo>
                  <a:cubicBezTo>
                    <a:pt x="13829" y="4816"/>
                    <a:pt x="16343" y="2593"/>
                    <a:pt x="18114" y="1322"/>
                  </a:cubicBezTo>
                  <a:cubicBezTo>
                    <a:pt x="19886" y="52"/>
                    <a:pt x="20914" y="-266"/>
                    <a:pt x="21257" y="210"/>
                  </a:cubicBezTo>
                  <a:cubicBezTo>
                    <a:pt x="21600" y="687"/>
                    <a:pt x="21257" y="1958"/>
                    <a:pt x="20914" y="3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5" name="Line"/>
            <p:cNvSpPr/>
            <p:nvPr/>
          </p:nvSpPr>
          <p:spPr>
            <a:xfrm>
              <a:off x="7640285" y="1433698"/>
              <a:ext cx="452345" cy="191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95" y="17856"/>
                    <a:pt x="6590" y="14112"/>
                    <a:pt x="10190" y="10512"/>
                  </a:cubicBezTo>
                  <a:cubicBezTo>
                    <a:pt x="13790" y="6912"/>
                    <a:pt x="17695" y="345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6" name="Line"/>
            <p:cNvSpPr/>
            <p:nvPr/>
          </p:nvSpPr>
          <p:spPr>
            <a:xfrm>
              <a:off x="8136118" y="1354311"/>
              <a:ext cx="201850" cy="456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432" fill="norm" stroke="1" extrusionOk="0">
                  <a:moveTo>
                    <a:pt x="1885" y="9848"/>
                  </a:moveTo>
                  <a:cubicBezTo>
                    <a:pt x="2155" y="13328"/>
                    <a:pt x="2425" y="16808"/>
                    <a:pt x="2560" y="18848"/>
                  </a:cubicBezTo>
                  <a:cubicBezTo>
                    <a:pt x="2695" y="20888"/>
                    <a:pt x="2695" y="21488"/>
                    <a:pt x="2290" y="21428"/>
                  </a:cubicBezTo>
                  <a:cubicBezTo>
                    <a:pt x="1885" y="21368"/>
                    <a:pt x="1075" y="20648"/>
                    <a:pt x="535" y="18488"/>
                  </a:cubicBezTo>
                  <a:cubicBezTo>
                    <a:pt x="-5" y="16328"/>
                    <a:pt x="-275" y="12728"/>
                    <a:pt x="400" y="9668"/>
                  </a:cubicBezTo>
                  <a:cubicBezTo>
                    <a:pt x="1075" y="6608"/>
                    <a:pt x="2695" y="4088"/>
                    <a:pt x="3910" y="2588"/>
                  </a:cubicBezTo>
                  <a:cubicBezTo>
                    <a:pt x="5125" y="1088"/>
                    <a:pt x="5935" y="608"/>
                    <a:pt x="7150" y="308"/>
                  </a:cubicBezTo>
                  <a:cubicBezTo>
                    <a:pt x="8365" y="8"/>
                    <a:pt x="9985" y="-112"/>
                    <a:pt x="11335" y="128"/>
                  </a:cubicBezTo>
                  <a:cubicBezTo>
                    <a:pt x="12685" y="368"/>
                    <a:pt x="13765" y="968"/>
                    <a:pt x="14305" y="2048"/>
                  </a:cubicBezTo>
                  <a:cubicBezTo>
                    <a:pt x="14845" y="3128"/>
                    <a:pt x="14845" y="4688"/>
                    <a:pt x="13900" y="6128"/>
                  </a:cubicBezTo>
                  <a:cubicBezTo>
                    <a:pt x="12955" y="7568"/>
                    <a:pt x="11065" y="8888"/>
                    <a:pt x="9580" y="9728"/>
                  </a:cubicBezTo>
                  <a:cubicBezTo>
                    <a:pt x="8095" y="10568"/>
                    <a:pt x="7015" y="10928"/>
                    <a:pt x="5800" y="11168"/>
                  </a:cubicBezTo>
                  <a:cubicBezTo>
                    <a:pt x="4585" y="11408"/>
                    <a:pt x="3235" y="11528"/>
                    <a:pt x="3100" y="11768"/>
                  </a:cubicBezTo>
                  <a:cubicBezTo>
                    <a:pt x="2965" y="12008"/>
                    <a:pt x="4045" y="12368"/>
                    <a:pt x="6070" y="12968"/>
                  </a:cubicBezTo>
                  <a:cubicBezTo>
                    <a:pt x="8095" y="13568"/>
                    <a:pt x="11065" y="14408"/>
                    <a:pt x="13360" y="15008"/>
                  </a:cubicBezTo>
                  <a:cubicBezTo>
                    <a:pt x="15655" y="15608"/>
                    <a:pt x="17275" y="15968"/>
                    <a:pt x="18490" y="15908"/>
                  </a:cubicBezTo>
                  <a:cubicBezTo>
                    <a:pt x="19705" y="15848"/>
                    <a:pt x="20515" y="15368"/>
                    <a:pt x="21325" y="14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7" name="Line"/>
            <p:cNvSpPr/>
            <p:nvPr/>
          </p:nvSpPr>
          <p:spPr>
            <a:xfrm>
              <a:off x="8360968" y="1403031"/>
              <a:ext cx="156070" cy="291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454" fill="norm" stroke="1" extrusionOk="0">
                  <a:moveTo>
                    <a:pt x="0" y="0"/>
                  </a:moveTo>
                  <a:cubicBezTo>
                    <a:pt x="1394" y="3944"/>
                    <a:pt x="2787" y="7889"/>
                    <a:pt x="4006" y="11176"/>
                  </a:cubicBezTo>
                  <a:cubicBezTo>
                    <a:pt x="5226" y="14463"/>
                    <a:pt x="6271" y="17092"/>
                    <a:pt x="7316" y="18783"/>
                  </a:cubicBezTo>
                  <a:cubicBezTo>
                    <a:pt x="8361" y="20473"/>
                    <a:pt x="9406" y="21224"/>
                    <a:pt x="10800" y="21412"/>
                  </a:cubicBezTo>
                  <a:cubicBezTo>
                    <a:pt x="12194" y="21600"/>
                    <a:pt x="13935" y="21224"/>
                    <a:pt x="15852" y="18970"/>
                  </a:cubicBezTo>
                  <a:cubicBezTo>
                    <a:pt x="17768" y="16717"/>
                    <a:pt x="19858" y="12584"/>
                    <a:pt x="20729" y="9391"/>
                  </a:cubicBezTo>
                  <a:cubicBezTo>
                    <a:pt x="21600" y="6198"/>
                    <a:pt x="21252" y="3944"/>
                    <a:pt x="20903" y="16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328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4909759" y="323995"/>
              <a:ext cx="4066036" cy="1888004"/>
            </a:xfrm>
            <a:prstGeom prst="rect">
              <a:avLst/>
            </a:prstGeom>
            <a:effectLst/>
          </p:spPr>
        </p:pic>
        <p:sp>
          <p:nvSpPr>
            <p:cNvPr id="3330" name="Line"/>
            <p:cNvSpPr/>
            <p:nvPr/>
          </p:nvSpPr>
          <p:spPr>
            <a:xfrm>
              <a:off x="4813199" y="4178830"/>
              <a:ext cx="99660" cy="12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0967" fill="norm" stroke="1" extrusionOk="0">
                  <a:moveTo>
                    <a:pt x="14091" y="2959"/>
                  </a:moveTo>
                  <a:cubicBezTo>
                    <a:pt x="14091" y="2095"/>
                    <a:pt x="14091" y="1231"/>
                    <a:pt x="13528" y="713"/>
                  </a:cubicBezTo>
                  <a:cubicBezTo>
                    <a:pt x="12966" y="194"/>
                    <a:pt x="11841" y="22"/>
                    <a:pt x="10266" y="626"/>
                  </a:cubicBezTo>
                  <a:cubicBezTo>
                    <a:pt x="8691" y="1231"/>
                    <a:pt x="6666" y="2614"/>
                    <a:pt x="5091" y="4687"/>
                  </a:cubicBezTo>
                  <a:cubicBezTo>
                    <a:pt x="3516" y="6761"/>
                    <a:pt x="2391" y="9526"/>
                    <a:pt x="2728" y="11686"/>
                  </a:cubicBezTo>
                  <a:cubicBezTo>
                    <a:pt x="3066" y="13846"/>
                    <a:pt x="4866" y="15401"/>
                    <a:pt x="7566" y="16178"/>
                  </a:cubicBezTo>
                  <a:cubicBezTo>
                    <a:pt x="10266" y="16956"/>
                    <a:pt x="13866" y="16956"/>
                    <a:pt x="16341" y="15574"/>
                  </a:cubicBezTo>
                  <a:cubicBezTo>
                    <a:pt x="18816" y="14191"/>
                    <a:pt x="20166" y="11426"/>
                    <a:pt x="19491" y="8662"/>
                  </a:cubicBezTo>
                  <a:cubicBezTo>
                    <a:pt x="18816" y="5897"/>
                    <a:pt x="16116" y="3132"/>
                    <a:pt x="13304" y="1577"/>
                  </a:cubicBezTo>
                  <a:cubicBezTo>
                    <a:pt x="10491" y="22"/>
                    <a:pt x="7566" y="-324"/>
                    <a:pt x="5429" y="281"/>
                  </a:cubicBezTo>
                  <a:cubicBezTo>
                    <a:pt x="3291" y="886"/>
                    <a:pt x="1941" y="2441"/>
                    <a:pt x="1716" y="5119"/>
                  </a:cubicBezTo>
                  <a:cubicBezTo>
                    <a:pt x="1491" y="7798"/>
                    <a:pt x="2391" y="11599"/>
                    <a:pt x="4753" y="13500"/>
                  </a:cubicBezTo>
                  <a:cubicBezTo>
                    <a:pt x="7116" y="15401"/>
                    <a:pt x="10941" y="15401"/>
                    <a:pt x="14091" y="13932"/>
                  </a:cubicBezTo>
                  <a:cubicBezTo>
                    <a:pt x="17241" y="12463"/>
                    <a:pt x="19716" y="9526"/>
                    <a:pt x="20616" y="7279"/>
                  </a:cubicBezTo>
                  <a:cubicBezTo>
                    <a:pt x="21516" y="5033"/>
                    <a:pt x="20841" y="3478"/>
                    <a:pt x="19491" y="2354"/>
                  </a:cubicBezTo>
                  <a:cubicBezTo>
                    <a:pt x="18141" y="1231"/>
                    <a:pt x="16116" y="540"/>
                    <a:pt x="13304" y="1145"/>
                  </a:cubicBezTo>
                  <a:cubicBezTo>
                    <a:pt x="10491" y="1750"/>
                    <a:pt x="6891" y="3650"/>
                    <a:pt x="5204" y="5983"/>
                  </a:cubicBezTo>
                  <a:cubicBezTo>
                    <a:pt x="3516" y="8316"/>
                    <a:pt x="3741" y="11081"/>
                    <a:pt x="5878" y="12550"/>
                  </a:cubicBezTo>
                  <a:cubicBezTo>
                    <a:pt x="8016" y="14018"/>
                    <a:pt x="12066" y="14191"/>
                    <a:pt x="14991" y="13327"/>
                  </a:cubicBezTo>
                  <a:cubicBezTo>
                    <a:pt x="17916" y="12463"/>
                    <a:pt x="19716" y="10562"/>
                    <a:pt x="19941" y="8402"/>
                  </a:cubicBezTo>
                  <a:cubicBezTo>
                    <a:pt x="20166" y="6242"/>
                    <a:pt x="18816" y="3823"/>
                    <a:pt x="16903" y="2614"/>
                  </a:cubicBezTo>
                  <a:cubicBezTo>
                    <a:pt x="14991" y="1404"/>
                    <a:pt x="12516" y="1404"/>
                    <a:pt x="10154" y="2441"/>
                  </a:cubicBezTo>
                  <a:cubicBezTo>
                    <a:pt x="7791" y="3478"/>
                    <a:pt x="5541" y="5551"/>
                    <a:pt x="4641" y="7625"/>
                  </a:cubicBezTo>
                  <a:cubicBezTo>
                    <a:pt x="3741" y="9698"/>
                    <a:pt x="4191" y="11772"/>
                    <a:pt x="5766" y="12982"/>
                  </a:cubicBezTo>
                  <a:cubicBezTo>
                    <a:pt x="7341" y="14191"/>
                    <a:pt x="10041" y="14537"/>
                    <a:pt x="12629" y="13673"/>
                  </a:cubicBezTo>
                  <a:cubicBezTo>
                    <a:pt x="15216" y="12809"/>
                    <a:pt x="17691" y="10735"/>
                    <a:pt x="18928" y="9094"/>
                  </a:cubicBezTo>
                  <a:cubicBezTo>
                    <a:pt x="20166" y="7452"/>
                    <a:pt x="20166" y="6242"/>
                    <a:pt x="18928" y="5292"/>
                  </a:cubicBezTo>
                  <a:cubicBezTo>
                    <a:pt x="17691" y="4342"/>
                    <a:pt x="15216" y="3650"/>
                    <a:pt x="12629" y="4342"/>
                  </a:cubicBezTo>
                  <a:cubicBezTo>
                    <a:pt x="10041" y="5033"/>
                    <a:pt x="7341" y="7106"/>
                    <a:pt x="5878" y="9266"/>
                  </a:cubicBezTo>
                  <a:cubicBezTo>
                    <a:pt x="4416" y="11426"/>
                    <a:pt x="4191" y="13673"/>
                    <a:pt x="4866" y="15401"/>
                  </a:cubicBezTo>
                  <a:cubicBezTo>
                    <a:pt x="5541" y="17129"/>
                    <a:pt x="7116" y="18338"/>
                    <a:pt x="9141" y="18511"/>
                  </a:cubicBezTo>
                  <a:cubicBezTo>
                    <a:pt x="11166" y="18684"/>
                    <a:pt x="13641" y="17820"/>
                    <a:pt x="15329" y="16351"/>
                  </a:cubicBezTo>
                  <a:cubicBezTo>
                    <a:pt x="17016" y="14882"/>
                    <a:pt x="17916" y="12809"/>
                    <a:pt x="17804" y="10994"/>
                  </a:cubicBezTo>
                  <a:cubicBezTo>
                    <a:pt x="17691" y="9180"/>
                    <a:pt x="16566" y="7625"/>
                    <a:pt x="14541" y="7279"/>
                  </a:cubicBezTo>
                  <a:cubicBezTo>
                    <a:pt x="12516" y="6934"/>
                    <a:pt x="9591" y="7798"/>
                    <a:pt x="8016" y="8662"/>
                  </a:cubicBezTo>
                  <a:cubicBezTo>
                    <a:pt x="6441" y="9526"/>
                    <a:pt x="6216" y="10390"/>
                    <a:pt x="6104" y="11599"/>
                  </a:cubicBezTo>
                  <a:cubicBezTo>
                    <a:pt x="5991" y="12809"/>
                    <a:pt x="5991" y="14364"/>
                    <a:pt x="7678" y="14796"/>
                  </a:cubicBezTo>
                  <a:cubicBezTo>
                    <a:pt x="9366" y="15228"/>
                    <a:pt x="12741" y="14537"/>
                    <a:pt x="14766" y="13846"/>
                  </a:cubicBezTo>
                  <a:cubicBezTo>
                    <a:pt x="16791" y="13154"/>
                    <a:pt x="17466" y="12463"/>
                    <a:pt x="17691" y="11254"/>
                  </a:cubicBezTo>
                  <a:cubicBezTo>
                    <a:pt x="17916" y="10044"/>
                    <a:pt x="17691" y="8316"/>
                    <a:pt x="17016" y="7452"/>
                  </a:cubicBezTo>
                  <a:cubicBezTo>
                    <a:pt x="16341" y="6588"/>
                    <a:pt x="15216" y="6588"/>
                    <a:pt x="13754" y="7193"/>
                  </a:cubicBezTo>
                  <a:cubicBezTo>
                    <a:pt x="12291" y="7798"/>
                    <a:pt x="10491" y="9007"/>
                    <a:pt x="9366" y="10303"/>
                  </a:cubicBezTo>
                  <a:cubicBezTo>
                    <a:pt x="8241" y="11599"/>
                    <a:pt x="7791" y="12982"/>
                    <a:pt x="7791" y="14105"/>
                  </a:cubicBezTo>
                  <a:cubicBezTo>
                    <a:pt x="7791" y="15228"/>
                    <a:pt x="8241" y="16092"/>
                    <a:pt x="9704" y="16092"/>
                  </a:cubicBezTo>
                  <a:cubicBezTo>
                    <a:pt x="11166" y="16092"/>
                    <a:pt x="13641" y="15228"/>
                    <a:pt x="15553" y="13846"/>
                  </a:cubicBezTo>
                  <a:cubicBezTo>
                    <a:pt x="17466" y="12463"/>
                    <a:pt x="18816" y="10562"/>
                    <a:pt x="19491" y="9094"/>
                  </a:cubicBezTo>
                  <a:cubicBezTo>
                    <a:pt x="20166" y="7625"/>
                    <a:pt x="20166" y="6588"/>
                    <a:pt x="19154" y="5810"/>
                  </a:cubicBezTo>
                  <a:cubicBezTo>
                    <a:pt x="18141" y="5033"/>
                    <a:pt x="16116" y="4514"/>
                    <a:pt x="13979" y="5465"/>
                  </a:cubicBezTo>
                  <a:cubicBezTo>
                    <a:pt x="11841" y="6415"/>
                    <a:pt x="9591" y="8834"/>
                    <a:pt x="8578" y="10908"/>
                  </a:cubicBezTo>
                  <a:cubicBezTo>
                    <a:pt x="7566" y="12982"/>
                    <a:pt x="7791" y="14710"/>
                    <a:pt x="8354" y="15833"/>
                  </a:cubicBezTo>
                  <a:cubicBezTo>
                    <a:pt x="8916" y="16956"/>
                    <a:pt x="9816" y="17474"/>
                    <a:pt x="11728" y="16956"/>
                  </a:cubicBezTo>
                  <a:cubicBezTo>
                    <a:pt x="13641" y="16438"/>
                    <a:pt x="16566" y="14882"/>
                    <a:pt x="18141" y="13673"/>
                  </a:cubicBezTo>
                  <a:cubicBezTo>
                    <a:pt x="19716" y="12463"/>
                    <a:pt x="19941" y="11599"/>
                    <a:pt x="20054" y="10735"/>
                  </a:cubicBezTo>
                  <a:cubicBezTo>
                    <a:pt x="20166" y="9871"/>
                    <a:pt x="20166" y="9007"/>
                    <a:pt x="19491" y="8489"/>
                  </a:cubicBezTo>
                  <a:cubicBezTo>
                    <a:pt x="18816" y="7970"/>
                    <a:pt x="17466" y="7798"/>
                    <a:pt x="15216" y="8402"/>
                  </a:cubicBezTo>
                  <a:cubicBezTo>
                    <a:pt x="12966" y="9007"/>
                    <a:pt x="9816" y="10390"/>
                    <a:pt x="8129" y="11945"/>
                  </a:cubicBezTo>
                  <a:cubicBezTo>
                    <a:pt x="6441" y="13500"/>
                    <a:pt x="6216" y="15228"/>
                    <a:pt x="6441" y="16438"/>
                  </a:cubicBezTo>
                  <a:cubicBezTo>
                    <a:pt x="6666" y="17647"/>
                    <a:pt x="7341" y="18338"/>
                    <a:pt x="9591" y="18079"/>
                  </a:cubicBezTo>
                  <a:cubicBezTo>
                    <a:pt x="11841" y="17820"/>
                    <a:pt x="15666" y="16610"/>
                    <a:pt x="18029" y="15055"/>
                  </a:cubicBezTo>
                  <a:cubicBezTo>
                    <a:pt x="20391" y="13500"/>
                    <a:pt x="21291" y="11599"/>
                    <a:pt x="21178" y="9698"/>
                  </a:cubicBezTo>
                  <a:cubicBezTo>
                    <a:pt x="21066" y="7798"/>
                    <a:pt x="19941" y="5897"/>
                    <a:pt x="17466" y="5465"/>
                  </a:cubicBezTo>
                  <a:cubicBezTo>
                    <a:pt x="14991" y="5033"/>
                    <a:pt x="11166" y="6070"/>
                    <a:pt x="8354" y="7970"/>
                  </a:cubicBezTo>
                  <a:cubicBezTo>
                    <a:pt x="5541" y="9871"/>
                    <a:pt x="3741" y="12636"/>
                    <a:pt x="2841" y="14537"/>
                  </a:cubicBezTo>
                  <a:cubicBezTo>
                    <a:pt x="1941" y="16438"/>
                    <a:pt x="1941" y="17474"/>
                    <a:pt x="3066" y="18252"/>
                  </a:cubicBezTo>
                  <a:cubicBezTo>
                    <a:pt x="4191" y="19030"/>
                    <a:pt x="6441" y="19548"/>
                    <a:pt x="9028" y="18338"/>
                  </a:cubicBezTo>
                  <a:cubicBezTo>
                    <a:pt x="11616" y="17129"/>
                    <a:pt x="14541" y="14191"/>
                    <a:pt x="16116" y="11945"/>
                  </a:cubicBezTo>
                  <a:cubicBezTo>
                    <a:pt x="17691" y="9698"/>
                    <a:pt x="17916" y="8143"/>
                    <a:pt x="16341" y="7106"/>
                  </a:cubicBezTo>
                  <a:cubicBezTo>
                    <a:pt x="14766" y="6070"/>
                    <a:pt x="11391" y="5551"/>
                    <a:pt x="8691" y="5897"/>
                  </a:cubicBezTo>
                  <a:cubicBezTo>
                    <a:pt x="5991" y="6242"/>
                    <a:pt x="3966" y="7452"/>
                    <a:pt x="2616" y="9007"/>
                  </a:cubicBezTo>
                  <a:cubicBezTo>
                    <a:pt x="1266" y="10562"/>
                    <a:pt x="591" y="12463"/>
                    <a:pt x="254" y="14018"/>
                  </a:cubicBezTo>
                  <a:cubicBezTo>
                    <a:pt x="-84" y="15574"/>
                    <a:pt x="-84" y="16783"/>
                    <a:pt x="254" y="17820"/>
                  </a:cubicBezTo>
                  <a:cubicBezTo>
                    <a:pt x="591" y="18857"/>
                    <a:pt x="1266" y="19721"/>
                    <a:pt x="2841" y="20326"/>
                  </a:cubicBezTo>
                  <a:cubicBezTo>
                    <a:pt x="4416" y="20930"/>
                    <a:pt x="6891" y="21276"/>
                    <a:pt x="9366" y="20585"/>
                  </a:cubicBezTo>
                  <a:cubicBezTo>
                    <a:pt x="11841" y="19894"/>
                    <a:pt x="14316" y="18166"/>
                    <a:pt x="16004" y="15919"/>
                  </a:cubicBezTo>
                  <a:cubicBezTo>
                    <a:pt x="17691" y="13673"/>
                    <a:pt x="18591" y="10908"/>
                    <a:pt x="19041" y="9094"/>
                  </a:cubicBezTo>
                  <a:cubicBezTo>
                    <a:pt x="19491" y="7279"/>
                    <a:pt x="19491" y="6415"/>
                    <a:pt x="19154" y="5638"/>
                  </a:cubicBezTo>
                  <a:cubicBezTo>
                    <a:pt x="18816" y="4860"/>
                    <a:pt x="18141" y="4169"/>
                    <a:pt x="16116" y="4169"/>
                  </a:cubicBezTo>
                  <a:cubicBezTo>
                    <a:pt x="14091" y="4169"/>
                    <a:pt x="10716" y="4860"/>
                    <a:pt x="8129" y="6156"/>
                  </a:cubicBezTo>
                  <a:cubicBezTo>
                    <a:pt x="5541" y="7452"/>
                    <a:pt x="3741" y="9353"/>
                    <a:pt x="2954" y="10908"/>
                  </a:cubicBezTo>
                  <a:cubicBezTo>
                    <a:pt x="2166" y="12463"/>
                    <a:pt x="2391" y="13673"/>
                    <a:pt x="3179" y="14537"/>
                  </a:cubicBezTo>
                  <a:cubicBezTo>
                    <a:pt x="3966" y="15401"/>
                    <a:pt x="5316" y="15919"/>
                    <a:pt x="7341" y="15919"/>
                  </a:cubicBezTo>
                  <a:cubicBezTo>
                    <a:pt x="9366" y="15919"/>
                    <a:pt x="12066" y="15401"/>
                    <a:pt x="13979" y="14969"/>
                  </a:cubicBezTo>
                  <a:cubicBezTo>
                    <a:pt x="15891" y="14537"/>
                    <a:pt x="17016" y="14191"/>
                    <a:pt x="17804" y="13586"/>
                  </a:cubicBezTo>
                  <a:cubicBezTo>
                    <a:pt x="18591" y="12982"/>
                    <a:pt x="19041" y="12118"/>
                    <a:pt x="18253" y="11686"/>
                  </a:cubicBezTo>
                  <a:cubicBezTo>
                    <a:pt x="17466" y="11254"/>
                    <a:pt x="15441" y="11254"/>
                    <a:pt x="13416" y="11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1" name="Line"/>
            <p:cNvSpPr/>
            <p:nvPr/>
          </p:nvSpPr>
          <p:spPr>
            <a:xfrm>
              <a:off x="6626024" y="3288627"/>
              <a:ext cx="160903" cy="153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1" h="21282" fill="norm" stroke="1" extrusionOk="0">
                  <a:moveTo>
                    <a:pt x="14915" y="6651"/>
                  </a:moveTo>
                  <a:cubicBezTo>
                    <a:pt x="14638" y="4594"/>
                    <a:pt x="14361" y="2537"/>
                    <a:pt x="13738" y="1508"/>
                  </a:cubicBezTo>
                  <a:cubicBezTo>
                    <a:pt x="13115" y="480"/>
                    <a:pt x="12146" y="480"/>
                    <a:pt x="10554" y="2023"/>
                  </a:cubicBezTo>
                  <a:cubicBezTo>
                    <a:pt x="8961" y="3565"/>
                    <a:pt x="6746" y="6651"/>
                    <a:pt x="5431" y="9443"/>
                  </a:cubicBezTo>
                  <a:cubicBezTo>
                    <a:pt x="4115" y="12235"/>
                    <a:pt x="3700" y="14733"/>
                    <a:pt x="3769" y="16202"/>
                  </a:cubicBezTo>
                  <a:cubicBezTo>
                    <a:pt x="3838" y="17672"/>
                    <a:pt x="4392" y="18112"/>
                    <a:pt x="5846" y="17598"/>
                  </a:cubicBezTo>
                  <a:cubicBezTo>
                    <a:pt x="7300" y="17084"/>
                    <a:pt x="9654" y="15614"/>
                    <a:pt x="11177" y="13190"/>
                  </a:cubicBezTo>
                  <a:cubicBezTo>
                    <a:pt x="12700" y="10765"/>
                    <a:pt x="13392" y="7386"/>
                    <a:pt x="13461" y="4961"/>
                  </a:cubicBezTo>
                  <a:cubicBezTo>
                    <a:pt x="13531" y="2537"/>
                    <a:pt x="12977" y="1067"/>
                    <a:pt x="11938" y="406"/>
                  </a:cubicBezTo>
                  <a:cubicBezTo>
                    <a:pt x="10900" y="-255"/>
                    <a:pt x="9377" y="-108"/>
                    <a:pt x="7646" y="847"/>
                  </a:cubicBezTo>
                  <a:cubicBezTo>
                    <a:pt x="5915" y="1802"/>
                    <a:pt x="3977" y="3565"/>
                    <a:pt x="2661" y="5769"/>
                  </a:cubicBezTo>
                  <a:cubicBezTo>
                    <a:pt x="1346" y="7974"/>
                    <a:pt x="654" y="10618"/>
                    <a:pt x="792" y="12676"/>
                  </a:cubicBezTo>
                  <a:cubicBezTo>
                    <a:pt x="931" y="14733"/>
                    <a:pt x="1900" y="16202"/>
                    <a:pt x="3354" y="17010"/>
                  </a:cubicBezTo>
                  <a:cubicBezTo>
                    <a:pt x="4808" y="17818"/>
                    <a:pt x="6746" y="17965"/>
                    <a:pt x="8684" y="17157"/>
                  </a:cubicBezTo>
                  <a:cubicBezTo>
                    <a:pt x="10623" y="16349"/>
                    <a:pt x="12561" y="14586"/>
                    <a:pt x="13669" y="12529"/>
                  </a:cubicBezTo>
                  <a:cubicBezTo>
                    <a:pt x="14777" y="10472"/>
                    <a:pt x="15054" y="8121"/>
                    <a:pt x="14984" y="6651"/>
                  </a:cubicBezTo>
                  <a:cubicBezTo>
                    <a:pt x="14915" y="5182"/>
                    <a:pt x="14500" y="4594"/>
                    <a:pt x="13531" y="4227"/>
                  </a:cubicBezTo>
                  <a:cubicBezTo>
                    <a:pt x="12561" y="3859"/>
                    <a:pt x="11038" y="3712"/>
                    <a:pt x="9100" y="4741"/>
                  </a:cubicBezTo>
                  <a:cubicBezTo>
                    <a:pt x="7161" y="5769"/>
                    <a:pt x="4808" y="7974"/>
                    <a:pt x="3492" y="10178"/>
                  </a:cubicBezTo>
                  <a:cubicBezTo>
                    <a:pt x="2177" y="12382"/>
                    <a:pt x="1900" y="14586"/>
                    <a:pt x="2661" y="16276"/>
                  </a:cubicBezTo>
                  <a:cubicBezTo>
                    <a:pt x="3423" y="17965"/>
                    <a:pt x="5223" y="19141"/>
                    <a:pt x="7369" y="19141"/>
                  </a:cubicBezTo>
                  <a:cubicBezTo>
                    <a:pt x="9515" y="19141"/>
                    <a:pt x="12008" y="17965"/>
                    <a:pt x="13808" y="16202"/>
                  </a:cubicBezTo>
                  <a:cubicBezTo>
                    <a:pt x="15608" y="14439"/>
                    <a:pt x="16715" y="12088"/>
                    <a:pt x="17061" y="10178"/>
                  </a:cubicBezTo>
                  <a:cubicBezTo>
                    <a:pt x="17408" y="8267"/>
                    <a:pt x="16992" y="6798"/>
                    <a:pt x="16023" y="5769"/>
                  </a:cubicBezTo>
                  <a:cubicBezTo>
                    <a:pt x="15054" y="4741"/>
                    <a:pt x="13531" y="4153"/>
                    <a:pt x="11661" y="4594"/>
                  </a:cubicBezTo>
                  <a:cubicBezTo>
                    <a:pt x="9792" y="5035"/>
                    <a:pt x="7577" y="6504"/>
                    <a:pt x="6123" y="8561"/>
                  </a:cubicBezTo>
                  <a:cubicBezTo>
                    <a:pt x="4669" y="10618"/>
                    <a:pt x="3977" y="13263"/>
                    <a:pt x="4600" y="15394"/>
                  </a:cubicBezTo>
                  <a:cubicBezTo>
                    <a:pt x="5223" y="17525"/>
                    <a:pt x="7161" y="19141"/>
                    <a:pt x="9169" y="19729"/>
                  </a:cubicBezTo>
                  <a:cubicBezTo>
                    <a:pt x="11177" y="20316"/>
                    <a:pt x="13254" y="19876"/>
                    <a:pt x="14984" y="18259"/>
                  </a:cubicBezTo>
                  <a:cubicBezTo>
                    <a:pt x="16715" y="16643"/>
                    <a:pt x="18100" y="13851"/>
                    <a:pt x="18792" y="11721"/>
                  </a:cubicBezTo>
                  <a:cubicBezTo>
                    <a:pt x="19484" y="9590"/>
                    <a:pt x="19484" y="8121"/>
                    <a:pt x="19277" y="7092"/>
                  </a:cubicBezTo>
                  <a:cubicBezTo>
                    <a:pt x="19069" y="6063"/>
                    <a:pt x="18654" y="5476"/>
                    <a:pt x="17754" y="5108"/>
                  </a:cubicBezTo>
                  <a:cubicBezTo>
                    <a:pt x="16854" y="4741"/>
                    <a:pt x="15469" y="4594"/>
                    <a:pt x="13808" y="5329"/>
                  </a:cubicBezTo>
                  <a:cubicBezTo>
                    <a:pt x="12146" y="6063"/>
                    <a:pt x="10208" y="7680"/>
                    <a:pt x="8754" y="9737"/>
                  </a:cubicBezTo>
                  <a:cubicBezTo>
                    <a:pt x="7300" y="11794"/>
                    <a:pt x="6331" y="14292"/>
                    <a:pt x="5984" y="15908"/>
                  </a:cubicBezTo>
                  <a:cubicBezTo>
                    <a:pt x="5638" y="17525"/>
                    <a:pt x="5915" y="18259"/>
                    <a:pt x="6815" y="18774"/>
                  </a:cubicBezTo>
                  <a:cubicBezTo>
                    <a:pt x="7715" y="19288"/>
                    <a:pt x="9238" y="19582"/>
                    <a:pt x="11177" y="18994"/>
                  </a:cubicBezTo>
                  <a:cubicBezTo>
                    <a:pt x="13115" y="18406"/>
                    <a:pt x="15469" y="16937"/>
                    <a:pt x="17200" y="14953"/>
                  </a:cubicBezTo>
                  <a:cubicBezTo>
                    <a:pt x="18931" y="12969"/>
                    <a:pt x="20038" y="10472"/>
                    <a:pt x="20592" y="8708"/>
                  </a:cubicBezTo>
                  <a:cubicBezTo>
                    <a:pt x="21146" y="6945"/>
                    <a:pt x="21146" y="5916"/>
                    <a:pt x="20869" y="5108"/>
                  </a:cubicBezTo>
                  <a:cubicBezTo>
                    <a:pt x="20592" y="4300"/>
                    <a:pt x="20038" y="3712"/>
                    <a:pt x="18100" y="4006"/>
                  </a:cubicBezTo>
                  <a:cubicBezTo>
                    <a:pt x="16161" y="4300"/>
                    <a:pt x="12838" y="5476"/>
                    <a:pt x="10138" y="7459"/>
                  </a:cubicBezTo>
                  <a:cubicBezTo>
                    <a:pt x="7438" y="9443"/>
                    <a:pt x="5361" y="12235"/>
                    <a:pt x="4531" y="14292"/>
                  </a:cubicBezTo>
                  <a:cubicBezTo>
                    <a:pt x="3700" y="16349"/>
                    <a:pt x="4115" y="17672"/>
                    <a:pt x="5569" y="18333"/>
                  </a:cubicBezTo>
                  <a:cubicBezTo>
                    <a:pt x="7023" y="18994"/>
                    <a:pt x="9515" y="18994"/>
                    <a:pt x="11661" y="17672"/>
                  </a:cubicBezTo>
                  <a:cubicBezTo>
                    <a:pt x="13808" y="16349"/>
                    <a:pt x="15608" y="13704"/>
                    <a:pt x="16161" y="11280"/>
                  </a:cubicBezTo>
                  <a:cubicBezTo>
                    <a:pt x="16715" y="8855"/>
                    <a:pt x="16023" y="6651"/>
                    <a:pt x="14915" y="5402"/>
                  </a:cubicBezTo>
                  <a:cubicBezTo>
                    <a:pt x="13808" y="4153"/>
                    <a:pt x="12284" y="3859"/>
                    <a:pt x="10069" y="4888"/>
                  </a:cubicBezTo>
                  <a:cubicBezTo>
                    <a:pt x="7854" y="5916"/>
                    <a:pt x="4946" y="8267"/>
                    <a:pt x="3284" y="10618"/>
                  </a:cubicBezTo>
                  <a:cubicBezTo>
                    <a:pt x="1623" y="12969"/>
                    <a:pt x="1208" y="15321"/>
                    <a:pt x="1692" y="17010"/>
                  </a:cubicBezTo>
                  <a:cubicBezTo>
                    <a:pt x="2177" y="18700"/>
                    <a:pt x="3561" y="19729"/>
                    <a:pt x="5500" y="19876"/>
                  </a:cubicBezTo>
                  <a:cubicBezTo>
                    <a:pt x="7438" y="20023"/>
                    <a:pt x="9931" y="19288"/>
                    <a:pt x="11731" y="18039"/>
                  </a:cubicBezTo>
                  <a:cubicBezTo>
                    <a:pt x="13531" y="16790"/>
                    <a:pt x="14638" y="15027"/>
                    <a:pt x="15192" y="13484"/>
                  </a:cubicBezTo>
                  <a:cubicBezTo>
                    <a:pt x="15746" y="11941"/>
                    <a:pt x="15746" y="10618"/>
                    <a:pt x="15261" y="9590"/>
                  </a:cubicBezTo>
                  <a:cubicBezTo>
                    <a:pt x="14777" y="8561"/>
                    <a:pt x="13808" y="7827"/>
                    <a:pt x="12215" y="7606"/>
                  </a:cubicBezTo>
                  <a:cubicBezTo>
                    <a:pt x="10623" y="7386"/>
                    <a:pt x="8408" y="7680"/>
                    <a:pt x="6538" y="9076"/>
                  </a:cubicBezTo>
                  <a:cubicBezTo>
                    <a:pt x="4669" y="10472"/>
                    <a:pt x="3146" y="12969"/>
                    <a:pt x="2315" y="14586"/>
                  </a:cubicBezTo>
                  <a:cubicBezTo>
                    <a:pt x="1484" y="16202"/>
                    <a:pt x="1346" y="16937"/>
                    <a:pt x="1900" y="17965"/>
                  </a:cubicBezTo>
                  <a:cubicBezTo>
                    <a:pt x="2454" y="18994"/>
                    <a:pt x="3700" y="20316"/>
                    <a:pt x="5431" y="20757"/>
                  </a:cubicBezTo>
                  <a:cubicBezTo>
                    <a:pt x="7161" y="21198"/>
                    <a:pt x="9377" y="20757"/>
                    <a:pt x="11246" y="18921"/>
                  </a:cubicBezTo>
                  <a:cubicBezTo>
                    <a:pt x="13115" y="17084"/>
                    <a:pt x="14638" y="13851"/>
                    <a:pt x="15123" y="11059"/>
                  </a:cubicBezTo>
                  <a:cubicBezTo>
                    <a:pt x="15608" y="8267"/>
                    <a:pt x="15054" y="5916"/>
                    <a:pt x="13877" y="4447"/>
                  </a:cubicBezTo>
                  <a:cubicBezTo>
                    <a:pt x="12700" y="2978"/>
                    <a:pt x="10900" y="2390"/>
                    <a:pt x="8546" y="3418"/>
                  </a:cubicBezTo>
                  <a:cubicBezTo>
                    <a:pt x="6192" y="4447"/>
                    <a:pt x="3284" y="7092"/>
                    <a:pt x="1623" y="9369"/>
                  </a:cubicBezTo>
                  <a:cubicBezTo>
                    <a:pt x="-39" y="11647"/>
                    <a:pt x="-454" y="13557"/>
                    <a:pt x="515" y="15174"/>
                  </a:cubicBezTo>
                  <a:cubicBezTo>
                    <a:pt x="1484" y="16790"/>
                    <a:pt x="3838" y="18112"/>
                    <a:pt x="6054" y="18259"/>
                  </a:cubicBezTo>
                  <a:cubicBezTo>
                    <a:pt x="8269" y="18406"/>
                    <a:pt x="10346" y="17378"/>
                    <a:pt x="11869" y="15027"/>
                  </a:cubicBezTo>
                  <a:cubicBezTo>
                    <a:pt x="13392" y="12676"/>
                    <a:pt x="14361" y="9002"/>
                    <a:pt x="14846" y="6798"/>
                  </a:cubicBezTo>
                  <a:cubicBezTo>
                    <a:pt x="15331" y="4594"/>
                    <a:pt x="15331" y="3859"/>
                    <a:pt x="15054" y="3125"/>
                  </a:cubicBezTo>
                  <a:cubicBezTo>
                    <a:pt x="14777" y="2390"/>
                    <a:pt x="14223" y="1655"/>
                    <a:pt x="13115" y="1435"/>
                  </a:cubicBezTo>
                  <a:cubicBezTo>
                    <a:pt x="12008" y="1214"/>
                    <a:pt x="10346" y="1508"/>
                    <a:pt x="8615" y="2831"/>
                  </a:cubicBezTo>
                  <a:cubicBezTo>
                    <a:pt x="6884" y="4153"/>
                    <a:pt x="5084" y="6504"/>
                    <a:pt x="4184" y="8561"/>
                  </a:cubicBezTo>
                  <a:cubicBezTo>
                    <a:pt x="3284" y="10618"/>
                    <a:pt x="3284" y="12382"/>
                    <a:pt x="4046" y="13704"/>
                  </a:cubicBezTo>
                  <a:cubicBezTo>
                    <a:pt x="4808" y="15027"/>
                    <a:pt x="6331" y="15908"/>
                    <a:pt x="8269" y="15835"/>
                  </a:cubicBezTo>
                  <a:cubicBezTo>
                    <a:pt x="10208" y="15761"/>
                    <a:pt x="12561" y="14733"/>
                    <a:pt x="14223" y="12602"/>
                  </a:cubicBezTo>
                  <a:cubicBezTo>
                    <a:pt x="15884" y="10472"/>
                    <a:pt x="16854" y="7239"/>
                    <a:pt x="17200" y="4961"/>
                  </a:cubicBezTo>
                  <a:cubicBezTo>
                    <a:pt x="17546" y="2684"/>
                    <a:pt x="17269" y="1361"/>
                    <a:pt x="16646" y="700"/>
                  </a:cubicBezTo>
                  <a:cubicBezTo>
                    <a:pt x="16023" y="39"/>
                    <a:pt x="15054" y="39"/>
                    <a:pt x="13323" y="847"/>
                  </a:cubicBezTo>
                  <a:cubicBezTo>
                    <a:pt x="11592" y="1655"/>
                    <a:pt x="9100" y="3272"/>
                    <a:pt x="7438" y="5549"/>
                  </a:cubicBezTo>
                  <a:cubicBezTo>
                    <a:pt x="5777" y="7827"/>
                    <a:pt x="4946" y="10765"/>
                    <a:pt x="5084" y="12749"/>
                  </a:cubicBezTo>
                  <a:cubicBezTo>
                    <a:pt x="5223" y="14733"/>
                    <a:pt x="6331" y="15761"/>
                    <a:pt x="8061" y="16055"/>
                  </a:cubicBezTo>
                  <a:cubicBezTo>
                    <a:pt x="9792" y="16349"/>
                    <a:pt x="12146" y="15908"/>
                    <a:pt x="14015" y="14512"/>
                  </a:cubicBezTo>
                  <a:cubicBezTo>
                    <a:pt x="15884" y="13116"/>
                    <a:pt x="17269" y="10765"/>
                    <a:pt x="17961" y="9149"/>
                  </a:cubicBezTo>
                  <a:cubicBezTo>
                    <a:pt x="18654" y="7533"/>
                    <a:pt x="18654" y="6651"/>
                    <a:pt x="18377" y="5990"/>
                  </a:cubicBezTo>
                  <a:cubicBezTo>
                    <a:pt x="18100" y="5329"/>
                    <a:pt x="17546" y="4888"/>
                    <a:pt x="16231" y="5108"/>
                  </a:cubicBezTo>
                  <a:cubicBezTo>
                    <a:pt x="14915" y="5329"/>
                    <a:pt x="12838" y="6210"/>
                    <a:pt x="10900" y="7827"/>
                  </a:cubicBezTo>
                  <a:cubicBezTo>
                    <a:pt x="8961" y="9443"/>
                    <a:pt x="7161" y="11794"/>
                    <a:pt x="6192" y="13337"/>
                  </a:cubicBezTo>
                  <a:cubicBezTo>
                    <a:pt x="5223" y="14880"/>
                    <a:pt x="5084" y="15614"/>
                    <a:pt x="5223" y="16276"/>
                  </a:cubicBezTo>
                  <a:cubicBezTo>
                    <a:pt x="5361" y="16937"/>
                    <a:pt x="5777" y="17525"/>
                    <a:pt x="6815" y="17965"/>
                  </a:cubicBezTo>
                  <a:cubicBezTo>
                    <a:pt x="7854" y="18406"/>
                    <a:pt x="9515" y="18700"/>
                    <a:pt x="11315" y="18112"/>
                  </a:cubicBezTo>
                  <a:cubicBezTo>
                    <a:pt x="13115" y="17525"/>
                    <a:pt x="15054" y="16055"/>
                    <a:pt x="16231" y="14880"/>
                  </a:cubicBezTo>
                  <a:cubicBezTo>
                    <a:pt x="17408" y="13704"/>
                    <a:pt x="17823" y="12823"/>
                    <a:pt x="18031" y="12014"/>
                  </a:cubicBezTo>
                  <a:cubicBezTo>
                    <a:pt x="18238" y="11206"/>
                    <a:pt x="18238" y="10472"/>
                    <a:pt x="18031" y="9810"/>
                  </a:cubicBezTo>
                  <a:cubicBezTo>
                    <a:pt x="17823" y="9149"/>
                    <a:pt x="17408" y="8561"/>
                    <a:pt x="16508" y="8267"/>
                  </a:cubicBezTo>
                  <a:cubicBezTo>
                    <a:pt x="15608" y="7974"/>
                    <a:pt x="14223" y="7974"/>
                    <a:pt x="12354" y="8782"/>
                  </a:cubicBezTo>
                  <a:cubicBezTo>
                    <a:pt x="10484" y="9590"/>
                    <a:pt x="8131" y="11206"/>
                    <a:pt x="6677" y="12676"/>
                  </a:cubicBezTo>
                  <a:cubicBezTo>
                    <a:pt x="5223" y="14145"/>
                    <a:pt x="4669" y="15467"/>
                    <a:pt x="4461" y="16496"/>
                  </a:cubicBezTo>
                  <a:cubicBezTo>
                    <a:pt x="4254" y="17525"/>
                    <a:pt x="4392" y="18259"/>
                    <a:pt x="4808" y="18774"/>
                  </a:cubicBezTo>
                  <a:cubicBezTo>
                    <a:pt x="5223" y="19288"/>
                    <a:pt x="5915" y="19582"/>
                    <a:pt x="7577" y="19288"/>
                  </a:cubicBezTo>
                  <a:cubicBezTo>
                    <a:pt x="9238" y="18994"/>
                    <a:pt x="11869" y="18112"/>
                    <a:pt x="13600" y="17084"/>
                  </a:cubicBezTo>
                  <a:cubicBezTo>
                    <a:pt x="15331" y="16055"/>
                    <a:pt x="16161" y="14880"/>
                    <a:pt x="16646" y="13778"/>
                  </a:cubicBezTo>
                  <a:cubicBezTo>
                    <a:pt x="17131" y="12676"/>
                    <a:pt x="17269" y="11647"/>
                    <a:pt x="16992" y="11059"/>
                  </a:cubicBezTo>
                  <a:cubicBezTo>
                    <a:pt x="16715" y="10472"/>
                    <a:pt x="16023" y="10325"/>
                    <a:pt x="14500" y="10839"/>
                  </a:cubicBezTo>
                  <a:cubicBezTo>
                    <a:pt x="12977" y="11353"/>
                    <a:pt x="10623" y="12529"/>
                    <a:pt x="9100" y="13851"/>
                  </a:cubicBezTo>
                  <a:cubicBezTo>
                    <a:pt x="7577" y="15174"/>
                    <a:pt x="6884" y="16643"/>
                    <a:pt x="6608" y="17745"/>
                  </a:cubicBezTo>
                  <a:cubicBezTo>
                    <a:pt x="6331" y="18847"/>
                    <a:pt x="6469" y="19582"/>
                    <a:pt x="6884" y="20023"/>
                  </a:cubicBezTo>
                  <a:cubicBezTo>
                    <a:pt x="7300" y="20463"/>
                    <a:pt x="7992" y="20610"/>
                    <a:pt x="9377" y="20316"/>
                  </a:cubicBezTo>
                  <a:cubicBezTo>
                    <a:pt x="10761" y="20023"/>
                    <a:pt x="12838" y="19288"/>
                    <a:pt x="14361" y="18406"/>
                  </a:cubicBezTo>
                  <a:cubicBezTo>
                    <a:pt x="15884" y="17525"/>
                    <a:pt x="16854" y="16496"/>
                    <a:pt x="17338" y="15614"/>
                  </a:cubicBezTo>
                  <a:cubicBezTo>
                    <a:pt x="17823" y="14733"/>
                    <a:pt x="17823" y="13998"/>
                    <a:pt x="17269" y="13631"/>
                  </a:cubicBezTo>
                  <a:cubicBezTo>
                    <a:pt x="16715" y="13263"/>
                    <a:pt x="15608" y="13263"/>
                    <a:pt x="13669" y="13998"/>
                  </a:cubicBezTo>
                  <a:cubicBezTo>
                    <a:pt x="11731" y="14733"/>
                    <a:pt x="8961" y="16202"/>
                    <a:pt x="7438" y="17378"/>
                  </a:cubicBezTo>
                  <a:cubicBezTo>
                    <a:pt x="5915" y="18553"/>
                    <a:pt x="5638" y="19435"/>
                    <a:pt x="5915" y="20096"/>
                  </a:cubicBezTo>
                  <a:cubicBezTo>
                    <a:pt x="6192" y="20757"/>
                    <a:pt x="7023" y="21198"/>
                    <a:pt x="8546" y="21272"/>
                  </a:cubicBezTo>
                  <a:cubicBezTo>
                    <a:pt x="10069" y="21345"/>
                    <a:pt x="12284" y="21051"/>
                    <a:pt x="13877" y="20390"/>
                  </a:cubicBezTo>
                  <a:cubicBezTo>
                    <a:pt x="15469" y="19729"/>
                    <a:pt x="16438" y="18700"/>
                    <a:pt x="16992" y="17818"/>
                  </a:cubicBezTo>
                  <a:cubicBezTo>
                    <a:pt x="17546" y="16937"/>
                    <a:pt x="17684" y="16202"/>
                    <a:pt x="17408" y="15688"/>
                  </a:cubicBezTo>
                  <a:cubicBezTo>
                    <a:pt x="17131" y="15174"/>
                    <a:pt x="16438" y="14880"/>
                    <a:pt x="15331" y="14806"/>
                  </a:cubicBezTo>
                  <a:cubicBezTo>
                    <a:pt x="14223" y="14733"/>
                    <a:pt x="12700" y="14880"/>
                    <a:pt x="11523" y="15100"/>
                  </a:cubicBezTo>
                  <a:cubicBezTo>
                    <a:pt x="10346" y="15321"/>
                    <a:pt x="9515" y="15614"/>
                    <a:pt x="8754" y="15982"/>
                  </a:cubicBezTo>
                  <a:cubicBezTo>
                    <a:pt x="7992" y="16349"/>
                    <a:pt x="7300" y="16790"/>
                    <a:pt x="6954" y="17378"/>
                  </a:cubicBezTo>
                  <a:cubicBezTo>
                    <a:pt x="6608" y="17965"/>
                    <a:pt x="6608" y="18700"/>
                    <a:pt x="7023" y="19141"/>
                  </a:cubicBezTo>
                  <a:cubicBezTo>
                    <a:pt x="7438" y="19582"/>
                    <a:pt x="8269" y="19729"/>
                    <a:pt x="9377" y="19508"/>
                  </a:cubicBezTo>
                  <a:cubicBezTo>
                    <a:pt x="10484" y="19288"/>
                    <a:pt x="11869" y="18700"/>
                    <a:pt x="12769" y="18039"/>
                  </a:cubicBezTo>
                  <a:cubicBezTo>
                    <a:pt x="13669" y="17378"/>
                    <a:pt x="14084" y="16643"/>
                    <a:pt x="14154" y="15982"/>
                  </a:cubicBezTo>
                  <a:cubicBezTo>
                    <a:pt x="14223" y="15321"/>
                    <a:pt x="13946" y="14733"/>
                    <a:pt x="13669" y="14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2" name="Line"/>
            <p:cNvSpPr/>
            <p:nvPr/>
          </p:nvSpPr>
          <p:spPr>
            <a:xfrm>
              <a:off x="9017761" y="495544"/>
              <a:ext cx="113506" cy="324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447" fill="norm" stroke="1" extrusionOk="0">
                  <a:moveTo>
                    <a:pt x="1920" y="2210"/>
                  </a:moveTo>
                  <a:cubicBezTo>
                    <a:pt x="960" y="1028"/>
                    <a:pt x="0" y="-153"/>
                    <a:pt x="0" y="16"/>
                  </a:cubicBezTo>
                  <a:cubicBezTo>
                    <a:pt x="0" y="185"/>
                    <a:pt x="960" y="1703"/>
                    <a:pt x="3360" y="4403"/>
                  </a:cubicBezTo>
                  <a:cubicBezTo>
                    <a:pt x="5760" y="7103"/>
                    <a:pt x="9600" y="10984"/>
                    <a:pt x="12240" y="13684"/>
                  </a:cubicBezTo>
                  <a:cubicBezTo>
                    <a:pt x="14880" y="16385"/>
                    <a:pt x="16320" y="17903"/>
                    <a:pt x="17760" y="19169"/>
                  </a:cubicBezTo>
                  <a:cubicBezTo>
                    <a:pt x="19200" y="20435"/>
                    <a:pt x="20640" y="21447"/>
                    <a:pt x="21120" y="21447"/>
                  </a:cubicBezTo>
                  <a:cubicBezTo>
                    <a:pt x="21600" y="21447"/>
                    <a:pt x="21120" y="20435"/>
                    <a:pt x="20640" y="19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3" name="Line"/>
            <p:cNvSpPr/>
            <p:nvPr/>
          </p:nvSpPr>
          <p:spPr>
            <a:xfrm>
              <a:off x="8874646" y="389644"/>
              <a:ext cx="421678" cy="310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0" y="18684"/>
                  </a:moveTo>
                  <a:cubicBezTo>
                    <a:pt x="0" y="17799"/>
                    <a:pt x="0" y="16914"/>
                    <a:pt x="262" y="16206"/>
                  </a:cubicBezTo>
                  <a:cubicBezTo>
                    <a:pt x="524" y="15497"/>
                    <a:pt x="1047" y="14966"/>
                    <a:pt x="2422" y="13107"/>
                  </a:cubicBezTo>
                  <a:cubicBezTo>
                    <a:pt x="3796" y="11248"/>
                    <a:pt x="6022" y="8061"/>
                    <a:pt x="7462" y="6025"/>
                  </a:cubicBezTo>
                  <a:cubicBezTo>
                    <a:pt x="8902" y="3989"/>
                    <a:pt x="9556" y="3104"/>
                    <a:pt x="10342" y="2130"/>
                  </a:cubicBezTo>
                  <a:cubicBezTo>
                    <a:pt x="11127" y="1156"/>
                    <a:pt x="12044" y="94"/>
                    <a:pt x="12502" y="6"/>
                  </a:cubicBezTo>
                  <a:cubicBezTo>
                    <a:pt x="12960" y="-83"/>
                    <a:pt x="12960" y="802"/>
                    <a:pt x="13025" y="3104"/>
                  </a:cubicBezTo>
                  <a:cubicBezTo>
                    <a:pt x="13091" y="5406"/>
                    <a:pt x="13222" y="9124"/>
                    <a:pt x="13418" y="12133"/>
                  </a:cubicBezTo>
                  <a:cubicBezTo>
                    <a:pt x="13615" y="15143"/>
                    <a:pt x="13876" y="17445"/>
                    <a:pt x="14073" y="19038"/>
                  </a:cubicBezTo>
                  <a:cubicBezTo>
                    <a:pt x="14269" y="20632"/>
                    <a:pt x="14400" y="21517"/>
                    <a:pt x="14465" y="21517"/>
                  </a:cubicBezTo>
                  <a:cubicBezTo>
                    <a:pt x="14531" y="21517"/>
                    <a:pt x="14531" y="20632"/>
                    <a:pt x="14531" y="19747"/>
                  </a:cubicBezTo>
                  <a:cubicBezTo>
                    <a:pt x="14531" y="18861"/>
                    <a:pt x="14531" y="17976"/>
                    <a:pt x="14727" y="16737"/>
                  </a:cubicBezTo>
                  <a:cubicBezTo>
                    <a:pt x="14924" y="15497"/>
                    <a:pt x="15316" y="13904"/>
                    <a:pt x="15840" y="13284"/>
                  </a:cubicBezTo>
                  <a:cubicBezTo>
                    <a:pt x="16364" y="12665"/>
                    <a:pt x="17018" y="13019"/>
                    <a:pt x="17804" y="13815"/>
                  </a:cubicBezTo>
                  <a:cubicBezTo>
                    <a:pt x="18589" y="14612"/>
                    <a:pt x="19505" y="15851"/>
                    <a:pt x="20160" y="16825"/>
                  </a:cubicBezTo>
                  <a:cubicBezTo>
                    <a:pt x="20815" y="17799"/>
                    <a:pt x="21207" y="18507"/>
                    <a:pt x="21600" y="192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4" name="Line"/>
            <p:cNvSpPr/>
            <p:nvPr/>
          </p:nvSpPr>
          <p:spPr>
            <a:xfrm>
              <a:off x="9296323" y="517404"/>
              <a:ext cx="138004" cy="124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5" fill="norm" stroke="1" extrusionOk="0">
                  <a:moveTo>
                    <a:pt x="0" y="11034"/>
                  </a:moveTo>
                  <a:cubicBezTo>
                    <a:pt x="400" y="8874"/>
                    <a:pt x="800" y="6714"/>
                    <a:pt x="2200" y="4554"/>
                  </a:cubicBezTo>
                  <a:cubicBezTo>
                    <a:pt x="3600" y="2394"/>
                    <a:pt x="6000" y="234"/>
                    <a:pt x="6200" y="18"/>
                  </a:cubicBezTo>
                  <a:cubicBezTo>
                    <a:pt x="6400" y="-198"/>
                    <a:pt x="4400" y="1530"/>
                    <a:pt x="3000" y="4554"/>
                  </a:cubicBezTo>
                  <a:cubicBezTo>
                    <a:pt x="1600" y="7578"/>
                    <a:pt x="800" y="11898"/>
                    <a:pt x="800" y="15138"/>
                  </a:cubicBezTo>
                  <a:cubicBezTo>
                    <a:pt x="800" y="18378"/>
                    <a:pt x="1600" y="20538"/>
                    <a:pt x="5200" y="20970"/>
                  </a:cubicBezTo>
                  <a:cubicBezTo>
                    <a:pt x="8800" y="21402"/>
                    <a:pt x="15200" y="20106"/>
                    <a:pt x="21600" y="18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5" name="Line"/>
            <p:cNvSpPr/>
            <p:nvPr/>
          </p:nvSpPr>
          <p:spPr>
            <a:xfrm>
              <a:off x="9771667" y="372672"/>
              <a:ext cx="184005" cy="17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0" fill="norm" stroke="1" extrusionOk="0">
                  <a:moveTo>
                    <a:pt x="0" y="14048"/>
                  </a:moveTo>
                  <a:cubicBezTo>
                    <a:pt x="2700" y="12831"/>
                    <a:pt x="5400" y="11614"/>
                    <a:pt x="7350" y="10245"/>
                  </a:cubicBezTo>
                  <a:cubicBezTo>
                    <a:pt x="9300" y="8876"/>
                    <a:pt x="10500" y="7355"/>
                    <a:pt x="11100" y="5681"/>
                  </a:cubicBezTo>
                  <a:cubicBezTo>
                    <a:pt x="11700" y="4008"/>
                    <a:pt x="11700" y="2183"/>
                    <a:pt x="10950" y="1118"/>
                  </a:cubicBezTo>
                  <a:cubicBezTo>
                    <a:pt x="10200" y="53"/>
                    <a:pt x="8700" y="-251"/>
                    <a:pt x="7350" y="205"/>
                  </a:cubicBezTo>
                  <a:cubicBezTo>
                    <a:pt x="6000" y="662"/>
                    <a:pt x="4800" y="1879"/>
                    <a:pt x="3900" y="4921"/>
                  </a:cubicBezTo>
                  <a:cubicBezTo>
                    <a:pt x="3000" y="7963"/>
                    <a:pt x="2400" y="12831"/>
                    <a:pt x="3600" y="15873"/>
                  </a:cubicBezTo>
                  <a:cubicBezTo>
                    <a:pt x="4800" y="18915"/>
                    <a:pt x="7800" y="20132"/>
                    <a:pt x="10200" y="20741"/>
                  </a:cubicBezTo>
                  <a:cubicBezTo>
                    <a:pt x="12600" y="21349"/>
                    <a:pt x="14400" y="21349"/>
                    <a:pt x="16200" y="19980"/>
                  </a:cubicBezTo>
                  <a:cubicBezTo>
                    <a:pt x="18000" y="18611"/>
                    <a:pt x="19800" y="15873"/>
                    <a:pt x="21600" y="13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6" name="Line"/>
            <p:cNvSpPr/>
            <p:nvPr/>
          </p:nvSpPr>
          <p:spPr>
            <a:xfrm>
              <a:off x="9925003" y="337340"/>
              <a:ext cx="122671" cy="171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fill="norm" stroke="1" extrusionOk="0">
                  <a:moveTo>
                    <a:pt x="0" y="7624"/>
                  </a:moveTo>
                  <a:cubicBezTo>
                    <a:pt x="2250" y="7624"/>
                    <a:pt x="4500" y="7624"/>
                    <a:pt x="7425" y="9212"/>
                  </a:cubicBezTo>
                  <a:cubicBezTo>
                    <a:pt x="10350" y="10800"/>
                    <a:pt x="13950" y="13976"/>
                    <a:pt x="15525" y="16518"/>
                  </a:cubicBezTo>
                  <a:cubicBezTo>
                    <a:pt x="17100" y="19059"/>
                    <a:pt x="16650" y="20965"/>
                    <a:pt x="15525" y="21282"/>
                  </a:cubicBezTo>
                  <a:cubicBezTo>
                    <a:pt x="14400" y="21600"/>
                    <a:pt x="12600" y="20329"/>
                    <a:pt x="11475" y="17312"/>
                  </a:cubicBezTo>
                  <a:cubicBezTo>
                    <a:pt x="10350" y="14294"/>
                    <a:pt x="9900" y="9529"/>
                    <a:pt x="10125" y="6353"/>
                  </a:cubicBezTo>
                  <a:cubicBezTo>
                    <a:pt x="10350" y="3176"/>
                    <a:pt x="11250" y="1588"/>
                    <a:pt x="13275" y="794"/>
                  </a:cubicBezTo>
                  <a:cubicBezTo>
                    <a:pt x="15300" y="0"/>
                    <a:pt x="1845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7" name="Line"/>
            <p:cNvSpPr/>
            <p:nvPr/>
          </p:nvSpPr>
          <p:spPr>
            <a:xfrm>
              <a:off x="10063006" y="306673"/>
              <a:ext cx="145671" cy="172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0" y="3812"/>
                  </a:moveTo>
                  <a:cubicBezTo>
                    <a:pt x="3789" y="6035"/>
                    <a:pt x="7579" y="8259"/>
                    <a:pt x="10042" y="10800"/>
                  </a:cubicBezTo>
                  <a:cubicBezTo>
                    <a:pt x="12505" y="13341"/>
                    <a:pt x="13642" y="16200"/>
                    <a:pt x="13642" y="18265"/>
                  </a:cubicBezTo>
                  <a:cubicBezTo>
                    <a:pt x="13642" y="20329"/>
                    <a:pt x="12505" y="21600"/>
                    <a:pt x="11558" y="21441"/>
                  </a:cubicBezTo>
                  <a:cubicBezTo>
                    <a:pt x="10611" y="21282"/>
                    <a:pt x="9853" y="19694"/>
                    <a:pt x="9284" y="16359"/>
                  </a:cubicBezTo>
                  <a:cubicBezTo>
                    <a:pt x="8716" y="13024"/>
                    <a:pt x="8337" y="7941"/>
                    <a:pt x="10421" y="4924"/>
                  </a:cubicBezTo>
                  <a:cubicBezTo>
                    <a:pt x="12505" y="1906"/>
                    <a:pt x="17053" y="95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8" name="Line"/>
            <p:cNvSpPr/>
            <p:nvPr/>
          </p:nvSpPr>
          <p:spPr>
            <a:xfrm>
              <a:off x="10197970" y="237672"/>
              <a:ext cx="240713" cy="208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220" fill="norm" stroke="1" extrusionOk="0">
                  <a:moveTo>
                    <a:pt x="3681" y="7807"/>
                  </a:moveTo>
                  <a:cubicBezTo>
                    <a:pt x="2544" y="8328"/>
                    <a:pt x="1408" y="8848"/>
                    <a:pt x="725" y="9759"/>
                  </a:cubicBezTo>
                  <a:cubicBezTo>
                    <a:pt x="43" y="10670"/>
                    <a:pt x="-184" y="11971"/>
                    <a:pt x="157" y="13923"/>
                  </a:cubicBezTo>
                  <a:cubicBezTo>
                    <a:pt x="498" y="15875"/>
                    <a:pt x="1408" y="18477"/>
                    <a:pt x="2431" y="19908"/>
                  </a:cubicBezTo>
                  <a:cubicBezTo>
                    <a:pt x="3454" y="21340"/>
                    <a:pt x="4591" y="21600"/>
                    <a:pt x="5728" y="20689"/>
                  </a:cubicBezTo>
                  <a:cubicBezTo>
                    <a:pt x="6864" y="19778"/>
                    <a:pt x="8001" y="17696"/>
                    <a:pt x="8229" y="16135"/>
                  </a:cubicBezTo>
                  <a:cubicBezTo>
                    <a:pt x="8456" y="14573"/>
                    <a:pt x="7774" y="13533"/>
                    <a:pt x="6751" y="12882"/>
                  </a:cubicBezTo>
                  <a:cubicBezTo>
                    <a:pt x="5728" y="12231"/>
                    <a:pt x="4363" y="11971"/>
                    <a:pt x="4250" y="10800"/>
                  </a:cubicBezTo>
                  <a:cubicBezTo>
                    <a:pt x="4136" y="9629"/>
                    <a:pt x="5273" y="7547"/>
                    <a:pt x="6410" y="6376"/>
                  </a:cubicBezTo>
                  <a:cubicBezTo>
                    <a:pt x="7547" y="5205"/>
                    <a:pt x="8683" y="4945"/>
                    <a:pt x="10502" y="5986"/>
                  </a:cubicBezTo>
                  <a:cubicBezTo>
                    <a:pt x="12321" y="7027"/>
                    <a:pt x="14822" y="9369"/>
                    <a:pt x="16187" y="11190"/>
                  </a:cubicBezTo>
                  <a:cubicBezTo>
                    <a:pt x="17551" y="13012"/>
                    <a:pt x="17778" y="14313"/>
                    <a:pt x="17323" y="14704"/>
                  </a:cubicBezTo>
                  <a:cubicBezTo>
                    <a:pt x="16869" y="15094"/>
                    <a:pt x="15732" y="14573"/>
                    <a:pt x="14936" y="13142"/>
                  </a:cubicBezTo>
                  <a:cubicBezTo>
                    <a:pt x="14140" y="11711"/>
                    <a:pt x="13685" y="9369"/>
                    <a:pt x="13458" y="7547"/>
                  </a:cubicBezTo>
                  <a:cubicBezTo>
                    <a:pt x="13231" y="5725"/>
                    <a:pt x="13231" y="4424"/>
                    <a:pt x="14595" y="3253"/>
                  </a:cubicBezTo>
                  <a:cubicBezTo>
                    <a:pt x="15959" y="2082"/>
                    <a:pt x="18688" y="1041"/>
                    <a:pt x="214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9" name="Line"/>
            <p:cNvSpPr/>
            <p:nvPr/>
          </p:nvSpPr>
          <p:spPr>
            <a:xfrm>
              <a:off x="10395206" y="230443"/>
              <a:ext cx="99804" cy="177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4" h="21115" fill="norm" stroke="1" extrusionOk="0">
                  <a:moveTo>
                    <a:pt x="18445" y="861"/>
                  </a:moveTo>
                  <a:cubicBezTo>
                    <a:pt x="15811" y="252"/>
                    <a:pt x="13177" y="-356"/>
                    <a:pt x="10016" y="252"/>
                  </a:cubicBezTo>
                  <a:cubicBezTo>
                    <a:pt x="6855" y="861"/>
                    <a:pt x="3167" y="2686"/>
                    <a:pt x="1323" y="4359"/>
                  </a:cubicBezTo>
                  <a:cubicBezTo>
                    <a:pt x="-521" y="6033"/>
                    <a:pt x="-521" y="7554"/>
                    <a:pt x="1850" y="8923"/>
                  </a:cubicBezTo>
                  <a:cubicBezTo>
                    <a:pt x="4220" y="10292"/>
                    <a:pt x="8962" y="11509"/>
                    <a:pt x="12650" y="12574"/>
                  </a:cubicBezTo>
                  <a:cubicBezTo>
                    <a:pt x="16337" y="13638"/>
                    <a:pt x="18972" y="14551"/>
                    <a:pt x="20025" y="15768"/>
                  </a:cubicBezTo>
                  <a:cubicBezTo>
                    <a:pt x="21079" y="16985"/>
                    <a:pt x="20552" y="18506"/>
                    <a:pt x="18972" y="19571"/>
                  </a:cubicBezTo>
                  <a:cubicBezTo>
                    <a:pt x="17391" y="20636"/>
                    <a:pt x="14757" y="21244"/>
                    <a:pt x="12386" y="21092"/>
                  </a:cubicBezTo>
                  <a:cubicBezTo>
                    <a:pt x="10016" y="20940"/>
                    <a:pt x="7908" y="20027"/>
                    <a:pt x="5801" y="19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0" name="Line"/>
            <p:cNvSpPr/>
            <p:nvPr/>
          </p:nvSpPr>
          <p:spPr>
            <a:xfrm>
              <a:off x="10748840" y="191342"/>
              <a:ext cx="57413" cy="184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9" h="21091" fill="norm" stroke="1" extrusionOk="0">
                  <a:moveTo>
                    <a:pt x="14973" y="9670"/>
                  </a:moveTo>
                  <a:cubicBezTo>
                    <a:pt x="16773" y="12589"/>
                    <a:pt x="18573" y="15508"/>
                    <a:pt x="19473" y="17697"/>
                  </a:cubicBezTo>
                  <a:cubicBezTo>
                    <a:pt x="20373" y="19887"/>
                    <a:pt x="20373" y="21346"/>
                    <a:pt x="19923" y="21054"/>
                  </a:cubicBezTo>
                  <a:cubicBezTo>
                    <a:pt x="19473" y="20762"/>
                    <a:pt x="18573" y="18719"/>
                    <a:pt x="15873" y="15654"/>
                  </a:cubicBezTo>
                  <a:cubicBezTo>
                    <a:pt x="13173" y="12589"/>
                    <a:pt x="8673" y="8503"/>
                    <a:pt x="5073" y="5438"/>
                  </a:cubicBezTo>
                  <a:cubicBezTo>
                    <a:pt x="1473" y="2373"/>
                    <a:pt x="-1227" y="330"/>
                    <a:pt x="573" y="38"/>
                  </a:cubicBezTo>
                  <a:cubicBezTo>
                    <a:pt x="2373" y="-254"/>
                    <a:pt x="8673" y="1205"/>
                    <a:pt x="14973" y="26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1" name="Line"/>
            <p:cNvSpPr/>
            <p:nvPr/>
          </p:nvSpPr>
          <p:spPr>
            <a:xfrm>
              <a:off x="10837357" y="175747"/>
              <a:ext cx="122671" cy="174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7" fill="norm" stroke="1" extrusionOk="0">
                  <a:moveTo>
                    <a:pt x="0" y="11180"/>
                  </a:moveTo>
                  <a:cubicBezTo>
                    <a:pt x="0" y="12723"/>
                    <a:pt x="0" y="14266"/>
                    <a:pt x="450" y="16272"/>
                  </a:cubicBezTo>
                  <a:cubicBezTo>
                    <a:pt x="900" y="18277"/>
                    <a:pt x="1800" y="20746"/>
                    <a:pt x="1800" y="21054"/>
                  </a:cubicBezTo>
                  <a:cubicBezTo>
                    <a:pt x="1800" y="21363"/>
                    <a:pt x="900" y="19512"/>
                    <a:pt x="675" y="16117"/>
                  </a:cubicBezTo>
                  <a:cubicBezTo>
                    <a:pt x="450" y="12723"/>
                    <a:pt x="900" y="7786"/>
                    <a:pt x="1800" y="4700"/>
                  </a:cubicBezTo>
                  <a:cubicBezTo>
                    <a:pt x="2700" y="1614"/>
                    <a:pt x="4050" y="380"/>
                    <a:pt x="6075" y="72"/>
                  </a:cubicBezTo>
                  <a:cubicBezTo>
                    <a:pt x="8100" y="-237"/>
                    <a:pt x="10800" y="380"/>
                    <a:pt x="13500" y="3466"/>
                  </a:cubicBezTo>
                  <a:cubicBezTo>
                    <a:pt x="16200" y="6552"/>
                    <a:pt x="18900" y="12106"/>
                    <a:pt x="21600" y="176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2" name="Line"/>
            <p:cNvSpPr/>
            <p:nvPr/>
          </p:nvSpPr>
          <p:spPr>
            <a:xfrm>
              <a:off x="11213032" y="0"/>
              <a:ext cx="184005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00" y="4582"/>
                    <a:pt x="8400" y="9164"/>
                    <a:pt x="12000" y="12764"/>
                  </a:cubicBezTo>
                  <a:cubicBezTo>
                    <a:pt x="15600" y="16364"/>
                    <a:pt x="18600" y="189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3" name="Line"/>
            <p:cNvSpPr/>
            <p:nvPr/>
          </p:nvSpPr>
          <p:spPr>
            <a:xfrm>
              <a:off x="11381703" y="7666"/>
              <a:ext cx="30668" cy="34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3" fill="norm" stroke="1" extrusionOk="0">
                  <a:moveTo>
                    <a:pt x="16200" y="0"/>
                  </a:moveTo>
                  <a:cubicBezTo>
                    <a:pt x="10800" y="4129"/>
                    <a:pt x="5400" y="8259"/>
                    <a:pt x="2700" y="11594"/>
                  </a:cubicBezTo>
                  <a:cubicBezTo>
                    <a:pt x="0" y="14929"/>
                    <a:pt x="0" y="17471"/>
                    <a:pt x="0" y="19138"/>
                  </a:cubicBezTo>
                  <a:cubicBezTo>
                    <a:pt x="0" y="20806"/>
                    <a:pt x="0" y="21600"/>
                    <a:pt x="3600" y="21362"/>
                  </a:cubicBezTo>
                  <a:cubicBezTo>
                    <a:pt x="7200" y="21124"/>
                    <a:pt x="14400" y="19853"/>
                    <a:pt x="21600" y="18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4" name="Line"/>
            <p:cNvSpPr/>
            <p:nvPr/>
          </p:nvSpPr>
          <p:spPr>
            <a:xfrm>
              <a:off x="9137520" y="927677"/>
              <a:ext cx="101679" cy="460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1" h="21481" fill="norm" stroke="1" extrusionOk="0">
                  <a:moveTo>
                    <a:pt x="11900" y="2148"/>
                  </a:moveTo>
                  <a:cubicBezTo>
                    <a:pt x="10871" y="1552"/>
                    <a:pt x="9843" y="955"/>
                    <a:pt x="7786" y="537"/>
                  </a:cubicBezTo>
                  <a:cubicBezTo>
                    <a:pt x="5728" y="120"/>
                    <a:pt x="2643" y="-119"/>
                    <a:pt x="1100" y="60"/>
                  </a:cubicBezTo>
                  <a:cubicBezTo>
                    <a:pt x="-443" y="239"/>
                    <a:pt x="-443" y="836"/>
                    <a:pt x="1614" y="2984"/>
                  </a:cubicBezTo>
                  <a:cubicBezTo>
                    <a:pt x="3671" y="5132"/>
                    <a:pt x="7786" y="8831"/>
                    <a:pt x="11643" y="11874"/>
                  </a:cubicBezTo>
                  <a:cubicBezTo>
                    <a:pt x="15500" y="14917"/>
                    <a:pt x="19100" y="17304"/>
                    <a:pt x="20128" y="18796"/>
                  </a:cubicBezTo>
                  <a:cubicBezTo>
                    <a:pt x="21157" y="20288"/>
                    <a:pt x="19614" y="20884"/>
                    <a:pt x="18071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5" name="Line"/>
            <p:cNvSpPr/>
            <p:nvPr/>
          </p:nvSpPr>
          <p:spPr>
            <a:xfrm>
              <a:off x="9129766" y="1203693"/>
              <a:ext cx="189558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354" y="21600"/>
                  </a:moveTo>
                  <a:cubicBezTo>
                    <a:pt x="1490" y="19600"/>
                    <a:pt x="626" y="17600"/>
                    <a:pt x="194" y="15600"/>
                  </a:cubicBezTo>
                  <a:cubicBezTo>
                    <a:pt x="-238" y="13600"/>
                    <a:pt x="-238" y="11600"/>
                    <a:pt x="3362" y="9000"/>
                  </a:cubicBezTo>
                  <a:cubicBezTo>
                    <a:pt x="6962" y="6400"/>
                    <a:pt x="14162" y="3200"/>
                    <a:pt x="2136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6" name="Line"/>
            <p:cNvSpPr/>
            <p:nvPr/>
          </p:nvSpPr>
          <p:spPr>
            <a:xfrm>
              <a:off x="9316373" y="1096358"/>
              <a:ext cx="194622" cy="217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386" fill="norm" stroke="1" extrusionOk="0">
                  <a:moveTo>
                    <a:pt x="7898" y="8288"/>
                  </a:moveTo>
                  <a:cubicBezTo>
                    <a:pt x="6495" y="8288"/>
                    <a:pt x="5093" y="8288"/>
                    <a:pt x="3550" y="9795"/>
                  </a:cubicBezTo>
                  <a:cubicBezTo>
                    <a:pt x="2007" y="11302"/>
                    <a:pt x="324" y="14316"/>
                    <a:pt x="44" y="16326"/>
                  </a:cubicBezTo>
                  <a:cubicBezTo>
                    <a:pt x="-237" y="18335"/>
                    <a:pt x="885" y="19340"/>
                    <a:pt x="2288" y="19967"/>
                  </a:cubicBezTo>
                  <a:cubicBezTo>
                    <a:pt x="3690" y="20595"/>
                    <a:pt x="5373" y="20847"/>
                    <a:pt x="6636" y="19842"/>
                  </a:cubicBezTo>
                  <a:cubicBezTo>
                    <a:pt x="7898" y="18837"/>
                    <a:pt x="8740" y="16577"/>
                    <a:pt x="8880" y="14819"/>
                  </a:cubicBezTo>
                  <a:cubicBezTo>
                    <a:pt x="9020" y="13060"/>
                    <a:pt x="8459" y="11805"/>
                    <a:pt x="8740" y="10800"/>
                  </a:cubicBezTo>
                  <a:cubicBezTo>
                    <a:pt x="9020" y="9795"/>
                    <a:pt x="10142" y="9042"/>
                    <a:pt x="11545" y="9042"/>
                  </a:cubicBezTo>
                  <a:cubicBezTo>
                    <a:pt x="12947" y="9042"/>
                    <a:pt x="14631" y="9795"/>
                    <a:pt x="16033" y="11428"/>
                  </a:cubicBezTo>
                  <a:cubicBezTo>
                    <a:pt x="17436" y="13060"/>
                    <a:pt x="18558" y="15572"/>
                    <a:pt x="18979" y="17581"/>
                  </a:cubicBezTo>
                  <a:cubicBezTo>
                    <a:pt x="19399" y="19591"/>
                    <a:pt x="19119" y="21098"/>
                    <a:pt x="18558" y="21349"/>
                  </a:cubicBezTo>
                  <a:cubicBezTo>
                    <a:pt x="17997" y="21600"/>
                    <a:pt x="17155" y="20595"/>
                    <a:pt x="16734" y="17958"/>
                  </a:cubicBezTo>
                  <a:cubicBezTo>
                    <a:pt x="16314" y="15321"/>
                    <a:pt x="16314" y="11051"/>
                    <a:pt x="17155" y="7786"/>
                  </a:cubicBezTo>
                  <a:cubicBezTo>
                    <a:pt x="17997" y="4521"/>
                    <a:pt x="19680" y="2260"/>
                    <a:pt x="213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7" name="Line"/>
            <p:cNvSpPr/>
            <p:nvPr/>
          </p:nvSpPr>
          <p:spPr>
            <a:xfrm>
              <a:off x="9898508" y="744888"/>
              <a:ext cx="156832" cy="455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260" fill="norm" stroke="1" extrusionOk="0">
                  <a:moveTo>
                    <a:pt x="13019" y="12474"/>
                  </a:moveTo>
                  <a:cubicBezTo>
                    <a:pt x="10928" y="12236"/>
                    <a:pt x="8838" y="11997"/>
                    <a:pt x="7096" y="12057"/>
                  </a:cubicBezTo>
                  <a:cubicBezTo>
                    <a:pt x="5354" y="12116"/>
                    <a:pt x="3961" y="12474"/>
                    <a:pt x="2741" y="13727"/>
                  </a:cubicBezTo>
                  <a:cubicBezTo>
                    <a:pt x="1522" y="14980"/>
                    <a:pt x="477" y="17129"/>
                    <a:pt x="128" y="18501"/>
                  </a:cubicBezTo>
                  <a:cubicBezTo>
                    <a:pt x="-220" y="19873"/>
                    <a:pt x="128" y="20470"/>
                    <a:pt x="1348" y="20888"/>
                  </a:cubicBezTo>
                  <a:cubicBezTo>
                    <a:pt x="2567" y="21305"/>
                    <a:pt x="4657" y="21544"/>
                    <a:pt x="6748" y="20649"/>
                  </a:cubicBezTo>
                  <a:cubicBezTo>
                    <a:pt x="8838" y="19754"/>
                    <a:pt x="10928" y="17725"/>
                    <a:pt x="11625" y="14801"/>
                  </a:cubicBezTo>
                  <a:cubicBezTo>
                    <a:pt x="12322" y="11878"/>
                    <a:pt x="11625" y="8059"/>
                    <a:pt x="11103" y="5732"/>
                  </a:cubicBezTo>
                  <a:cubicBezTo>
                    <a:pt x="10580" y="3405"/>
                    <a:pt x="10232" y="2569"/>
                    <a:pt x="9361" y="1734"/>
                  </a:cubicBezTo>
                  <a:cubicBezTo>
                    <a:pt x="8490" y="899"/>
                    <a:pt x="7096" y="63"/>
                    <a:pt x="6225" y="4"/>
                  </a:cubicBezTo>
                  <a:cubicBezTo>
                    <a:pt x="5354" y="-56"/>
                    <a:pt x="5006" y="660"/>
                    <a:pt x="5877" y="3226"/>
                  </a:cubicBezTo>
                  <a:cubicBezTo>
                    <a:pt x="6748" y="5792"/>
                    <a:pt x="8838" y="10207"/>
                    <a:pt x="10580" y="13131"/>
                  </a:cubicBezTo>
                  <a:cubicBezTo>
                    <a:pt x="12322" y="16054"/>
                    <a:pt x="13716" y="17487"/>
                    <a:pt x="14935" y="18501"/>
                  </a:cubicBezTo>
                  <a:cubicBezTo>
                    <a:pt x="16154" y="19515"/>
                    <a:pt x="17199" y="20112"/>
                    <a:pt x="18070" y="20052"/>
                  </a:cubicBezTo>
                  <a:cubicBezTo>
                    <a:pt x="18941" y="19993"/>
                    <a:pt x="19638" y="19277"/>
                    <a:pt x="20161" y="18143"/>
                  </a:cubicBezTo>
                  <a:cubicBezTo>
                    <a:pt x="20683" y="17009"/>
                    <a:pt x="21032" y="15458"/>
                    <a:pt x="21380" y="13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8" name="Line"/>
            <p:cNvSpPr/>
            <p:nvPr/>
          </p:nvSpPr>
          <p:spPr>
            <a:xfrm>
              <a:off x="10061530" y="881686"/>
              <a:ext cx="20970" cy="205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2" h="21187" fill="norm" stroke="1" extrusionOk="0">
                  <a:moveTo>
                    <a:pt x="1387" y="11063"/>
                  </a:moveTo>
                  <a:cubicBezTo>
                    <a:pt x="3787" y="12644"/>
                    <a:pt x="6187" y="14224"/>
                    <a:pt x="9787" y="16200"/>
                  </a:cubicBezTo>
                  <a:cubicBezTo>
                    <a:pt x="13387" y="18176"/>
                    <a:pt x="18187" y="20546"/>
                    <a:pt x="19387" y="21073"/>
                  </a:cubicBezTo>
                  <a:cubicBezTo>
                    <a:pt x="20587" y="21600"/>
                    <a:pt x="18187" y="20283"/>
                    <a:pt x="13387" y="17385"/>
                  </a:cubicBezTo>
                  <a:cubicBezTo>
                    <a:pt x="8587" y="14488"/>
                    <a:pt x="1387" y="10010"/>
                    <a:pt x="187" y="6849"/>
                  </a:cubicBezTo>
                  <a:cubicBezTo>
                    <a:pt x="-1013" y="3688"/>
                    <a:pt x="3787" y="1844"/>
                    <a:pt x="858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9" name="Line"/>
            <p:cNvSpPr/>
            <p:nvPr/>
          </p:nvSpPr>
          <p:spPr>
            <a:xfrm>
              <a:off x="10108988" y="750670"/>
              <a:ext cx="194603" cy="358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0" h="21318" fill="norm" stroke="1" extrusionOk="0">
                  <a:moveTo>
                    <a:pt x="10665" y="496"/>
                  </a:moveTo>
                  <a:cubicBezTo>
                    <a:pt x="9298" y="192"/>
                    <a:pt x="7931" y="-112"/>
                    <a:pt x="5880" y="40"/>
                  </a:cubicBezTo>
                  <a:cubicBezTo>
                    <a:pt x="3830" y="192"/>
                    <a:pt x="1096" y="801"/>
                    <a:pt x="275" y="2550"/>
                  </a:cubicBezTo>
                  <a:cubicBezTo>
                    <a:pt x="-545" y="4299"/>
                    <a:pt x="549" y="7189"/>
                    <a:pt x="2463" y="10156"/>
                  </a:cubicBezTo>
                  <a:cubicBezTo>
                    <a:pt x="4376" y="13122"/>
                    <a:pt x="7111" y="16164"/>
                    <a:pt x="8614" y="18142"/>
                  </a:cubicBezTo>
                  <a:cubicBezTo>
                    <a:pt x="10118" y="20119"/>
                    <a:pt x="10392" y="21032"/>
                    <a:pt x="9845" y="21260"/>
                  </a:cubicBezTo>
                  <a:cubicBezTo>
                    <a:pt x="9298" y="21488"/>
                    <a:pt x="7931" y="21032"/>
                    <a:pt x="6427" y="20119"/>
                  </a:cubicBezTo>
                  <a:cubicBezTo>
                    <a:pt x="4923" y="19206"/>
                    <a:pt x="3283" y="17837"/>
                    <a:pt x="2326" y="16773"/>
                  </a:cubicBezTo>
                  <a:cubicBezTo>
                    <a:pt x="1369" y="15708"/>
                    <a:pt x="1095" y="14947"/>
                    <a:pt x="1369" y="14187"/>
                  </a:cubicBezTo>
                  <a:cubicBezTo>
                    <a:pt x="1642" y="13426"/>
                    <a:pt x="2463" y="12665"/>
                    <a:pt x="4513" y="11829"/>
                  </a:cubicBezTo>
                  <a:cubicBezTo>
                    <a:pt x="6564" y="10992"/>
                    <a:pt x="9845" y="10080"/>
                    <a:pt x="12716" y="8787"/>
                  </a:cubicBezTo>
                  <a:cubicBezTo>
                    <a:pt x="15587" y="7494"/>
                    <a:pt x="18047" y="5820"/>
                    <a:pt x="19414" y="4603"/>
                  </a:cubicBezTo>
                  <a:cubicBezTo>
                    <a:pt x="20782" y="3387"/>
                    <a:pt x="21055" y="2626"/>
                    <a:pt x="20645" y="1942"/>
                  </a:cubicBezTo>
                  <a:cubicBezTo>
                    <a:pt x="20235" y="1257"/>
                    <a:pt x="19141" y="649"/>
                    <a:pt x="18047" y="573"/>
                  </a:cubicBezTo>
                  <a:cubicBezTo>
                    <a:pt x="16954" y="496"/>
                    <a:pt x="15860" y="953"/>
                    <a:pt x="15176" y="2322"/>
                  </a:cubicBezTo>
                  <a:cubicBezTo>
                    <a:pt x="14493" y="3691"/>
                    <a:pt x="14220" y="5973"/>
                    <a:pt x="15176" y="8863"/>
                  </a:cubicBezTo>
                  <a:cubicBezTo>
                    <a:pt x="16133" y="11753"/>
                    <a:pt x="18321" y="15251"/>
                    <a:pt x="19278" y="17381"/>
                  </a:cubicBezTo>
                  <a:cubicBezTo>
                    <a:pt x="20235" y="19511"/>
                    <a:pt x="19961" y="20271"/>
                    <a:pt x="19688" y="21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0" name="Line"/>
            <p:cNvSpPr/>
            <p:nvPr/>
          </p:nvSpPr>
          <p:spPr>
            <a:xfrm>
              <a:off x="10224010" y="892167"/>
              <a:ext cx="314342" cy="171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fill="norm" stroke="1" extrusionOk="0">
                  <a:moveTo>
                    <a:pt x="0" y="9985"/>
                  </a:moveTo>
                  <a:cubicBezTo>
                    <a:pt x="2634" y="10612"/>
                    <a:pt x="5268" y="11238"/>
                    <a:pt x="7024" y="11238"/>
                  </a:cubicBezTo>
                  <a:cubicBezTo>
                    <a:pt x="8780" y="11238"/>
                    <a:pt x="9659" y="10612"/>
                    <a:pt x="10361" y="9672"/>
                  </a:cubicBezTo>
                  <a:cubicBezTo>
                    <a:pt x="11063" y="8733"/>
                    <a:pt x="11590" y="7481"/>
                    <a:pt x="11678" y="6072"/>
                  </a:cubicBezTo>
                  <a:cubicBezTo>
                    <a:pt x="11766" y="4664"/>
                    <a:pt x="11415" y="3098"/>
                    <a:pt x="10800" y="2316"/>
                  </a:cubicBezTo>
                  <a:cubicBezTo>
                    <a:pt x="10185" y="1533"/>
                    <a:pt x="9307" y="1533"/>
                    <a:pt x="8693" y="3098"/>
                  </a:cubicBezTo>
                  <a:cubicBezTo>
                    <a:pt x="8078" y="4664"/>
                    <a:pt x="7727" y="7794"/>
                    <a:pt x="7639" y="10298"/>
                  </a:cubicBezTo>
                  <a:cubicBezTo>
                    <a:pt x="7551" y="12803"/>
                    <a:pt x="7727" y="14681"/>
                    <a:pt x="8254" y="16403"/>
                  </a:cubicBezTo>
                  <a:cubicBezTo>
                    <a:pt x="8780" y="18125"/>
                    <a:pt x="9659" y="19690"/>
                    <a:pt x="10537" y="20472"/>
                  </a:cubicBezTo>
                  <a:cubicBezTo>
                    <a:pt x="11415" y="21255"/>
                    <a:pt x="12293" y="21255"/>
                    <a:pt x="12907" y="20472"/>
                  </a:cubicBezTo>
                  <a:cubicBezTo>
                    <a:pt x="13522" y="19690"/>
                    <a:pt x="13873" y="18125"/>
                    <a:pt x="14049" y="15777"/>
                  </a:cubicBezTo>
                  <a:cubicBezTo>
                    <a:pt x="14224" y="13429"/>
                    <a:pt x="14224" y="10298"/>
                    <a:pt x="14049" y="7951"/>
                  </a:cubicBezTo>
                  <a:cubicBezTo>
                    <a:pt x="13873" y="5603"/>
                    <a:pt x="13522" y="4038"/>
                    <a:pt x="13698" y="3725"/>
                  </a:cubicBezTo>
                  <a:cubicBezTo>
                    <a:pt x="13873" y="3412"/>
                    <a:pt x="14576" y="4351"/>
                    <a:pt x="15805" y="6385"/>
                  </a:cubicBezTo>
                  <a:cubicBezTo>
                    <a:pt x="17034" y="8420"/>
                    <a:pt x="18790" y="11551"/>
                    <a:pt x="19756" y="13898"/>
                  </a:cubicBezTo>
                  <a:cubicBezTo>
                    <a:pt x="20722" y="16246"/>
                    <a:pt x="20898" y="17812"/>
                    <a:pt x="20546" y="18594"/>
                  </a:cubicBezTo>
                  <a:cubicBezTo>
                    <a:pt x="20195" y="19377"/>
                    <a:pt x="19317" y="19377"/>
                    <a:pt x="18702" y="18438"/>
                  </a:cubicBezTo>
                  <a:cubicBezTo>
                    <a:pt x="18088" y="17498"/>
                    <a:pt x="17737" y="15620"/>
                    <a:pt x="17473" y="13116"/>
                  </a:cubicBezTo>
                  <a:cubicBezTo>
                    <a:pt x="17210" y="10612"/>
                    <a:pt x="17034" y="7481"/>
                    <a:pt x="17385" y="4977"/>
                  </a:cubicBezTo>
                  <a:cubicBezTo>
                    <a:pt x="17737" y="2472"/>
                    <a:pt x="18615" y="594"/>
                    <a:pt x="19405" y="125"/>
                  </a:cubicBezTo>
                  <a:cubicBezTo>
                    <a:pt x="20195" y="-345"/>
                    <a:pt x="20898" y="594"/>
                    <a:pt x="21600" y="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1" name="Line"/>
            <p:cNvSpPr/>
            <p:nvPr/>
          </p:nvSpPr>
          <p:spPr>
            <a:xfrm>
              <a:off x="10546894" y="782017"/>
              <a:ext cx="236796" cy="262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132" fill="norm" stroke="1" extrusionOk="0">
                  <a:moveTo>
                    <a:pt x="1314" y="11726"/>
                  </a:moveTo>
                  <a:cubicBezTo>
                    <a:pt x="2010" y="10491"/>
                    <a:pt x="2707" y="9257"/>
                    <a:pt x="2707" y="9051"/>
                  </a:cubicBezTo>
                  <a:cubicBezTo>
                    <a:pt x="2707" y="8846"/>
                    <a:pt x="2010" y="9669"/>
                    <a:pt x="1430" y="11109"/>
                  </a:cubicBezTo>
                  <a:cubicBezTo>
                    <a:pt x="849" y="12549"/>
                    <a:pt x="385" y="14606"/>
                    <a:pt x="152" y="16251"/>
                  </a:cubicBezTo>
                  <a:cubicBezTo>
                    <a:pt x="-80" y="17897"/>
                    <a:pt x="-80" y="19131"/>
                    <a:pt x="385" y="20057"/>
                  </a:cubicBezTo>
                  <a:cubicBezTo>
                    <a:pt x="849" y="20983"/>
                    <a:pt x="1778" y="21600"/>
                    <a:pt x="3288" y="20674"/>
                  </a:cubicBezTo>
                  <a:cubicBezTo>
                    <a:pt x="4797" y="19749"/>
                    <a:pt x="6888" y="17280"/>
                    <a:pt x="8049" y="15120"/>
                  </a:cubicBezTo>
                  <a:cubicBezTo>
                    <a:pt x="9210" y="12960"/>
                    <a:pt x="9443" y="11109"/>
                    <a:pt x="9559" y="10800"/>
                  </a:cubicBezTo>
                  <a:cubicBezTo>
                    <a:pt x="9675" y="10491"/>
                    <a:pt x="9675" y="11726"/>
                    <a:pt x="9675" y="12857"/>
                  </a:cubicBezTo>
                  <a:cubicBezTo>
                    <a:pt x="9675" y="13989"/>
                    <a:pt x="9675" y="15017"/>
                    <a:pt x="9791" y="16046"/>
                  </a:cubicBezTo>
                  <a:cubicBezTo>
                    <a:pt x="9907" y="17074"/>
                    <a:pt x="10139" y="18103"/>
                    <a:pt x="10256" y="18000"/>
                  </a:cubicBezTo>
                  <a:cubicBezTo>
                    <a:pt x="10372" y="17897"/>
                    <a:pt x="10372" y="16663"/>
                    <a:pt x="10372" y="15429"/>
                  </a:cubicBezTo>
                  <a:cubicBezTo>
                    <a:pt x="10372" y="14194"/>
                    <a:pt x="10372" y="12960"/>
                    <a:pt x="10488" y="11829"/>
                  </a:cubicBezTo>
                  <a:cubicBezTo>
                    <a:pt x="10604" y="10697"/>
                    <a:pt x="10836" y="9669"/>
                    <a:pt x="11533" y="9257"/>
                  </a:cubicBezTo>
                  <a:cubicBezTo>
                    <a:pt x="12230" y="8846"/>
                    <a:pt x="13391" y="9051"/>
                    <a:pt x="14088" y="9771"/>
                  </a:cubicBezTo>
                  <a:cubicBezTo>
                    <a:pt x="14785" y="10491"/>
                    <a:pt x="15017" y="11726"/>
                    <a:pt x="15481" y="12960"/>
                  </a:cubicBezTo>
                  <a:cubicBezTo>
                    <a:pt x="15946" y="14194"/>
                    <a:pt x="16643" y="15429"/>
                    <a:pt x="17223" y="15326"/>
                  </a:cubicBezTo>
                  <a:cubicBezTo>
                    <a:pt x="17804" y="15223"/>
                    <a:pt x="18268" y="13783"/>
                    <a:pt x="18965" y="11006"/>
                  </a:cubicBezTo>
                  <a:cubicBezTo>
                    <a:pt x="19662" y="8229"/>
                    <a:pt x="20591" y="4114"/>
                    <a:pt x="2152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2" name="Line"/>
            <p:cNvSpPr/>
            <p:nvPr/>
          </p:nvSpPr>
          <p:spPr>
            <a:xfrm>
              <a:off x="10749083" y="667015"/>
              <a:ext cx="149610" cy="319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410" fill="norm" stroke="1" extrusionOk="0">
                  <a:moveTo>
                    <a:pt x="4957" y="0"/>
                  </a:moveTo>
                  <a:cubicBezTo>
                    <a:pt x="5324" y="2057"/>
                    <a:pt x="5690" y="4114"/>
                    <a:pt x="5873" y="7029"/>
                  </a:cubicBezTo>
                  <a:cubicBezTo>
                    <a:pt x="6056" y="9943"/>
                    <a:pt x="6056" y="13714"/>
                    <a:pt x="6239" y="16114"/>
                  </a:cubicBezTo>
                  <a:cubicBezTo>
                    <a:pt x="6422" y="18514"/>
                    <a:pt x="6788" y="19543"/>
                    <a:pt x="7703" y="20314"/>
                  </a:cubicBezTo>
                  <a:cubicBezTo>
                    <a:pt x="8618" y="21086"/>
                    <a:pt x="10083" y="21600"/>
                    <a:pt x="11181" y="21343"/>
                  </a:cubicBezTo>
                  <a:cubicBezTo>
                    <a:pt x="12280" y="21086"/>
                    <a:pt x="13012" y="20057"/>
                    <a:pt x="13378" y="19029"/>
                  </a:cubicBezTo>
                  <a:cubicBezTo>
                    <a:pt x="13744" y="18000"/>
                    <a:pt x="13744" y="16971"/>
                    <a:pt x="13012" y="16114"/>
                  </a:cubicBezTo>
                  <a:cubicBezTo>
                    <a:pt x="12280" y="15257"/>
                    <a:pt x="10815" y="14571"/>
                    <a:pt x="9168" y="14057"/>
                  </a:cubicBezTo>
                  <a:cubicBezTo>
                    <a:pt x="7520" y="13543"/>
                    <a:pt x="5690" y="13200"/>
                    <a:pt x="3859" y="13029"/>
                  </a:cubicBezTo>
                  <a:cubicBezTo>
                    <a:pt x="2029" y="12857"/>
                    <a:pt x="198" y="12857"/>
                    <a:pt x="15" y="12600"/>
                  </a:cubicBezTo>
                  <a:cubicBezTo>
                    <a:pt x="-168" y="12343"/>
                    <a:pt x="1296" y="11829"/>
                    <a:pt x="5140" y="10971"/>
                  </a:cubicBezTo>
                  <a:cubicBezTo>
                    <a:pt x="8985" y="10114"/>
                    <a:pt x="15208" y="8914"/>
                    <a:pt x="21432" y="7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3" name="Line"/>
            <p:cNvSpPr/>
            <p:nvPr/>
          </p:nvSpPr>
          <p:spPr>
            <a:xfrm>
              <a:off x="11098030" y="612362"/>
              <a:ext cx="253006" cy="223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8" fill="norm" stroke="1" extrusionOk="0">
                  <a:moveTo>
                    <a:pt x="0" y="5190"/>
                  </a:moveTo>
                  <a:cubicBezTo>
                    <a:pt x="436" y="3491"/>
                    <a:pt x="873" y="1792"/>
                    <a:pt x="1745" y="821"/>
                  </a:cubicBezTo>
                  <a:cubicBezTo>
                    <a:pt x="2618" y="-149"/>
                    <a:pt x="3927" y="-392"/>
                    <a:pt x="5782" y="821"/>
                  </a:cubicBezTo>
                  <a:cubicBezTo>
                    <a:pt x="7636" y="2035"/>
                    <a:pt x="10036" y="4705"/>
                    <a:pt x="12764" y="8345"/>
                  </a:cubicBezTo>
                  <a:cubicBezTo>
                    <a:pt x="15491" y="11986"/>
                    <a:pt x="18545" y="16597"/>
                    <a:pt x="21600" y="21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4" name="Line"/>
            <p:cNvSpPr/>
            <p:nvPr/>
          </p:nvSpPr>
          <p:spPr>
            <a:xfrm>
              <a:off x="11232091" y="558101"/>
              <a:ext cx="57611" cy="3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382" fill="norm" stroke="1" extrusionOk="0">
                  <a:moveTo>
                    <a:pt x="21170" y="97"/>
                  </a:moveTo>
                  <a:cubicBezTo>
                    <a:pt x="16474" y="-60"/>
                    <a:pt x="11779" y="-218"/>
                    <a:pt x="7553" y="1280"/>
                  </a:cubicBezTo>
                  <a:cubicBezTo>
                    <a:pt x="3326" y="2778"/>
                    <a:pt x="-430" y="5931"/>
                    <a:pt x="40" y="9557"/>
                  </a:cubicBezTo>
                  <a:cubicBezTo>
                    <a:pt x="509" y="13183"/>
                    <a:pt x="5205" y="17283"/>
                    <a:pt x="9900" y="21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5" name="Line"/>
            <p:cNvSpPr/>
            <p:nvPr/>
          </p:nvSpPr>
          <p:spPr>
            <a:xfrm>
              <a:off x="11404703" y="728349"/>
              <a:ext cx="30669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657"/>
                    <a:pt x="0" y="11314"/>
                    <a:pt x="3600" y="14914"/>
                  </a:cubicBezTo>
                  <a:cubicBezTo>
                    <a:pt x="7200" y="18514"/>
                    <a:pt x="14400" y="200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6" name="Line"/>
            <p:cNvSpPr/>
            <p:nvPr/>
          </p:nvSpPr>
          <p:spPr>
            <a:xfrm>
              <a:off x="11397036" y="674681"/>
              <a:ext cx="15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7" name="Line"/>
            <p:cNvSpPr/>
            <p:nvPr/>
          </p:nvSpPr>
          <p:spPr>
            <a:xfrm>
              <a:off x="9365324" y="1663704"/>
              <a:ext cx="214672" cy="187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9" fill="norm" stroke="1" extrusionOk="0">
                  <a:moveTo>
                    <a:pt x="0" y="4320"/>
                  </a:moveTo>
                  <a:cubicBezTo>
                    <a:pt x="3857" y="9504"/>
                    <a:pt x="7714" y="14688"/>
                    <a:pt x="10286" y="17712"/>
                  </a:cubicBezTo>
                  <a:cubicBezTo>
                    <a:pt x="12857" y="20736"/>
                    <a:pt x="14143" y="21600"/>
                    <a:pt x="14786" y="20880"/>
                  </a:cubicBezTo>
                  <a:cubicBezTo>
                    <a:pt x="15429" y="20160"/>
                    <a:pt x="15429" y="17856"/>
                    <a:pt x="15171" y="15264"/>
                  </a:cubicBezTo>
                  <a:cubicBezTo>
                    <a:pt x="14914" y="12672"/>
                    <a:pt x="14400" y="9792"/>
                    <a:pt x="14014" y="7632"/>
                  </a:cubicBezTo>
                  <a:cubicBezTo>
                    <a:pt x="13629" y="5472"/>
                    <a:pt x="13371" y="4032"/>
                    <a:pt x="14014" y="3024"/>
                  </a:cubicBezTo>
                  <a:cubicBezTo>
                    <a:pt x="14657" y="2016"/>
                    <a:pt x="16200" y="1440"/>
                    <a:pt x="17614" y="1008"/>
                  </a:cubicBezTo>
                  <a:cubicBezTo>
                    <a:pt x="19029" y="576"/>
                    <a:pt x="20314" y="28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8" name="Line"/>
            <p:cNvSpPr/>
            <p:nvPr/>
          </p:nvSpPr>
          <p:spPr>
            <a:xfrm>
              <a:off x="9596927" y="1429271"/>
              <a:ext cx="527744" cy="347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304" fill="norm" stroke="1" extrusionOk="0">
                  <a:moveTo>
                    <a:pt x="3050" y="14828"/>
                  </a:moveTo>
                  <a:cubicBezTo>
                    <a:pt x="2531" y="14828"/>
                    <a:pt x="2012" y="14828"/>
                    <a:pt x="1493" y="15532"/>
                  </a:cubicBezTo>
                  <a:cubicBezTo>
                    <a:pt x="973" y="16237"/>
                    <a:pt x="454" y="17645"/>
                    <a:pt x="195" y="18741"/>
                  </a:cubicBezTo>
                  <a:cubicBezTo>
                    <a:pt x="-65" y="19837"/>
                    <a:pt x="-65" y="20619"/>
                    <a:pt x="195" y="21011"/>
                  </a:cubicBezTo>
                  <a:cubicBezTo>
                    <a:pt x="454" y="21402"/>
                    <a:pt x="973" y="21402"/>
                    <a:pt x="1389" y="21011"/>
                  </a:cubicBezTo>
                  <a:cubicBezTo>
                    <a:pt x="1804" y="20619"/>
                    <a:pt x="2116" y="19837"/>
                    <a:pt x="2375" y="19054"/>
                  </a:cubicBezTo>
                  <a:cubicBezTo>
                    <a:pt x="2635" y="18272"/>
                    <a:pt x="2843" y="17489"/>
                    <a:pt x="2998" y="17489"/>
                  </a:cubicBezTo>
                  <a:cubicBezTo>
                    <a:pt x="3154" y="17489"/>
                    <a:pt x="3258" y="18272"/>
                    <a:pt x="3570" y="18898"/>
                  </a:cubicBezTo>
                  <a:cubicBezTo>
                    <a:pt x="3881" y="19524"/>
                    <a:pt x="4400" y="19993"/>
                    <a:pt x="4816" y="19915"/>
                  </a:cubicBezTo>
                  <a:cubicBezTo>
                    <a:pt x="5231" y="19837"/>
                    <a:pt x="5543" y="19211"/>
                    <a:pt x="5698" y="16628"/>
                  </a:cubicBezTo>
                  <a:cubicBezTo>
                    <a:pt x="5854" y="14045"/>
                    <a:pt x="5854" y="9506"/>
                    <a:pt x="5854" y="6689"/>
                  </a:cubicBezTo>
                  <a:cubicBezTo>
                    <a:pt x="5854" y="3872"/>
                    <a:pt x="5854" y="2776"/>
                    <a:pt x="5750" y="1759"/>
                  </a:cubicBezTo>
                  <a:cubicBezTo>
                    <a:pt x="5647" y="741"/>
                    <a:pt x="5439" y="-198"/>
                    <a:pt x="5335" y="37"/>
                  </a:cubicBezTo>
                  <a:cubicBezTo>
                    <a:pt x="5231" y="272"/>
                    <a:pt x="5231" y="1680"/>
                    <a:pt x="5335" y="4185"/>
                  </a:cubicBezTo>
                  <a:cubicBezTo>
                    <a:pt x="5439" y="6689"/>
                    <a:pt x="5647" y="10289"/>
                    <a:pt x="5854" y="12793"/>
                  </a:cubicBezTo>
                  <a:cubicBezTo>
                    <a:pt x="6062" y="15298"/>
                    <a:pt x="6270" y="16706"/>
                    <a:pt x="6581" y="17802"/>
                  </a:cubicBezTo>
                  <a:cubicBezTo>
                    <a:pt x="6893" y="18898"/>
                    <a:pt x="7308" y="19680"/>
                    <a:pt x="7672" y="19602"/>
                  </a:cubicBezTo>
                  <a:cubicBezTo>
                    <a:pt x="8035" y="19524"/>
                    <a:pt x="8347" y="18585"/>
                    <a:pt x="8502" y="17176"/>
                  </a:cubicBezTo>
                  <a:cubicBezTo>
                    <a:pt x="8658" y="15767"/>
                    <a:pt x="8658" y="13889"/>
                    <a:pt x="8658" y="12559"/>
                  </a:cubicBezTo>
                  <a:cubicBezTo>
                    <a:pt x="8658" y="11228"/>
                    <a:pt x="8658" y="10445"/>
                    <a:pt x="8658" y="10445"/>
                  </a:cubicBezTo>
                  <a:cubicBezTo>
                    <a:pt x="8658" y="10445"/>
                    <a:pt x="8658" y="11228"/>
                    <a:pt x="8658" y="12011"/>
                  </a:cubicBezTo>
                  <a:cubicBezTo>
                    <a:pt x="8658" y="12793"/>
                    <a:pt x="8658" y="13576"/>
                    <a:pt x="8762" y="14359"/>
                  </a:cubicBezTo>
                  <a:cubicBezTo>
                    <a:pt x="8866" y="15141"/>
                    <a:pt x="9073" y="15924"/>
                    <a:pt x="9437" y="16315"/>
                  </a:cubicBezTo>
                  <a:cubicBezTo>
                    <a:pt x="9800" y="16706"/>
                    <a:pt x="10320" y="16706"/>
                    <a:pt x="10579" y="16237"/>
                  </a:cubicBezTo>
                  <a:cubicBezTo>
                    <a:pt x="10839" y="15767"/>
                    <a:pt x="10839" y="14828"/>
                    <a:pt x="10891" y="13811"/>
                  </a:cubicBezTo>
                  <a:cubicBezTo>
                    <a:pt x="10943" y="12793"/>
                    <a:pt x="11047" y="11698"/>
                    <a:pt x="11202" y="11541"/>
                  </a:cubicBezTo>
                  <a:cubicBezTo>
                    <a:pt x="11358" y="11385"/>
                    <a:pt x="11566" y="12167"/>
                    <a:pt x="11825" y="12950"/>
                  </a:cubicBezTo>
                  <a:cubicBezTo>
                    <a:pt x="12085" y="13732"/>
                    <a:pt x="12397" y="14515"/>
                    <a:pt x="12760" y="15141"/>
                  </a:cubicBezTo>
                  <a:cubicBezTo>
                    <a:pt x="13123" y="15767"/>
                    <a:pt x="13539" y="16237"/>
                    <a:pt x="13902" y="16080"/>
                  </a:cubicBezTo>
                  <a:cubicBezTo>
                    <a:pt x="14266" y="15924"/>
                    <a:pt x="14577" y="15141"/>
                    <a:pt x="14941" y="13732"/>
                  </a:cubicBezTo>
                  <a:cubicBezTo>
                    <a:pt x="15304" y="12324"/>
                    <a:pt x="15720" y="10289"/>
                    <a:pt x="15875" y="8880"/>
                  </a:cubicBezTo>
                  <a:cubicBezTo>
                    <a:pt x="16031" y="7472"/>
                    <a:pt x="15927" y="6689"/>
                    <a:pt x="15668" y="6532"/>
                  </a:cubicBezTo>
                  <a:cubicBezTo>
                    <a:pt x="15408" y="6376"/>
                    <a:pt x="14993" y="6845"/>
                    <a:pt x="14785" y="7472"/>
                  </a:cubicBezTo>
                  <a:cubicBezTo>
                    <a:pt x="14577" y="8098"/>
                    <a:pt x="14577" y="8880"/>
                    <a:pt x="14577" y="10054"/>
                  </a:cubicBezTo>
                  <a:cubicBezTo>
                    <a:pt x="14577" y="11228"/>
                    <a:pt x="14577" y="12793"/>
                    <a:pt x="14785" y="13967"/>
                  </a:cubicBezTo>
                  <a:cubicBezTo>
                    <a:pt x="14993" y="15141"/>
                    <a:pt x="15408" y="15924"/>
                    <a:pt x="15927" y="16315"/>
                  </a:cubicBezTo>
                  <a:cubicBezTo>
                    <a:pt x="16447" y="16706"/>
                    <a:pt x="17070" y="16706"/>
                    <a:pt x="17797" y="15845"/>
                  </a:cubicBezTo>
                  <a:cubicBezTo>
                    <a:pt x="18523" y="14985"/>
                    <a:pt x="19354" y="13263"/>
                    <a:pt x="19873" y="11932"/>
                  </a:cubicBezTo>
                  <a:cubicBezTo>
                    <a:pt x="20393" y="10602"/>
                    <a:pt x="20600" y="9663"/>
                    <a:pt x="20704" y="8802"/>
                  </a:cubicBezTo>
                  <a:cubicBezTo>
                    <a:pt x="20808" y="7941"/>
                    <a:pt x="20808" y="7159"/>
                    <a:pt x="20600" y="6532"/>
                  </a:cubicBezTo>
                  <a:cubicBezTo>
                    <a:pt x="20393" y="5906"/>
                    <a:pt x="19977" y="5437"/>
                    <a:pt x="19510" y="5124"/>
                  </a:cubicBezTo>
                  <a:cubicBezTo>
                    <a:pt x="19043" y="4811"/>
                    <a:pt x="18523" y="4654"/>
                    <a:pt x="18212" y="5045"/>
                  </a:cubicBezTo>
                  <a:cubicBezTo>
                    <a:pt x="17900" y="5437"/>
                    <a:pt x="17797" y="6376"/>
                    <a:pt x="17848" y="7237"/>
                  </a:cubicBezTo>
                  <a:cubicBezTo>
                    <a:pt x="17900" y="8098"/>
                    <a:pt x="18108" y="8880"/>
                    <a:pt x="18472" y="9585"/>
                  </a:cubicBezTo>
                  <a:cubicBezTo>
                    <a:pt x="18835" y="10289"/>
                    <a:pt x="19354" y="10915"/>
                    <a:pt x="19977" y="11698"/>
                  </a:cubicBezTo>
                  <a:cubicBezTo>
                    <a:pt x="20600" y="12480"/>
                    <a:pt x="21327" y="13419"/>
                    <a:pt x="21431" y="13889"/>
                  </a:cubicBezTo>
                  <a:cubicBezTo>
                    <a:pt x="21535" y="14359"/>
                    <a:pt x="21016" y="14359"/>
                    <a:pt x="20497" y="13967"/>
                  </a:cubicBezTo>
                  <a:cubicBezTo>
                    <a:pt x="19977" y="13576"/>
                    <a:pt x="19458" y="12793"/>
                    <a:pt x="18939" y="120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9" name="Line"/>
            <p:cNvSpPr/>
            <p:nvPr/>
          </p:nvSpPr>
          <p:spPr>
            <a:xfrm>
              <a:off x="10347781" y="1377061"/>
              <a:ext cx="466576" cy="293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361" fill="norm" stroke="1" extrusionOk="0">
                  <a:moveTo>
                    <a:pt x="4198" y="8596"/>
                  </a:moveTo>
                  <a:cubicBezTo>
                    <a:pt x="3726" y="7851"/>
                    <a:pt x="3254" y="7106"/>
                    <a:pt x="2723" y="7199"/>
                  </a:cubicBezTo>
                  <a:cubicBezTo>
                    <a:pt x="2192" y="7292"/>
                    <a:pt x="1601" y="8223"/>
                    <a:pt x="1129" y="10085"/>
                  </a:cubicBezTo>
                  <a:cubicBezTo>
                    <a:pt x="657" y="11947"/>
                    <a:pt x="303" y="14741"/>
                    <a:pt x="126" y="16603"/>
                  </a:cubicBezTo>
                  <a:cubicBezTo>
                    <a:pt x="-51" y="18465"/>
                    <a:pt x="-51" y="19396"/>
                    <a:pt x="185" y="20141"/>
                  </a:cubicBezTo>
                  <a:cubicBezTo>
                    <a:pt x="421" y="20885"/>
                    <a:pt x="893" y="21444"/>
                    <a:pt x="1365" y="21351"/>
                  </a:cubicBezTo>
                  <a:cubicBezTo>
                    <a:pt x="1838" y="21258"/>
                    <a:pt x="2310" y="20513"/>
                    <a:pt x="2782" y="19210"/>
                  </a:cubicBezTo>
                  <a:cubicBezTo>
                    <a:pt x="3254" y="17906"/>
                    <a:pt x="3726" y="16044"/>
                    <a:pt x="4021" y="14647"/>
                  </a:cubicBezTo>
                  <a:cubicBezTo>
                    <a:pt x="4316" y="13251"/>
                    <a:pt x="4434" y="12320"/>
                    <a:pt x="4434" y="12599"/>
                  </a:cubicBezTo>
                  <a:cubicBezTo>
                    <a:pt x="4434" y="12878"/>
                    <a:pt x="4316" y="14368"/>
                    <a:pt x="4493" y="15392"/>
                  </a:cubicBezTo>
                  <a:cubicBezTo>
                    <a:pt x="4670" y="16416"/>
                    <a:pt x="5142" y="16975"/>
                    <a:pt x="5497" y="16789"/>
                  </a:cubicBezTo>
                  <a:cubicBezTo>
                    <a:pt x="5851" y="16603"/>
                    <a:pt x="6087" y="15672"/>
                    <a:pt x="6441" y="13437"/>
                  </a:cubicBezTo>
                  <a:cubicBezTo>
                    <a:pt x="6795" y="11203"/>
                    <a:pt x="7267" y="7665"/>
                    <a:pt x="7385" y="5244"/>
                  </a:cubicBezTo>
                  <a:cubicBezTo>
                    <a:pt x="7503" y="2823"/>
                    <a:pt x="7267" y="1520"/>
                    <a:pt x="6854" y="775"/>
                  </a:cubicBezTo>
                  <a:cubicBezTo>
                    <a:pt x="6441" y="30"/>
                    <a:pt x="5851" y="-156"/>
                    <a:pt x="5733" y="123"/>
                  </a:cubicBezTo>
                  <a:cubicBezTo>
                    <a:pt x="5615" y="403"/>
                    <a:pt x="5969" y="1147"/>
                    <a:pt x="6618" y="2078"/>
                  </a:cubicBezTo>
                  <a:cubicBezTo>
                    <a:pt x="7267" y="3010"/>
                    <a:pt x="8211" y="4127"/>
                    <a:pt x="8919" y="5523"/>
                  </a:cubicBezTo>
                  <a:cubicBezTo>
                    <a:pt x="9628" y="6920"/>
                    <a:pt x="10100" y="8596"/>
                    <a:pt x="10218" y="10365"/>
                  </a:cubicBezTo>
                  <a:cubicBezTo>
                    <a:pt x="10336" y="12134"/>
                    <a:pt x="10100" y="13996"/>
                    <a:pt x="10041" y="15392"/>
                  </a:cubicBezTo>
                  <a:cubicBezTo>
                    <a:pt x="9982" y="16789"/>
                    <a:pt x="10100" y="17720"/>
                    <a:pt x="10513" y="17813"/>
                  </a:cubicBezTo>
                  <a:cubicBezTo>
                    <a:pt x="10926" y="17906"/>
                    <a:pt x="11634" y="17161"/>
                    <a:pt x="12520" y="15485"/>
                  </a:cubicBezTo>
                  <a:cubicBezTo>
                    <a:pt x="13405" y="13810"/>
                    <a:pt x="14467" y="11203"/>
                    <a:pt x="15293" y="8968"/>
                  </a:cubicBezTo>
                  <a:cubicBezTo>
                    <a:pt x="16119" y="6734"/>
                    <a:pt x="16710" y="4872"/>
                    <a:pt x="17064" y="3475"/>
                  </a:cubicBezTo>
                  <a:cubicBezTo>
                    <a:pt x="17418" y="2078"/>
                    <a:pt x="17536" y="1147"/>
                    <a:pt x="17300" y="868"/>
                  </a:cubicBezTo>
                  <a:cubicBezTo>
                    <a:pt x="17064" y="589"/>
                    <a:pt x="16474" y="961"/>
                    <a:pt x="15883" y="2265"/>
                  </a:cubicBezTo>
                  <a:cubicBezTo>
                    <a:pt x="15293" y="3568"/>
                    <a:pt x="14703" y="5803"/>
                    <a:pt x="14585" y="7851"/>
                  </a:cubicBezTo>
                  <a:cubicBezTo>
                    <a:pt x="14467" y="9899"/>
                    <a:pt x="14821" y="11761"/>
                    <a:pt x="16060" y="12599"/>
                  </a:cubicBezTo>
                  <a:cubicBezTo>
                    <a:pt x="17300" y="13437"/>
                    <a:pt x="19424" y="13251"/>
                    <a:pt x="21549" y="130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0" name="Line"/>
            <p:cNvSpPr/>
            <p:nvPr/>
          </p:nvSpPr>
          <p:spPr>
            <a:xfrm>
              <a:off x="11266700" y="1096358"/>
              <a:ext cx="15335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3851"/>
                    <a:pt x="0" y="7702"/>
                    <a:pt x="0" y="11302"/>
                  </a:cubicBezTo>
                  <a:cubicBezTo>
                    <a:pt x="0" y="14902"/>
                    <a:pt x="10800" y="1825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1" name="Line"/>
            <p:cNvSpPr/>
            <p:nvPr/>
          </p:nvSpPr>
          <p:spPr>
            <a:xfrm>
              <a:off x="11105697" y="1372364"/>
              <a:ext cx="421677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56" y="20057"/>
                    <a:pt x="4713" y="18514"/>
                    <a:pt x="8313" y="14914"/>
                  </a:cubicBezTo>
                  <a:cubicBezTo>
                    <a:pt x="11913" y="11314"/>
                    <a:pt x="16756" y="56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2" name="Drawing"/>
          <p:cNvGrpSpPr/>
          <p:nvPr/>
        </p:nvGrpSpPr>
        <p:grpSpPr>
          <a:xfrm>
            <a:off x="513981" y="254203"/>
            <a:ext cx="11261787" cy="8841860"/>
            <a:chOff x="0" y="0"/>
            <a:chExt cx="11261785" cy="8841858"/>
          </a:xfrm>
        </p:grpSpPr>
        <p:sp>
          <p:nvSpPr>
            <p:cNvPr id="3364" name="Line"/>
            <p:cNvSpPr/>
            <p:nvPr/>
          </p:nvSpPr>
          <p:spPr>
            <a:xfrm>
              <a:off x="1832071" y="506918"/>
              <a:ext cx="360342" cy="396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fill="norm" stroke="1" extrusionOk="0">
                  <a:moveTo>
                    <a:pt x="0" y="1548"/>
                  </a:moveTo>
                  <a:cubicBezTo>
                    <a:pt x="0" y="855"/>
                    <a:pt x="0" y="163"/>
                    <a:pt x="460" y="24"/>
                  </a:cubicBezTo>
                  <a:cubicBezTo>
                    <a:pt x="919" y="-114"/>
                    <a:pt x="1838" y="301"/>
                    <a:pt x="3600" y="2171"/>
                  </a:cubicBezTo>
                  <a:cubicBezTo>
                    <a:pt x="5362" y="4040"/>
                    <a:pt x="7966" y="7363"/>
                    <a:pt x="10723" y="10686"/>
                  </a:cubicBezTo>
                  <a:cubicBezTo>
                    <a:pt x="13481" y="14009"/>
                    <a:pt x="16391" y="17332"/>
                    <a:pt x="18230" y="19132"/>
                  </a:cubicBezTo>
                  <a:cubicBezTo>
                    <a:pt x="20068" y="20932"/>
                    <a:pt x="20834" y="21209"/>
                    <a:pt x="21600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5" name="Line"/>
            <p:cNvSpPr/>
            <p:nvPr/>
          </p:nvSpPr>
          <p:spPr>
            <a:xfrm>
              <a:off x="2197021" y="527813"/>
              <a:ext cx="110395" cy="682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600" fill="norm" stroke="1" extrusionOk="0">
                  <a:moveTo>
                    <a:pt x="21206" y="0"/>
                  </a:moveTo>
                  <a:cubicBezTo>
                    <a:pt x="18751" y="162"/>
                    <a:pt x="16297" y="324"/>
                    <a:pt x="14333" y="849"/>
                  </a:cubicBezTo>
                  <a:cubicBezTo>
                    <a:pt x="12370" y="1375"/>
                    <a:pt x="10897" y="2265"/>
                    <a:pt x="9179" y="4085"/>
                  </a:cubicBezTo>
                  <a:cubicBezTo>
                    <a:pt x="7461" y="5906"/>
                    <a:pt x="5497" y="8656"/>
                    <a:pt x="4024" y="11366"/>
                  </a:cubicBezTo>
                  <a:cubicBezTo>
                    <a:pt x="2551" y="14076"/>
                    <a:pt x="1570" y="16746"/>
                    <a:pt x="1079" y="18283"/>
                  </a:cubicBezTo>
                  <a:cubicBezTo>
                    <a:pt x="588" y="19820"/>
                    <a:pt x="588" y="20225"/>
                    <a:pt x="342" y="20670"/>
                  </a:cubicBezTo>
                  <a:cubicBezTo>
                    <a:pt x="97" y="21115"/>
                    <a:pt x="-394" y="21600"/>
                    <a:pt x="588" y="21600"/>
                  </a:cubicBezTo>
                  <a:cubicBezTo>
                    <a:pt x="1570" y="21600"/>
                    <a:pt x="4024" y="21115"/>
                    <a:pt x="6479" y="20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6" name="Line"/>
            <p:cNvSpPr/>
            <p:nvPr/>
          </p:nvSpPr>
          <p:spPr>
            <a:xfrm>
              <a:off x="2399417" y="1087493"/>
              <a:ext cx="46002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657"/>
                    <a:pt x="7200" y="11314"/>
                    <a:pt x="10800" y="14914"/>
                  </a:cubicBezTo>
                  <a:cubicBezTo>
                    <a:pt x="14400" y="18514"/>
                    <a:pt x="18000" y="200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7" name="Line"/>
            <p:cNvSpPr/>
            <p:nvPr/>
          </p:nvSpPr>
          <p:spPr>
            <a:xfrm>
              <a:off x="2414750" y="880488"/>
              <a:ext cx="87756" cy="82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191" fill="norm" stroke="1" extrusionOk="0">
                  <a:moveTo>
                    <a:pt x="11109" y="0"/>
                  </a:moveTo>
                  <a:cubicBezTo>
                    <a:pt x="8023" y="655"/>
                    <a:pt x="4937" y="1309"/>
                    <a:pt x="3394" y="3273"/>
                  </a:cubicBezTo>
                  <a:cubicBezTo>
                    <a:pt x="1851" y="5236"/>
                    <a:pt x="1851" y="8509"/>
                    <a:pt x="2469" y="11782"/>
                  </a:cubicBezTo>
                  <a:cubicBezTo>
                    <a:pt x="3086" y="15055"/>
                    <a:pt x="4320" y="18327"/>
                    <a:pt x="6789" y="19964"/>
                  </a:cubicBezTo>
                  <a:cubicBezTo>
                    <a:pt x="9257" y="21600"/>
                    <a:pt x="12960" y="21600"/>
                    <a:pt x="15737" y="19964"/>
                  </a:cubicBezTo>
                  <a:cubicBezTo>
                    <a:pt x="18514" y="18327"/>
                    <a:pt x="20366" y="15055"/>
                    <a:pt x="20983" y="11782"/>
                  </a:cubicBezTo>
                  <a:cubicBezTo>
                    <a:pt x="21600" y="8509"/>
                    <a:pt x="20983" y="5236"/>
                    <a:pt x="17280" y="3927"/>
                  </a:cubicBezTo>
                  <a:cubicBezTo>
                    <a:pt x="13577" y="2618"/>
                    <a:pt x="6789" y="3273"/>
                    <a:pt x="0" y="3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8" name="Line"/>
            <p:cNvSpPr/>
            <p:nvPr/>
          </p:nvSpPr>
          <p:spPr>
            <a:xfrm>
              <a:off x="3181434" y="826820"/>
              <a:ext cx="19167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9" name="Line"/>
            <p:cNvSpPr/>
            <p:nvPr/>
          </p:nvSpPr>
          <p:spPr>
            <a:xfrm>
              <a:off x="3204435" y="957156"/>
              <a:ext cx="199339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15" y="18000"/>
                    <a:pt x="11631" y="14400"/>
                    <a:pt x="15231" y="10800"/>
                  </a:cubicBezTo>
                  <a:cubicBezTo>
                    <a:pt x="18831" y="7200"/>
                    <a:pt x="20215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0" name="Line"/>
            <p:cNvSpPr/>
            <p:nvPr/>
          </p:nvSpPr>
          <p:spPr>
            <a:xfrm>
              <a:off x="4078454" y="498620"/>
              <a:ext cx="294253" cy="776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160" fill="norm" stroke="1" extrusionOk="0">
                  <a:moveTo>
                    <a:pt x="0" y="9157"/>
                  </a:moveTo>
                  <a:cubicBezTo>
                    <a:pt x="931" y="11248"/>
                    <a:pt x="1862" y="13338"/>
                    <a:pt x="2421" y="15672"/>
                  </a:cubicBezTo>
                  <a:cubicBezTo>
                    <a:pt x="2979" y="18006"/>
                    <a:pt x="3166" y="20585"/>
                    <a:pt x="3259" y="21072"/>
                  </a:cubicBezTo>
                  <a:cubicBezTo>
                    <a:pt x="3352" y="21560"/>
                    <a:pt x="3352" y="19957"/>
                    <a:pt x="3259" y="17693"/>
                  </a:cubicBezTo>
                  <a:cubicBezTo>
                    <a:pt x="3166" y="15428"/>
                    <a:pt x="2979" y="12502"/>
                    <a:pt x="3166" y="9924"/>
                  </a:cubicBezTo>
                  <a:cubicBezTo>
                    <a:pt x="3352" y="7346"/>
                    <a:pt x="3910" y="5116"/>
                    <a:pt x="4655" y="3618"/>
                  </a:cubicBezTo>
                  <a:cubicBezTo>
                    <a:pt x="5400" y="2120"/>
                    <a:pt x="6331" y="1354"/>
                    <a:pt x="7169" y="866"/>
                  </a:cubicBezTo>
                  <a:cubicBezTo>
                    <a:pt x="8007" y="378"/>
                    <a:pt x="8752" y="169"/>
                    <a:pt x="9683" y="65"/>
                  </a:cubicBezTo>
                  <a:cubicBezTo>
                    <a:pt x="10614" y="-40"/>
                    <a:pt x="11731" y="-40"/>
                    <a:pt x="12941" y="239"/>
                  </a:cubicBezTo>
                  <a:cubicBezTo>
                    <a:pt x="14152" y="517"/>
                    <a:pt x="15455" y="1075"/>
                    <a:pt x="16293" y="1981"/>
                  </a:cubicBezTo>
                  <a:cubicBezTo>
                    <a:pt x="17131" y="2886"/>
                    <a:pt x="17503" y="4141"/>
                    <a:pt x="16945" y="5255"/>
                  </a:cubicBezTo>
                  <a:cubicBezTo>
                    <a:pt x="16386" y="6370"/>
                    <a:pt x="14897" y="7346"/>
                    <a:pt x="13872" y="7973"/>
                  </a:cubicBezTo>
                  <a:cubicBezTo>
                    <a:pt x="12848" y="8600"/>
                    <a:pt x="12290" y="8879"/>
                    <a:pt x="11638" y="9123"/>
                  </a:cubicBezTo>
                  <a:cubicBezTo>
                    <a:pt x="10986" y="9366"/>
                    <a:pt x="10241" y="9575"/>
                    <a:pt x="10428" y="9645"/>
                  </a:cubicBezTo>
                  <a:cubicBezTo>
                    <a:pt x="10614" y="9715"/>
                    <a:pt x="11731" y="9645"/>
                    <a:pt x="13407" y="9715"/>
                  </a:cubicBezTo>
                  <a:cubicBezTo>
                    <a:pt x="15083" y="9785"/>
                    <a:pt x="17317" y="9994"/>
                    <a:pt x="18807" y="10272"/>
                  </a:cubicBezTo>
                  <a:cubicBezTo>
                    <a:pt x="20297" y="10551"/>
                    <a:pt x="21041" y="10899"/>
                    <a:pt x="21321" y="11457"/>
                  </a:cubicBezTo>
                  <a:cubicBezTo>
                    <a:pt x="21600" y="12014"/>
                    <a:pt x="21414" y="12781"/>
                    <a:pt x="20483" y="13443"/>
                  </a:cubicBezTo>
                  <a:cubicBezTo>
                    <a:pt x="19552" y="14105"/>
                    <a:pt x="17876" y="14662"/>
                    <a:pt x="16479" y="14941"/>
                  </a:cubicBezTo>
                  <a:cubicBezTo>
                    <a:pt x="15083" y="15219"/>
                    <a:pt x="13966" y="15219"/>
                    <a:pt x="13407" y="15010"/>
                  </a:cubicBezTo>
                  <a:cubicBezTo>
                    <a:pt x="12848" y="14801"/>
                    <a:pt x="12848" y="14383"/>
                    <a:pt x="13686" y="14035"/>
                  </a:cubicBezTo>
                  <a:cubicBezTo>
                    <a:pt x="14524" y="13686"/>
                    <a:pt x="16200" y="13408"/>
                    <a:pt x="17876" y="13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1" name="Line"/>
            <p:cNvSpPr/>
            <p:nvPr/>
          </p:nvSpPr>
          <p:spPr>
            <a:xfrm>
              <a:off x="4463989" y="903488"/>
              <a:ext cx="131352" cy="12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5" h="21089" fill="norm" stroke="1" extrusionOk="0">
                  <a:moveTo>
                    <a:pt x="10267" y="3888"/>
                  </a:moveTo>
                  <a:cubicBezTo>
                    <a:pt x="8696" y="2592"/>
                    <a:pt x="7125" y="1296"/>
                    <a:pt x="5358" y="1512"/>
                  </a:cubicBezTo>
                  <a:cubicBezTo>
                    <a:pt x="3590" y="1728"/>
                    <a:pt x="1627" y="3456"/>
                    <a:pt x="645" y="5832"/>
                  </a:cubicBezTo>
                  <a:cubicBezTo>
                    <a:pt x="-337" y="8208"/>
                    <a:pt x="-337" y="11232"/>
                    <a:pt x="1627" y="14040"/>
                  </a:cubicBezTo>
                  <a:cubicBezTo>
                    <a:pt x="3590" y="16848"/>
                    <a:pt x="7518" y="19440"/>
                    <a:pt x="10463" y="20520"/>
                  </a:cubicBezTo>
                  <a:cubicBezTo>
                    <a:pt x="13408" y="21600"/>
                    <a:pt x="15372" y="21168"/>
                    <a:pt x="17336" y="19008"/>
                  </a:cubicBezTo>
                  <a:cubicBezTo>
                    <a:pt x="19299" y="16848"/>
                    <a:pt x="21263" y="12960"/>
                    <a:pt x="19496" y="9504"/>
                  </a:cubicBezTo>
                  <a:cubicBezTo>
                    <a:pt x="17728" y="6048"/>
                    <a:pt x="12230" y="3024"/>
                    <a:pt x="67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2" name="Line"/>
            <p:cNvSpPr/>
            <p:nvPr/>
          </p:nvSpPr>
          <p:spPr>
            <a:xfrm>
              <a:off x="5174813" y="834487"/>
              <a:ext cx="245340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75" y="14400"/>
                    <a:pt x="12150" y="7200"/>
                    <a:pt x="15750" y="3600"/>
                  </a:cubicBezTo>
                  <a:cubicBezTo>
                    <a:pt x="19350" y="0"/>
                    <a:pt x="2047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3" name="Line"/>
            <p:cNvSpPr/>
            <p:nvPr/>
          </p:nvSpPr>
          <p:spPr>
            <a:xfrm>
              <a:off x="5305149" y="757819"/>
              <a:ext cx="46002" cy="337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909"/>
                    <a:pt x="4800" y="9818"/>
                    <a:pt x="8400" y="13418"/>
                  </a:cubicBezTo>
                  <a:cubicBezTo>
                    <a:pt x="12000" y="17018"/>
                    <a:pt x="16800" y="193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4" name="Line"/>
            <p:cNvSpPr/>
            <p:nvPr/>
          </p:nvSpPr>
          <p:spPr>
            <a:xfrm>
              <a:off x="5627475" y="420416"/>
              <a:ext cx="187628" cy="765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425" fill="norm" stroke="1" extrusionOk="0">
                  <a:moveTo>
                    <a:pt x="840" y="13520"/>
                  </a:moveTo>
                  <a:cubicBezTo>
                    <a:pt x="548" y="15451"/>
                    <a:pt x="256" y="17382"/>
                    <a:pt x="110" y="18527"/>
                  </a:cubicBezTo>
                  <a:cubicBezTo>
                    <a:pt x="-36" y="19671"/>
                    <a:pt x="-36" y="20029"/>
                    <a:pt x="110" y="20458"/>
                  </a:cubicBezTo>
                  <a:cubicBezTo>
                    <a:pt x="256" y="20887"/>
                    <a:pt x="548" y="21387"/>
                    <a:pt x="694" y="21423"/>
                  </a:cubicBezTo>
                  <a:cubicBezTo>
                    <a:pt x="840" y="21459"/>
                    <a:pt x="840" y="21030"/>
                    <a:pt x="986" y="19313"/>
                  </a:cubicBezTo>
                  <a:cubicBezTo>
                    <a:pt x="1132" y="17597"/>
                    <a:pt x="1423" y="14593"/>
                    <a:pt x="1861" y="11732"/>
                  </a:cubicBezTo>
                  <a:cubicBezTo>
                    <a:pt x="2299" y="8871"/>
                    <a:pt x="2883" y="6153"/>
                    <a:pt x="3905" y="4222"/>
                  </a:cubicBezTo>
                  <a:cubicBezTo>
                    <a:pt x="4926" y="2291"/>
                    <a:pt x="6386" y="1146"/>
                    <a:pt x="8137" y="538"/>
                  </a:cubicBezTo>
                  <a:cubicBezTo>
                    <a:pt x="9888" y="-69"/>
                    <a:pt x="11932" y="-141"/>
                    <a:pt x="14121" y="217"/>
                  </a:cubicBezTo>
                  <a:cubicBezTo>
                    <a:pt x="16310" y="574"/>
                    <a:pt x="18645" y="1361"/>
                    <a:pt x="19083" y="2684"/>
                  </a:cubicBezTo>
                  <a:cubicBezTo>
                    <a:pt x="19521" y="4007"/>
                    <a:pt x="18061" y="5867"/>
                    <a:pt x="16456" y="7119"/>
                  </a:cubicBezTo>
                  <a:cubicBezTo>
                    <a:pt x="14851" y="8370"/>
                    <a:pt x="13099" y="9014"/>
                    <a:pt x="11494" y="9407"/>
                  </a:cubicBezTo>
                  <a:cubicBezTo>
                    <a:pt x="9888" y="9801"/>
                    <a:pt x="8429" y="9944"/>
                    <a:pt x="8283" y="9872"/>
                  </a:cubicBezTo>
                  <a:cubicBezTo>
                    <a:pt x="8137" y="9801"/>
                    <a:pt x="9305" y="9515"/>
                    <a:pt x="10618" y="9372"/>
                  </a:cubicBezTo>
                  <a:cubicBezTo>
                    <a:pt x="11932" y="9229"/>
                    <a:pt x="13391" y="9229"/>
                    <a:pt x="14851" y="9300"/>
                  </a:cubicBezTo>
                  <a:cubicBezTo>
                    <a:pt x="16310" y="9372"/>
                    <a:pt x="17769" y="9515"/>
                    <a:pt x="19083" y="9908"/>
                  </a:cubicBezTo>
                  <a:cubicBezTo>
                    <a:pt x="20396" y="10301"/>
                    <a:pt x="21564" y="10945"/>
                    <a:pt x="21418" y="11589"/>
                  </a:cubicBezTo>
                  <a:cubicBezTo>
                    <a:pt x="21272" y="12233"/>
                    <a:pt x="19813" y="12876"/>
                    <a:pt x="18353" y="13305"/>
                  </a:cubicBezTo>
                  <a:cubicBezTo>
                    <a:pt x="16894" y="13734"/>
                    <a:pt x="15434" y="13949"/>
                    <a:pt x="13829" y="14092"/>
                  </a:cubicBezTo>
                  <a:cubicBezTo>
                    <a:pt x="12223" y="14235"/>
                    <a:pt x="10472" y="14307"/>
                    <a:pt x="9159" y="14199"/>
                  </a:cubicBezTo>
                  <a:cubicBezTo>
                    <a:pt x="7845" y="14092"/>
                    <a:pt x="6969" y="13806"/>
                    <a:pt x="6678" y="13627"/>
                  </a:cubicBezTo>
                  <a:cubicBezTo>
                    <a:pt x="6386" y="13448"/>
                    <a:pt x="6678" y="13377"/>
                    <a:pt x="6969" y="13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5" name="Line"/>
            <p:cNvSpPr/>
            <p:nvPr/>
          </p:nvSpPr>
          <p:spPr>
            <a:xfrm>
              <a:off x="5926163" y="796153"/>
              <a:ext cx="11841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5322"/>
                    <a:pt x="21600" y="10643"/>
                    <a:pt x="19440" y="14243"/>
                  </a:cubicBezTo>
                  <a:cubicBezTo>
                    <a:pt x="17280" y="17843"/>
                    <a:pt x="8640" y="1972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6" name="Line"/>
            <p:cNvSpPr/>
            <p:nvPr/>
          </p:nvSpPr>
          <p:spPr>
            <a:xfrm>
              <a:off x="6214270" y="498284"/>
              <a:ext cx="348242" cy="412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541" fill="norm" stroke="1" extrusionOk="0">
                  <a:moveTo>
                    <a:pt x="199" y="2741"/>
                  </a:moveTo>
                  <a:cubicBezTo>
                    <a:pt x="42" y="2074"/>
                    <a:pt x="-116" y="1408"/>
                    <a:pt x="120" y="874"/>
                  </a:cubicBezTo>
                  <a:cubicBezTo>
                    <a:pt x="357" y="341"/>
                    <a:pt x="988" y="-59"/>
                    <a:pt x="2170" y="8"/>
                  </a:cubicBezTo>
                  <a:cubicBezTo>
                    <a:pt x="3353" y="74"/>
                    <a:pt x="5087" y="608"/>
                    <a:pt x="7452" y="2008"/>
                  </a:cubicBezTo>
                  <a:cubicBezTo>
                    <a:pt x="9817" y="3408"/>
                    <a:pt x="12812" y="5674"/>
                    <a:pt x="15256" y="9074"/>
                  </a:cubicBezTo>
                  <a:cubicBezTo>
                    <a:pt x="17700" y="12474"/>
                    <a:pt x="19592" y="17008"/>
                    <a:pt x="21484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7" name="Line"/>
            <p:cNvSpPr/>
            <p:nvPr/>
          </p:nvSpPr>
          <p:spPr>
            <a:xfrm>
              <a:off x="6393845" y="388194"/>
              <a:ext cx="222335" cy="584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391" fill="norm" stroke="1" extrusionOk="0">
                  <a:moveTo>
                    <a:pt x="21354" y="59"/>
                  </a:moveTo>
                  <a:cubicBezTo>
                    <a:pt x="20127" y="-34"/>
                    <a:pt x="18899" y="-128"/>
                    <a:pt x="17672" y="714"/>
                  </a:cubicBezTo>
                  <a:cubicBezTo>
                    <a:pt x="16445" y="1555"/>
                    <a:pt x="15218" y="3332"/>
                    <a:pt x="13131" y="5856"/>
                  </a:cubicBezTo>
                  <a:cubicBezTo>
                    <a:pt x="11045" y="8381"/>
                    <a:pt x="8099" y="11654"/>
                    <a:pt x="5890" y="14132"/>
                  </a:cubicBezTo>
                  <a:cubicBezTo>
                    <a:pt x="3681" y="16610"/>
                    <a:pt x="2209" y="18293"/>
                    <a:pt x="1227" y="19462"/>
                  </a:cubicBezTo>
                  <a:cubicBezTo>
                    <a:pt x="245" y="20630"/>
                    <a:pt x="-246" y="21285"/>
                    <a:pt x="122" y="21378"/>
                  </a:cubicBezTo>
                  <a:cubicBezTo>
                    <a:pt x="490" y="21472"/>
                    <a:pt x="1718" y="21004"/>
                    <a:pt x="2945" y="20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8" name="Line"/>
            <p:cNvSpPr/>
            <p:nvPr/>
          </p:nvSpPr>
          <p:spPr>
            <a:xfrm>
              <a:off x="6731181" y="811486"/>
              <a:ext cx="7668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9" name="Line"/>
            <p:cNvSpPr/>
            <p:nvPr/>
          </p:nvSpPr>
          <p:spPr>
            <a:xfrm>
              <a:off x="6700514" y="673483"/>
              <a:ext cx="75072" cy="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0986" fill="norm" stroke="1" extrusionOk="0">
                  <a:moveTo>
                    <a:pt x="15120" y="0"/>
                  </a:moveTo>
                  <a:cubicBezTo>
                    <a:pt x="11520" y="745"/>
                    <a:pt x="7920" y="1490"/>
                    <a:pt x="6120" y="3724"/>
                  </a:cubicBezTo>
                  <a:cubicBezTo>
                    <a:pt x="4320" y="5959"/>
                    <a:pt x="4320" y="9683"/>
                    <a:pt x="5400" y="13034"/>
                  </a:cubicBezTo>
                  <a:cubicBezTo>
                    <a:pt x="6480" y="16386"/>
                    <a:pt x="8640" y="19366"/>
                    <a:pt x="11520" y="20483"/>
                  </a:cubicBezTo>
                  <a:cubicBezTo>
                    <a:pt x="14400" y="21600"/>
                    <a:pt x="18000" y="20855"/>
                    <a:pt x="19800" y="18248"/>
                  </a:cubicBezTo>
                  <a:cubicBezTo>
                    <a:pt x="21600" y="15641"/>
                    <a:pt x="21600" y="11172"/>
                    <a:pt x="19800" y="8193"/>
                  </a:cubicBezTo>
                  <a:cubicBezTo>
                    <a:pt x="18000" y="5214"/>
                    <a:pt x="14400" y="3724"/>
                    <a:pt x="10800" y="3724"/>
                  </a:cubicBezTo>
                  <a:cubicBezTo>
                    <a:pt x="7200" y="3724"/>
                    <a:pt x="3600" y="5214"/>
                    <a:pt x="0" y="67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0" name="Line"/>
            <p:cNvSpPr/>
            <p:nvPr/>
          </p:nvSpPr>
          <p:spPr>
            <a:xfrm>
              <a:off x="7267860" y="728028"/>
              <a:ext cx="283674" cy="29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0" y="20982"/>
                  </a:moveTo>
                  <a:cubicBezTo>
                    <a:pt x="584" y="13782"/>
                    <a:pt x="1168" y="6582"/>
                    <a:pt x="2627" y="2982"/>
                  </a:cubicBezTo>
                  <a:cubicBezTo>
                    <a:pt x="4087" y="-618"/>
                    <a:pt x="6422" y="-618"/>
                    <a:pt x="9730" y="1182"/>
                  </a:cubicBezTo>
                  <a:cubicBezTo>
                    <a:pt x="13038" y="2982"/>
                    <a:pt x="17319" y="6582"/>
                    <a:pt x="21600" y="10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1" name="Line"/>
            <p:cNvSpPr/>
            <p:nvPr/>
          </p:nvSpPr>
          <p:spPr>
            <a:xfrm>
              <a:off x="7429474" y="619815"/>
              <a:ext cx="37725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3976" y="0"/>
                  </a:moveTo>
                  <a:cubicBezTo>
                    <a:pt x="2536" y="5175"/>
                    <a:pt x="1096" y="10350"/>
                    <a:pt x="376" y="13612"/>
                  </a:cubicBezTo>
                  <a:cubicBezTo>
                    <a:pt x="-344" y="16875"/>
                    <a:pt x="-344" y="18225"/>
                    <a:pt x="3256" y="19237"/>
                  </a:cubicBezTo>
                  <a:cubicBezTo>
                    <a:pt x="6856" y="20250"/>
                    <a:pt x="14056" y="20925"/>
                    <a:pt x="212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2" name="Line"/>
            <p:cNvSpPr/>
            <p:nvPr/>
          </p:nvSpPr>
          <p:spPr>
            <a:xfrm>
              <a:off x="7841398" y="452611"/>
              <a:ext cx="346483" cy="42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95" fill="norm" stroke="1" extrusionOk="0">
                  <a:moveTo>
                    <a:pt x="21533" y="3048"/>
                  </a:moveTo>
                  <a:cubicBezTo>
                    <a:pt x="21533" y="2137"/>
                    <a:pt x="21533" y="1226"/>
                    <a:pt x="21136" y="641"/>
                  </a:cubicBezTo>
                  <a:cubicBezTo>
                    <a:pt x="20739" y="55"/>
                    <a:pt x="19945" y="-205"/>
                    <a:pt x="17801" y="185"/>
                  </a:cubicBezTo>
                  <a:cubicBezTo>
                    <a:pt x="15657" y="576"/>
                    <a:pt x="12162" y="1617"/>
                    <a:pt x="9939" y="2723"/>
                  </a:cubicBezTo>
                  <a:cubicBezTo>
                    <a:pt x="7715" y="3829"/>
                    <a:pt x="6762" y="5000"/>
                    <a:pt x="6445" y="6171"/>
                  </a:cubicBezTo>
                  <a:cubicBezTo>
                    <a:pt x="6127" y="7342"/>
                    <a:pt x="6445" y="8513"/>
                    <a:pt x="7318" y="9359"/>
                  </a:cubicBezTo>
                  <a:cubicBezTo>
                    <a:pt x="8192" y="10205"/>
                    <a:pt x="9621" y="10725"/>
                    <a:pt x="10733" y="11050"/>
                  </a:cubicBezTo>
                  <a:cubicBezTo>
                    <a:pt x="11845" y="11376"/>
                    <a:pt x="12639" y="11506"/>
                    <a:pt x="12559" y="11636"/>
                  </a:cubicBezTo>
                  <a:cubicBezTo>
                    <a:pt x="12480" y="11766"/>
                    <a:pt x="11527" y="11896"/>
                    <a:pt x="9621" y="12482"/>
                  </a:cubicBezTo>
                  <a:cubicBezTo>
                    <a:pt x="7715" y="13067"/>
                    <a:pt x="4857" y="14108"/>
                    <a:pt x="3189" y="14889"/>
                  </a:cubicBezTo>
                  <a:cubicBezTo>
                    <a:pt x="1521" y="15670"/>
                    <a:pt x="1045" y="16190"/>
                    <a:pt x="648" y="16776"/>
                  </a:cubicBezTo>
                  <a:cubicBezTo>
                    <a:pt x="251" y="17361"/>
                    <a:pt x="-67" y="18012"/>
                    <a:pt x="12" y="18597"/>
                  </a:cubicBezTo>
                  <a:cubicBezTo>
                    <a:pt x="92" y="19183"/>
                    <a:pt x="568" y="19703"/>
                    <a:pt x="2633" y="20159"/>
                  </a:cubicBezTo>
                  <a:cubicBezTo>
                    <a:pt x="4698" y="20614"/>
                    <a:pt x="8351" y="21005"/>
                    <a:pt x="10654" y="21200"/>
                  </a:cubicBezTo>
                  <a:cubicBezTo>
                    <a:pt x="12957" y="21395"/>
                    <a:pt x="13909" y="21395"/>
                    <a:pt x="14862" y="21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3" name="Line"/>
            <p:cNvSpPr/>
            <p:nvPr/>
          </p:nvSpPr>
          <p:spPr>
            <a:xfrm>
              <a:off x="8279882" y="819153"/>
              <a:ext cx="7668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4" name="Line"/>
            <p:cNvSpPr/>
            <p:nvPr/>
          </p:nvSpPr>
          <p:spPr>
            <a:xfrm>
              <a:off x="8282438" y="685303"/>
              <a:ext cx="53833" cy="56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0595" fill="norm" stroke="1" extrusionOk="0">
                  <a:moveTo>
                    <a:pt x="10800" y="1291"/>
                  </a:moveTo>
                  <a:cubicBezTo>
                    <a:pt x="6873" y="5048"/>
                    <a:pt x="2945" y="8804"/>
                    <a:pt x="2455" y="12561"/>
                  </a:cubicBezTo>
                  <a:cubicBezTo>
                    <a:pt x="1964" y="16317"/>
                    <a:pt x="4909" y="20074"/>
                    <a:pt x="8346" y="20543"/>
                  </a:cubicBezTo>
                  <a:cubicBezTo>
                    <a:pt x="11782" y="21013"/>
                    <a:pt x="15709" y="18196"/>
                    <a:pt x="18164" y="14439"/>
                  </a:cubicBezTo>
                  <a:cubicBezTo>
                    <a:pt x="20618" y="10683"/>
                    <a:pt x="21600" y="5987"/>
                    <a:pt x="19636" y="3170"/>
                  </a:cubicBezTo>
                  <a:cubicBezTo>
                    <a:pt x="17673" y="352"/>
                    <a:pt x="12764" y="-587"/>
                    <a:pt x="8346" y="352"/>
                  </a:cubicBezTo>
                  <a:cubicBezTo>
                    <a:pt x="3927" y="1291"/>
                    <a:pt x="0" y="4109"/>
                    <a:pt x="0" y="5987"/>
                  </a:cubicBezTo>
                  <a:cubicBezTo>
                    <a:pt x="0" y="7865"/>
                    <a:pt x="3927" y="8804"/>
                    <a:pt x="7855" y="9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5" name="Line"/>
            <p:cNvSpPr/>
            <p:nvPr/>
          </p:nvSpPr>
          <p:spPr>
            <a:xfrm>
              <a:off x="7697203" y="1224019"/>
              <a:ext cx="651682" cy="27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71" fill="norm" stroke="1" extrusionOk="0">
                  <a:moveTo>
                    <a:pt x="1016" y="7026"/>
                  </a:moveTo>
                  <a:cubicBezTo>
                    <a:pt x="508" y="8989"/>
                    <a:pt x="0" y="10953"/>
                    <a:pt x="0" y="13898"/>
                  </a:cubicBezTo>
                  <a:cubicBezTo>
                    <a:pt x="0" y="16844"/>
                    <a:pt x="508" y="20771"/>
                    <a:pt x="2202" y="20771"/>
                  </a:cubicBezTo>
                  <a:cubicBezTo>
                    <a:pt x="3896" y="20771"/>
                    <a:pt x="6776" y="16844"/>
                    <a:pt x="9741" y="11935"/>
                  </a:cubicBezTo>
                  <a:cubicBezTo>
                    <a:pt x="12706" y="7026"/>
                    <a:pt x="15755" y="1135"/>
                    <a:pt x="17746" y="153"/>
                  </a:cubicBezTo>
                  <a:cubicBezTo>
                    <a:pt x="19736" y="-829"/>
                    <a:pt x="20668" y="3098"/>
                    <a:pt x="21600" y="7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6" name="Line"/>
            <p:cNvSpPr/>
            <p:nvPr/>
          </p:nvSpPr>
          <p:spPr>
            <a:xfrm>
              <a:off x="7861977" y="1302164"/>
              <a:ext cx="440907" cy="52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0977" fill="norm" stroke="1" extrusionOk="0">
                  <a:moveTo>
                    <a:pt x="6558" y="0"/>
                  </a:moveTo>
                  <a:cubicBezTo>
                    <a:pt x="5060" y="3086"/>
                    <a:pt x="3562" y="6171"/>
                    <a:pt x="2313" y="9771"/>
                  </a:cubicBezTo>
                  <a:cubicBezTo>
                    <a:pt x="1065" y="13371"/>
                    <a:pt x="66" y="17486"/>
                    <a:pt x="3" y="19543"/>
                  </a:cubicBezTo>
                  <a:cubicBezTo>
                    <a:pt x="-59" y="21600"/>
                    <a:pt x="815" y="21600"/>
                    <a:pt x="3499" y="18514"/>
                  </a:cubicBezTo>
                  <a:cubicBezTo>
                    <a:pt x="6184" y="15429"/>
                    <a:pt x="10679" y="9257"/>
                    <a:pt x="13987" y="6171"/>
                  </a:cubicBezTo>
                  <a:cubicBezTo>
                    <a:pt x="17296" y="3086"/>
                    <a:pt x="19418" y="3086"/>
                    <a:pt x="21541" y="3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7" name="Line"/>
            <p:cNvSpPr/>
            <p:nvPr/>
          </p:nvSpPr>
          <p:spPr>
            <a:xfrm>
              <a:off x="7994444" y="1479645"/>
              <a:ext cx="208771" cy="449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488" fill="norm" stroke="1" extrusionOk="0">
                  <a:moveTo>
                    <a:pt x="6425" y="6901"/>
                  </a:moveTo>
                  <a:cubicBezTo>
                    <a:pt x="5645" y="9586"/>
                    <a:pt x="4864" y="12270"/>
                    <a:pt x="4213" y="14406"/>
                  </a:cubicBezTo>
                  <a:cubicBezTo>
                    <a:pt x="3563" y="16542"/>
                    <a:pt x="3042" y="18128"/>
                    <a:pt x="2392" y="19348"/>
                  </a:cubicBezTo>
                  <a:cubicBezTo>
                    <a:pt x="1741" y="20569"/>
                    <a:pt x="960" y="21423"/>
                    <a:pt x="440" y="21484"/>
                  </a:cubicBezTo>
                  <a:cubicBezTo>
                    <a:pt x="-81" y="21545"/>
                    <a:pt x="-341" y="20813"/>
                    <a:pt x="830" y="18250"/>
                  </a:cubicBezTo>
                  <a:cubicBezTo>
                    <a:pt x="2001" y="15687"/>
                    <a:pt x="4604" y="11294"/>
                    <a:pt x="6816" y="8121"/>
                  </a:cubicBezTo>
                  <a:cubicBezTo>
                    <a:pt x="9028" y="4948"/>
                    <a:pt x="10849" y="2996"/>
                    <a:pt x="12411" y="1776"/>
                  </a:cubicBezTo>
                  <a:cubicBezTo>
                    <a:pt x="13972" y="555"/>
                    <a:pt x="15273" y="67"/>
                    <a:pt x="16445" y="6"/>
                  </a:cubicBezTo>
                  <a:cubicBezTo>
                    <a:pt x="17616" y="-55"/>
                    <a:pt x="18657" y="311"/>
                    <a:pt x="18787" y="1470"/>
                  </a:cubicBezTo>
                  <a:cubicBezTo>
                    <a:pt x="18917" y="2630"/>
                    <a:pt x="18136" y="4582"/>
                    <a:pt x="16184" y="6230"/>
                  </a:cubicBezTo>
                  <a:cubicBezTo>
                    <a:pt x="14232" y="7877"/>
                    <a:pt x="11110" y="9220"/>
                    <a:pt x="8637" y="9891"/>
                  </a:cubicBezTo>
                  <a:cubicBezTo>
                    <a:pt x="6165" y="10562"/>
                    <a:pt x="4343" y="10562"/>
                    <a:pt x="4213" y="10623"/>
                  </a:cubicBezTo>
                  <a:cubicBezTo>
                    <a:pt x="4083" y="10684"/>
                    <a:pt x="5645" y="10806"/>
                    <a:pt x="8117" y="11660"/>
                  </a:cubicBezTo>
                  <a:cubicBezTo>
                    <a:pt x="10589" y="12514"/>
                    <a:pt x="13972" y="14101"/>
                    <a:pt x="16314" y="15321"/>
                  </a:cubicBezTo>
                  <a:cubicBezTo>
                    <a:pt x="18657" y="16542"/>
                    <a:pt x="19958" y="17396"/>
                    <a:pt x="21259" y="18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8" name="Line"/>
            <p:cNvSpPr/>
            <p:nvPr/>
          </p:nvSpPr>
          <p:spPr>
            <a:xfrm>
              <a:off x="8356551" y="1547503"/>
              <a:ext cx="176339" cy="30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9" fill="norm" stroke="1" extrusionOk="0">
                  <a:moveTo>
                    <a:pt x="0" y="0"/>
                  </a:moveTo>
                  <a:cubicBezTo>
                    <a:pt x="0" y="5666"/>
                    <a:pt x="0" y="11331"/>
                    <a:pt x="0" y="14695"/>
                  </a:cubicBezTo>
                  <a:cubicBezTo>
                    <a:pt x="0" y="18059"/>
                    <a:pt x="0" y="19121"/>
                    <a:pt x="470" y="20007"/>
                  </a:cubicBezTo>
                  <a:cubicBezTo>
                    <a:pt x="939" y="20892"/>
                    <a:pt x="1878" y="21600"/>
                    <a:pt x="3287" y="21246"/>
                  </a:cubicBezTo>
                  <a:cubicBezTo>
                    <a:pt x="4696" y="20892"/>
                    <a:pt x="6574" y="19475"/>
                    <a:pt x="9235" y="16466"/>
                  </a:cubicBezTo>
                  <a:cubicBezTo>
                    <a:pt x="11896" y="13456"/>
                    <a:pt x="15339" y="8852"/>
                    <a:pt x="17530" y="6020"/>
                  </a:cubicBezTo>
                  <a:cubicBezTo>
                    <a:pt x="19722" y="3187"/>
                    <a:pt x="20661" y="2125"/>
                    <a:pt x="21130" y="1593"/>
                  </a:cubicBezTo>
                  <a:cubicBezTo>
                    <a:pt x="21600" y="1062"/>
                    <a:pt x="21600" y="1062"/>
                    <a:pt x="21600" y="1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9" name="Line"/>
            <p:cNvSpPr/>
            <p:nvPr/>
          </p:nvSpPr>
          <p:spPr>
            <a:xfrm>
              <a:off x="1671067" y="1670172"/>
              <a:ext cx="1004357" cy="116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0" fill="norm" stroke="1" extrusionOk="0">
                  <a:moveTo>
                    <a:pt x="0" y="0"/>
                  </a:moveTo>
                  <a:cubicBezTo>
                    <a:pt x="275" y="4596"/>
                    <a:pt x="550" y="9191"/>
                    <a:pt x="1292" y="12638"/>
                  </a:cubicBezTo>
                  <a:cubicBezTo>
                    <a:pt x="2034" y="16085"/>
                    <a:pt x="3243" y="18383"/>
                    <a:pt x="4727" y="16774"/>
                  </a:cubicBezTo>
                  <a:cubicBezTo>
                    <a:pt x="6211" y="15166"/>
                    <a:pt x="7969" y="9651"/>
                    <a:pt x="8986" y="6434"/>
                  </a:cubicBezTo>
                  <a:cubicBezTo>
                    <a:pt x="10003" y="3217"/>
                    <a:pt x="10278" y="2298"/>
                    <a:pt x="10553" y="1609"/>
                  </a:cubicBezTo>
                  <a:cubicBezTo>
                    <a:pt x="10827" y="919"/>
                    <a:pt x="11102" y="460"/>
                    <a:pt x="11322" y="1379"/>
                  </a:cubicBezTo>
                  <a:cubicBezTo>
                    <a:pt x="11542" y="2298"/>
                    <a:pt x="11707" y="4596"/>
                    <a:pt x="11927" y="8043"/>
                  </a:cubicBezTo>
                  <a:cubicBezTo>
                    <a:pt x="12147" y="11489"/>
                    <a:pt x="12421" y="16085"/>
                    <a:pt x="13053" y="18613"/>
                  </a:cubicBezTo>
                  <a:cubicBezTo>
                    <a:pt x="13685" y="21140"/>
                    <a:pt x="14675" y="21600"/>
                    <a:pt x="15939" y="19991"/>
                  </a:cubicBezTo>
                  <a:cubicBezTo>
                    <a:pt x="17203" y="18383"/>
                    <a:pt x="18742" y="14706"/>
                    <a:pt x="19731" y="11949"/>
                  </a:cubicBezTo>
                  <a:cubicBezTo>
                    <a:pt x="20721" y="9191"/>
                    <a:pt x="21160" y="7353"/>
                    <a:pt x="21600" y="5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0" name="Line"/>
            <p:cNvSpPr/>
            <p:nvPr/>
          </p:nvSpPr>
          <p:spPr>
            <a:xfrm>
              <a:off x="1617399" y="2406189"/>
              <a:ext cx="283674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49" y="3600"/>
                    <a:pt x="10897" y="7200"/>
                    <a:pt x="14400" y="10108"/>
                  </a:cubicBezTo>
                  <a:cubicBezTo>
                    <a:pt x="17903" y="13015"/>
                    <a:pt x="19459" y="15231"/>
                    <a:pt x="20335" y="17031"/>
                  </a:cubicBezTo>
                  <a:cubicBezTo>
                    <a:pt x="21211" y="18831"/>
                    <a:pt x="21405" y="202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1" name="Line"/>
            <p:cNvSpPr/>
            <p:nvPr/>
          </p:nvSpPr>
          <p:spPr>
            <a:xfrm>
              <a:off x="1899603" y="2334236"/>
              <a:ext cx="131806" cy="470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401" fill="norm" stroke="1" extrusionOk="0">
                  <a:moveTo>
                    <a:pt x="21423" y="134"/>
                  </a:moveTo>
                  <a:cubicBezTo>
                    <a:pt x="18931" y="18"/>
                    <a:pt x="16438" y="-98"/>
                    <a:pt x="14569" y="134"/>
                  </a:cubicBezTo>
                  <a:cubicBezTo>
                    <a:pt x="12700" y="367"/>
                    <a:pt x="11454" y="947"/>
                    <a:pt x="9377" y="2689"/>
                  </a:cubicBezTo>
                  <a:cubicBezTo>
                    <a:pt x="7300" y="4431"/>
                    <a:pt x="4392" y="7334"/>
                    <a:pt x="2523" y="10354"/>
                  </a:cubicBezTo>
                  <a:cubicBezTo>
                    <a:pt x="654" y="13373"/>
                    <a:pt x="-177" y="16508"/>
                    <a:pt x="31" y="18483"/>
                  </a:cubicBezTo>
                  <a:cubicBezTo>
                    <a:pt x="238" y="20457"/>
                    <a:pt x="1485" y="21270"/>
                    <a:pt x="2938" y="21386"/>
                  </a:cubicBezTo>
                  <a:cubicBezTo>
                    <a:pt x="4392" y="21502"/>
                    <a:pt x="6054" y="20921"/>
                    <a:pt x="7715" y="20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2" name="Line"/>
            <p:cNvSpPr/>
            <p:nvPr/>
          </p:nvSpPr>
          <p:spPr>
            <a:xfrm>
              <a:off x="2207746" y="2130183"/>
              <a:ext cx="130337" cy="940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3" fill="norm" stroke="1" extrusionOk="0">
                  <a:moveTo>
                    <a:pt x="0" y="0"/>
                  </a:moveTo>
                  <a:cubicBezTo>
                    <a:pt x="1271" y="1463"/>
                    <a:pt x="2541" y="2927"/>
                    <a:pt x="4024" y="4741"/>
                  </a:cubicBezTo>
                  <a:cubicBezTo>
                    <a:pt x="5506" y="6556"/>
                    <a:pt x="7200" y="8722"/>
                    <a:pt x="8682" y="10859"/>
                  </a:cubicBezTo>
                  <a:cubicBezTo>
                    <a:pt x="10165" y="12995"/>
                    <a:pt x="11435" y="15102"/>
                    <a:pt x="13129" y="16771"/>
                  </a:cubicBezTo>
                  <a:cubicBezTo>
                    <a:pt x="14824" y="18439"/>
                    <a:pt x="16941" y="19668"/>
                    <a:pt x="18424" y="20429"/>
                  </a:cubicBezTo>
                  <a:cubicBezTo>
                    <a:pt x="19906" y="21190"/>
                    <a:pt x="20753" y="21483"/>
                    <a:pt x="21176" y="21541"/>
                  </a:cubicBezTo>
                  <a:cubicBezTo>
                    <a:pt x="21600" y="21600"/>
                    <a:pt x="21600" y="21424"/>
                    <a:pt x="21600" y="21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3" name="Line"/>
            <p:cNvSpPr/>
            <p:nvPr/>
          </p:nvSpPr>
          <p:spPr>
            <a:xfrm>
              <a:off x="2414750" y="2367855"/>
              <a:ext cx="253007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3" y="3300"/>
                    <a:pt x="6545" y="6600"/>
                    <a:pt x="10145" y="10200"/>
                  </a:cubicBezTo>
                  <a:cubicBezTo>
                    <a:pt x="13745" y="13800"/>
                    <a:pt x="17673" y="177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4" name="Line"/>
            <p:cNvSpPr/>
            <p:nvPr/>
          </p:nvSpPr>
          <p:spPr>
            <a:xfrm>
              <a:off x="2549580" y="2360188"/>
              <a:ext cx="125844" cy="441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432" fill="norm" stroke="1" extrusionOk="0">
                  <a:moveTo>
                    <a:pt x="21273" y="0"/>
                  </a:moveTo>
                  <a:cubicBezTo>
                    <a:pt x="19113" y="124"/>
                    <a:pt x="16953" y="248"/>
                    <a:pt x="15009" y="1117"/>
                  </a:cubicBezTo>
                  <a:cubicBezTo>
                    <a:pt x="13065" y="1986"/>
                    <a:pt x="11337" y="3600"/>
                    <a:pt x="9393" y="6331"/>
                  </a:cubicBezTo>
                  <a:cubicBezTo>
                    <a:pt x="7449" y="9062"/>
                    <a:pt x="5289" y="12910"/>
                    <a:pt x="3777" y="15269"/>
                  </a:cubicBezTo>
                  <a:cubicBezTo>
                    <a:pt x="2265" y="17628"/>
                    <a:pt x="1401" y="18497"/>
                    <a:pt x="753" y="19366"/>
                  </a:cubicBezTo>
                  <a:cubicBezTo>
                    <a:pt x="105" y="20234"/>
                    <a:pt x="-327" y="21103"/>
                    <a:pt x="321" y="21352"/>
                  </a:cubicBezTo>
                  <a:cubicBezTo>
                    <a:pt x="969" y="21600"/>
                    <a:pt x="2697" y="21228"/>
                    <a:pt x="4425" y="20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5" name="Line"/>
            <p:cNvSpPr/>
            <p:nvPr/>
          </p:nvSpPr>
          <p:spPr>
            <a:xfrm>
              <a:off x="2798092" y="2459857"/>
              <a:ext cx="16867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82" y="15840"/>
                    <a:pt x="1964" y="10080"/>
                    <a:pt x="5564" y="6480"/>
                  </a:cubicBezTo>
                  <a:cubicBezTo>
                    <a:pt x="9164" y="2880"/>
                    <a:pt x="15382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6" name="Line"/>
            <p:cNvSpPr/>
            <p:nvPr/>
          </p:nvSpPr>
          <p:spPr>
            <a:xfrm>
              <a:off x="2818140" y="2574859"/>
              <a:ext cx="209959" cy="93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0895" fill="norm" stroke="1" extrusionOk="0">
                  <a:moveTo>
                    <a:pt x="1862" y="11937"/>
                  </a:moveTo>
                  <a:cubicBezTo>
                    <a:pt x="821" y="15347"/>
                    <a:pt x="-220" y="18758"/>
                    <a:pt x="40" y="20179"/>
                  </a:cubicBezTo>
                  <a:cubicBezTo>
                    <a:pt x="300" y="21600"/>
                    <a:pt x="1862" y="21032"/>
                    <a:pt x="5635" y="17337"/>
                  </a:cubicBezTo>
                  <a:cubicBezTo>
                    <a:pt x="9409" y="13642"/>
                    <a:pt x="15394" y="6821"/>
                    <a:pt x="213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7" name="Line"/>
            <p:cNvSpPr/>
            <p:nvPr/>
          </p:nvSpPr>
          <p:spPr>
            <a:xfrm>
              <a:off x="3104766" y="2283520"/>
              <a:ext cx="322008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57" y="2782"/>
                    <a:pt x="6514" y="5564"/>
                    <a:pt x="10114" y="9164"/>
                  </a:cubicBezTo>
                  <a:cubicBezTo>
                    <a:pt x="13714" y="12764"/>
                    <a:pt x="17657" y="171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8" name="Line"/>
            <p:cNvSpPr/>
            <p:nvPr/>
          </p:nvSpPr>
          <p:spPr>
            <a:xfrm>
              <a:off x="3288770" y="2229852"/>
              <a:ext cx="107337" cy="529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1565"/>
                    <a:pt x="13371" y="3130"/>
                    <a:pt x="10286" y="5478"/>
                  </a:cubicBezTo>
                  <a:cubicBezTo>
                    <a:pt x="7200" y="7826"/>
                    <a:pt x="5143" y="10957"/>
                    <a:pt x="3600" y="13774"/>
                  </a:cubicBezTo>
                  <a:cubicBezTo>
                    <a:pt x="2057" y="16591"/>
                    <a:pt x="1029" y="1909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9" name="Line"/>
            <p:cNvSpPr/>
            <p:nvPr/>
          </p:nvSpPr>
          <p:spPr>
            <a:xfrm>
              <a:off x="3530595" y="2544192"/>
              <a:ext cx="41849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600" fill="norm" stroke="1" extrusionOk="0">
                  <a:moveTo>
                    <a:pt x="9371" y="0"/>
                  </a:moveTo>
                  <a:cubicBezTo>
                    <a:pt x="5559" y="1694"/>
                    <a:pt x="1747" y="3388"/>
                    <a:pt x="477" y="6353"/>
                  </a:cubicBezTo>
                  <a:cubicBezTo>
                    <a:pt x="-794" y="9318"/>
                    <a:pt x="477" y="13553"/>
                    <a:pt x="4288" y="16306"/>
                  </a:cubicBezTo>
                  <a:cubicBezTo>
                    <a:pt x="8100" y="19059"/>
                    <a:pt x="14453" y="20329"/>
                    <a:pt x="208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0" name="Line"/>
            <p:cNvSpPr/>
            <p:nvPr/>
          </p:nvSpPr>
          <p:spPr>
            <a:xfrm>
              <a:off x="3518775" y="2413856"/>
              <a:ext cx="67920" cy="56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2" h="20699" fill="norm" stroke="1" extrusionOk="0">
                  <a:moveTo>
                    <a:pt x="13886" y="2817"/>
                  </a:moveTo>
                  <a:cubicBezTo>
                    <a:pt x="10029" y="3756"/>
                    <a:pt x="6171" y="4696"/>
                    <a:pt x="5014" y="7513"/>
                  </a:cubicBezTo>
                  <a:cubicBezTo>
                    <a:pt x="3857" y="10330"/>
                    <a:pt x="5400" y="15026"/>
                    <a:pt x="8871" y="17843"/>
                  </a:cubicBezTo>
                  <a:cubicBezTo>
                    <a:pt x="12343" y="20661"/>
                    <a:pt x="17743" y="21600"/>
                    <a:pt x="19671" y="19722"/>
                  </a:cubicBezTo>
                  <a:cubicBezTo>
                    <a:pt x="21600" y="17843"/>
                    <a:pt x="20057" y="13148"/>
                    <a:pt x="16200" y="9391"/>
                  </a:cubicBezTo>
                  <a:cubicBezTo>
                    <a:pt x="12343" y="5635"/>
                    <a:pt x="6171" y="2817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1" name="Line"/>
            <p:cNvSpPr/>
            <p:nvPr/>
          </p:nvSpPr>
          <p:spPr>
            <a:xfrm>
              <a:off x="2667756" y="320809"/>
              <a:ext cx="69003" cy="1235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9" fill="norm" stroke="1" extrusionOk="0">
                  <a:moveTo>
                    <a:pt x="0" y="0"/>
                  </a:moveTo>
                  <a:cubicBezTo>
                    <a:pt x="0" y="1383"/>
                    <a:pt x="0" y="2767"/>
                    <a:pt x="800" y="4173"/>
                  </a:cubicBezTo>
                  <a:cubicBezTo>
                    <a:pt x="1600" y="5579"/>
                    <a:pt x="3200" y="7007"/>
                    <a:pt x="4800" y="8435"/>
                  </a:cubicBezTo>
                  <a:cubicBezTo>
                    <a:pt x="6400" y="9863"/>
                    <a:pt x="8000" y="11291"/>
                    <a:pt x="8800" y="13009"/>
                  </a:cubicBezTo>
                  <a:cubicBezTo>
                    <a:pt x="9600" y="14727"/>
                    <a:pt x="9600" y="16736"/>
                    <a:pt x="10000" y="18141"/>
                  </a:cubicBezTo>
                  <a:cubicBezTo>
                    <a:pt x="10400" y="19547"/>
                    <a:pt x="11200" y="20350"/>
                    <a:pt x="11600" y="20864"/>
                  </a:cubicBezTo>
                  <a:cubicBezTo>
                    <a:pt x="12000" y="21377"/>
                    <a:pt x="12000" y="21600"/>
                    <a:pt x="13600" y="21578"/>
                  </a:cubicBezTo>
                  <a:cubicBezTo>
                    <a:pt x="15200" y="21555"/>
                    <a:pt x="18400" y="21288"/>
                    <a:pt x="21600" y="21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2" name="Line"/>
            <p:cNvSpPr/>
            <p:nvPr/>
          </p:nvSpPr>
          <p:spPr>
            <a:xfrm>
              <a:off x="2775092" y="757819"/>
              <a:ext cx="276007" cy="40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00" y="3940"/>
                    <a:pt x="9200" y="7879"/>
                    <a:pt x="12800" y="11479"/>
                  </a:cubicBezTo>
                  <a:cubicBezTo>
                    <a:pt x="16400" y="15079"/>
                    <a:pt x="19000" y="183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3" name="Line"/>
            <p:cNvSpPr/>
            <p:nvPr/>
          </p:nvSpPr>
          <p:spPr>
            <a:xfrm>
              <a:off x="2890094" y="673483"/>
              <a:ext cx="107337" cy="613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900"/>
                    <a:pt x="15429" y="1800"/>
                    <a:pt x="13371" y="3510"/>
                  </a:cubicBezTo>
                  <a:cubicBezTo>
                    <a:pt x="11314" y="5220"/>
                    <a:pt x="10286" y="7740"/>
                    <a:pt x="8229" y="10530"/>
                  </a:cubicBezTo>
                  <a:cubicBezTo>
                    <a:pt x="6171" y="13320"/>
                    <a:pt x="3086" y="16380"/>
                    <a:pt x="1543" y="18270"/>
                  </a:cubicBezTo>
                  <a:cubicBezTo>
                    <a:pt x="0" y="20160"/>
                    <a:pt x="0" y="208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4" name="Line"/>
            <p:cNvSpPr/>
            <p:nvPr/>
          </p:nvSpPr>
          <p:spPr>
            <a:xfrm>
              <a:off x="3097099" y="1210162"/>
              <a:ext cx="38335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5" name="Line"/>
            <p:cNvSpPr/>
            <p:nvPr/>
          </p:nvSpPr>
          <p:spPr>
            <a:xfrm>
              <a:off x="3120100" y="1125827"/>
              <a:ext cx="61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6" name="Line"/>
            <p:cNvSpPr/>
            <p:nvPr/>
          </p:nvSpPr>
          <p:spPr>
            <a:xfrm>
              <a:off x="4055454" y="1302164"/>
              <a:ext cx="490679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88" y="16800"/>
                    <a:pt x="6975" y="12000"/>
                    <a:pt x="10575" y="8400"/>
                  </a:cubicBezTo>
                  <a:cubicBezTo>
                    <a:pt x="14175" y="4800"/>
                    <a:pt x="17888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7" name="Line"/>
            <p:cNvSpPr/>
            <p:nvPr/>
          </p:nvSpPr>
          <p:spPr>
            <a:xfrm>
              <a:off x="4133328" y="1325165"/>
              <a:ext cx="512474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600" fill="norm" stroke="1" extrusionOk="0">
                  <a:moveTo>
                    <a:pt x="1561" y="19543"/>
                  </a:moveTo>
                  <a:cubicBezTo>
                    <a:pt x="809" y="20571"/>
                    <a:pt x="56" y="21600"/>
                    <a:pt x="3" y="21600"/>
                  </a:cubicBezTo>
                  <a:cubicBezTo>
                    <a:pt x="-51" y="21600"/>
                    <a:pt x="594" y="20571"/>
                    <a:pt x="2689" y="18000"/>
                  </a:cubicBezTo>
                  <a:cubicBezTo>
                    <a:pt x="4785" y="15429"/>
                    <a:pt x="8331" y="11314"/>
                    <a:pt x="11716" y="8057"/>
                  </a:cubicBezTo>
                  <a:cubicBezTo>
                    <a:pt x="15101" y="4800"/>
                    <a:pt x="18325" y="2400"/>
                    <a:pt x="215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8" name="Line"/>
            <p:cNvSpPr/>
            <p:nvPr/>
          </p:nvSpPr>
          <p:spPr>
            <a:xfrm>
              <a:off x="4217829" y="1639944"/>
              <a:ext cx="190301" cy="151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0644" fill="norm" stroke="1" extrusionOk="0">
                  <a:moveTo>
                    <a:pt x="12805" y="986"/>
                  </a:moveTo>
                  <a:cubicBezTo>
                    <a:pt x="11365" y="289"/>
                    <a:pt x="9925" y="-408"/>
                    <a:pt x="8053" y="289"/>
                  </a:cubicBezTo>
                  <a:cubicBezTo>
                    <a:pt x="6181" y="986"/>
                    <a:pt x="3877" y="3076"/>
                    <a:pt x="2437" y="5515"/>
                  </a:cubicBezTo>
                  <a:cubicBezTo>
                    <a:pt x="997" y="7953"/>
                    <a:pt x="421" y="10740"/>
                    <a:pt x="133" y="13527"/>
                  </a:cubicBezTo>
                  <a:cubicBezTo>
                    <a:pt x="-155" y="16315"/>
                    <a:pt x="-155" y="19102"/>
                    <a:pt x="2005" y="20147"/>
                  </a:cubicBezTo>
                  <a:cubicBezTo>
                    <a:pt x="4165" y="21192"/>
                    <a:pt x="8485" y="20495"/>
                    <a:pt x="12085" y="18927"/>
                  </a:cubicBezTo>
                  <a:cubicBezTo>
                    <a:pt x="15685" y="17360"/>
                    <a:pt x="18565" y="14921"/>
                    <a:pt x="21445" y="12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9" name="Line"/>
            <p:cNvSpPr/>
            <p:nvPr/>
          </p:nvSpPr>
          <p:spPr>
            <a:xfrm>
              <a:off x="4357975" y="1663723"/>
              <a:ext cx="95012" cy="88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1" h="20830" fill="norm" stroke="1" extrusionOk="0">
                  <a:moveTo>
                    <a:pt x="14192" y="8714"/>
                  </a:moveTo>
                  <a:cubicBezTo>
                    <a:pt x="14746" y="5714"/>
                    <a:pt x="15300" y="2714"/>
                    <a:pt x="14192" y="1214"/>
                  </a:cubicBezTo>
                  <a:cubicBezTo>
                    <a:pt x="13084" y="-286"/>
                    <a:pt x="10315" y="-286"/>
                    <a:pt x="7823" y="614"/>
                  </a:cubicBezTo>
                  <a:cubicBezTo>
                    <a:pt x="5330" y="1514"/>
                    <a:pt x="3115" y="3314"/>
                    <a:pt x="1730" y="5714"/>
                  </a:cubicBezTo>
                  <a:cubicBezTo>
                    <a:pt x="346" y="8114"/>
                    <a:pt x="-208" y="11114"/>
                    <a:pt x="69" y="14114"/>
                  </a:cubicBezTo>
                  <a:cubicBezTo>
                    <a:pt x="346" y="17114"/>
                    <a:pt x="1454" y="20114"/>
                    <a:pt x="4777" y="20714"/>
                  </a:cubicBezTo>
                  <a:cubicBezTo>
                    <a:pt x="8100" y="21314"/>
                    <a:pt x="13638" y="19514"/>
                    <a:pt x="16961" y="17114"/>
                  </a:cubicBezTo>
                  <a:cubicBezTo>
                    <a:pt x="20284" y="14714"/>
                    <a:pt x="21392" y="11714"/>
                    <a:pt x="20007" y="9614"/>
                  </a:cubicBezTo>
                  <a:cubicBezTo>
                    <a:pt x="18623" y="7514"/>
                    <a:pt x="14746" y="6314"/>
                    <a:pt x="10869" y="5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0" name="Line"/>
            <p:cNvSpPr/>
            <p:nvPr/>
          </p:nvSpPr>
          <p:spPr>
            <a:xfrm>
              <a:off x="4477130" y="1647172"/>
              <a:ext cx="99670" cy="120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9" fill="norm" stroke="1" extrusionOk="0">
                  <a:moveTo>
                    <a:pt x="0" y="0"/>
                  </a:moveTo>
                  <a:cubicBezTo>
                    <a:pt x="1108" y="4500"/>
                    <a:pt x="2215" y="9000"/>
                    <a:pt x="3046" y="13050"/>
                  </a:cubicBezTo>
                  <a:cubicBezTo>
                    <a:pt x="3877" y="17100"/>
                    <a:pt x="4431" y="20700"/>
                    <a:pt x="4708" y="21150"/>
                  </a:cubicBezTo>
                  <a:cubicBezTo>
                    <a:pt x="4985" y="21600"/>
                    <a:pt x="4985" y="18900"/>
                    <a:pt x="5262" y="15300"/>
                  </a:cubicBezTo>
                  <a:cubicBezTo>
                    <a:pt x="5538" y="11700"/>
                    <a:pt x="6092" y="7200"/>
                    <a:pt x="7754" y="4275"/>
                  </a:cubicBezTo>
                  <a:cubicBezTo>
                    <a:pt x="9415" y="1350"/>
                    <a:pt x="12185" y="0"/>
                    <a:pt x="14400" y="450"/>
                  </a:cubicBezTo>
                  <a:cubicBezTo>
                    <a:pt x="16615" y="900"/>
                    <a:pt x="18277" y="3150"/>
                    <a:pt x="19385" y="5625"/>
                  </a:cubicBezTo>
                  <a:cubicBezTo>
                    <a:pt x="20492" y="8100"/>
                    <a:pt x="21046" y="10800"/>
                    <a:pt x="21600" y="13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1" name="Line"/>
            <p:cNvSpPr/>
            <p:nvPr/>
          </p:nvSpPr>
          <p:spPr>
            <a:xfrm>
              <a:off x="4612414" y="1579388"/>
              <a:ext cx="67006" cy="182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6" h="21156" fill="norm" stroke="1" extrusionOk="0">
                  <a:moveTo>
                    <a:pt x="19335" y="4297"/>
                  </a:moveTo>
                  <a:cubicBezTo>
                    <a:pt x="20107" y="2818"/>
                    <a:pt x="20878" y="1338"/>
                    <a:pt x="19335" y="599"/>
                  </a:cubicBezTo>
                  <a:cubicBezTo>
                    <a:pt x="17792" y="-141"/>
                    <a:pt x="13935" y="-141"/>
                    <a:pt x="10464" y="303"/>
                  </a:cubicBezTo>
                  <a:cubicBezTo>
                    <a:pt x="6992" y="747"/>
                    <a:pt x="3907" y="1634"/>
                    <a:pt x="1978" y="2818"/>
                  </a:cubicBezTo>
                  <a:cubicBezTo>
                    <a:pt x="49" y="4001"/>
                    <a:pt x="-722" y="5481"/>
                    <a:pt x="821" y="6517"/>
                  </a:cubicBezTo>
                  <a:cubicBezTo>
                    <a:pt x="2364" y="7552"/>
                    <a:pt x="6221" y="8144"/>
                    <a:pt x="9692" y="8884"/>
                  </a:cubicBezTo>
                  <a:cubicBezTo>
                    <a:pt x="13164" y="9623"/>
                    <a:pt x="16249" y="10511"/>
                    <a:pt x="18178" y="12434"/>
                  </a:cubicBezTo>
                  <a:cubicBezTo>
                    <a:pt x="20107" y="14358"/>
                    <a:pt x="20878" y="17317"/>
                    <a:pt x="18564" y="19092"/>
                  </a:cubicBezTo>
                  <a:cubicBezTo>
                    <a:pt x="16249" y="20867"/>
                    <a:pt x="10849" y="21459"/>
                    <a:pt x="7378" y="21015"/>
                  </a:cubicBezTo>
                  <a:cubicBezTo>
                    <a:pt x="3907" y="20571"/>
                    <a:pt x="2364" y="19092"/>
                    <a:pt x="1592" y="17612"/>
                  </a:cubicBezTo>
                  <a:cubicBezTo>
                    <a:pt x="821" y="16133"/>
                    <a:pt x="821" y="14654"/>
                    <a:pt x="821" y="13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2" name="Line"/>
            <p:cNvSpPr/>
            <p:nvPr/>
          </p:nvSpPr>
          <p:spPr>
            <a:xfrm>
              <a:off x="4722469" y="1447834"/>
              <a:ext cx="61336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760"/>
                    <a:pt x="0" y="11520"/>
                    <a:pt x="0" y="14914"/>
                  </a:cubicBezTo>
                  <a:cubicBezTo>
                    <a:pt x="0" y="18309"/>
                    <a:pt x="0" y="19337"/>
                    <a:pt x="1800" y="20160"/>
                  </a:cubicBezTo>
                  <a:cubicBezTo>
                    <a:pt x="3600" y="20983"/>
                    <a:pt x="7200" y="21600"/>
                    <a:pt x="10800" y="21600"/>
                  </a:cubicBezTo>
                  <a:cubicBezTo>
                    <a:pt x="14400" y="21600"/>
                    <a:pt x="18000" y="20983"/>
                    <a:pt x="21600" y="20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3" name="Line"/>
            <p:cNvSpPr/>
            <p:nvPr/>
          </p:nvSpPr>
          <p:spPr>
            <a:xfrm>
              <a:off x="4653467" y="1608838"/>
              <a:ext cx="13033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4" name="Line"/>
            <p:cNvSpPr/>
            <p:nvPr/>
          </p:nvSpPr>
          <p:spPr>
            <a:xfrm>
              <a:off x="4829805" y="1624171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5" name="Line"/>
            <p:cNvSpPr/>
            <p:nvPr/>
          </p:nvSpPr>
          <p:spPr>
            <a:xfrm>
              <a:off x="5550488" y="1286830"/>
              <a:ext cx="314341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46" y="14400"/>
                    <a:pt x="12293" y="7200"/>
                    <a:pt x="15893" y="3600"/>
                  </a:cubicBezTo>
                  <a:cubicBezTo>
                    <a:pt x="19493" y="0"/>
                    <a:pt x="2054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6" name="Line"/>
            <p:cNvSpPr/>
            <p:nvPr/>
          </p:nvSpPr>
          <p:spPr>
            <a:xfrm>
              <a:off x="5544026" y="1325165"/>
              <a:ext cx="420472" cy="103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251" fill="norm" stroke="1" extrusionOk="0">
                  <a:moveTo>
                    <a:pt x="1902" y="17385"/>
                  </a:moveTo>
                  <a:cubicBezTo>
                    <a:pt x="985" y="18966"/>
                    <a:pt x="69" y="20546"/>
                    <a:pt x="3" y="21073"/>
                  </a:cubicBezTo>
                  <a:cubicBezTo>
                    <a:pt x="-62" y="21600"/>
                    <a:pt x="723" y="21073"/>
                    <a:pt x="3538" y="17912"/>
                  </a:cubicBezTo>
                  <a:cubicBezTo>
                    <a:pt x="6353" y="14751"/>
                    <a:pt x="11196" y="8956"/>
                    <a:pt x="14534" y="5532"/>
                  </a:cubicBezTo>
                  <a:cubicBezTo>
                    <a:pt x="17873" y="2107"/>
                    <a:pt x="19705" y="1054"/>
                    <a:pt x="2153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7" name="Line"/>
            <p:cNvSpPr/>
            <p:nvPr/>
          </p:nvSpPr>
          <p:spPr>
            <a:xfrm>
              <a:off x="5644408" y="1579311"/>
              <a:ext cx="105419" cy="161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306" fill="norm" stroke="1" extrusionOk="0">
                  <a:moveTo>
                    <a:pt x="18128" y="2886"/>
                  </a:moveTo>
                  <a:cubicBezTo>
                    <a:pt x="16585" y="1536"/>
                    <a:pt x="15043" y="186"/>
                    <a:pt x="12985" y="18"/>
                  </a:cubicBezTo>
                  <a:cubicBezTo>
                    <a:pt x="10928" y="-151"/>
                    <a:pt x="8357" y="862"/>
                    <a:pt x="6043" y="3055"/>
                  </a:cubicBezTo>
                  <a:cubicBezTo>
                    <a:pt x="3728" y="5249"/>
                    <a:pt x="1671" y="8624"/>
                    <a:pt x="643" y="11662"/>
                  </a:cubicBezTo>
                  <a:cubicBezTo>
                    <a:pt x="-386" y="14699"/>
                    <a:pt x="-386" y="17399"/>
                    <a:pt x="2185" y="19087"/>
                  </a:cubicBezTo>
                  <a:cubicBezTo>
                    <a:pt x="4757" y="20774"/>
                    <a:pt x="9900" y="21449"/>
                    <a:pt x="13500" y="21280"/>
                  </a:cubicBezTo>
                  <a:cubicBezTo>
                    <a:pt x="17100" y="21111"/>
                    <a:pt x="19157" y="20099"/>
                    <a:pt x="21214" y="19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8" name="Line"/>
            <p:cNvSpPr/>
            <p:nvPr/>
          </p:nvSpPr>
          <p:spPr>
            <a:xfrm>
              <a:off x="5756859" y="1593504"/>
              <a:ext cx="77303" cy="98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361" fill="norm" stroke="1" extrusionOk="0">
                  <a:moveTo>
                    <a:pt x="21076" y="0"/>
                  </a:moveTo>
                  <a:cubicBezTo>
                    <a:pt x="14805" y="2215"/>
                    <a:pt x="8534" y="4431"/>
                    <a:pt x="4702" y="7200"/>
                  </a:cubicBezTo>
                  <a:cubicBezTo>
                    <a:pt x="870" y="9969"/>
                    <a:pt x="-524" y="13292"/>
                    <a:pt x="173" y="15785"/>
                  </a:cubicBezTo>
                  <a:cubicBezTo>
                    <a:pt x="870" y="18277"/>
                    <a:pt x="3657" y="19938"/>
                    <a:pt x="6792" y="20769"/>
                  </a:cubicBezTo>
                  <a:cubicBezTo>
                    <a:pt x="9928" y="21600"/>
                    <a:pt x="13412" y="21600"/>
                    <a:pt x="16199" y="20492"/>
                  </a:cubicBezTo>
                  <a:cubicBezTo>
                    <a:pt x="18986" y="19385"/>
                    <a:pt x="21076" y="17169"/>
                    <a:pt x="21076" y="14954"/>
                  </a:cubicBezTo>
                  <a:cubicBezTo>
                    <a:pt x="21076" y="12738"/>
                    <a:pt x="18986" y="10523"/>
                    <a:pt x="16895" y="83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9" name="Line"/>
            <p:cNvSpPr/>
            <p:nvPr/>
          </p:nvSpPr>
          <p:spPr>
            <a:xfrm>
              <a:off x="5895495" y="1593504"/>
              <a:ext cx="92004" cy="109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" y="5526"/>
                    <a:pt x="1200" y="11051"/>
                    <a:pt x="1200" y="15070"/>
                  </a:cubicBezTo>
                  <a:cubicBezTo>
                    <a:pt x="1200" y="19088"/>
                    <a:pt x="600" y="21600"/>
                    <a:pt x="300" y="21600"/>
                  </a:cubicBezTo>
                  <a:cubicBezTo>
                    <a:pt x="0" y="21600"/>
                    <a:pt x="0" y="19088"/>
                    <a:pt x="0" y="16577"/>
                  </a:cubicBezTo>
                  <a:cubicBezTo>
                    <a:pt x="0" y="14065"/>
                    <a:pt x="0" y="11553"/>
                    <a:pt x="900" y="9042"/>
                  </a:cubicBezTo>
                  <a:cubicBezTo>
                    <a:pt x="1800" y="6530"/>
                    <a:pt x="3600" y="4019"/>
                    <a:pt x="6600" y="2512"/>
                  </a:cubicBezTo>
                  <a:cubicBezTo>
                    <a:pt x="9600" y="1005"/>
                    <a:pt x="13800" y="502"/>
                    <a:pt x="16500" y="1758"/>
                  </a:cubicBezTo>
                  <a:cubicBezTo>
                    <a:pt x="19200" y="3014"/>
                    <a:pt x="20400" y="6028"/>
                    <a:pt x="21600" y="9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0" name="Line"/>
            <p:cNvSpPr/>
            <p:nvPr/>
          </p:nvSpPr>
          <p:spPr>
            <a:xfrm>
              <a:off x="6005387" y="1533594"/>
              <a:ext cx="74114" cy="197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1" fill="norm" stroke="1" extrusionOk="0">
                  <a:moveTo>
                    <a:pt x="21600" y="3949"/>
                  </a:moveTo>
                  <a:cubicBezTo>
                    <a:pt x="20110" y="2582"/>
                    <a:pt x="18621" y="1215"/>
                    <a:pt x="16014" y="532"/>
                  </a:cubicBezTo>
                  <a:cubicBezTo>
                    <a:pt x="13407" y="-152"/>
                    <a:pt x="9683" y="-152"/>
                    <a:pt x="6331" y="395"/>
                  </a:cubicBezTo>
                  <a:cubicBezTo>
                    <a:pt x="2979" y="942"/>
                    <a:pt x="0" y="2035"/>
                    <a:pt x="0" y="3813"/>
                  </a:cubicBezTo>
                  <a:cubicBezTo>
                    <a:pt x="0" y="5590"/>
                    <a:pt x="2979" y="8051"/>
                    <a:pt x="5959" y="9828"/>
                  </a:cubicBezTo>
                  <a:cubicBezTo>
                    <a:pt x="8938" y="11605"/>
                    <a:pt x="11917" y="12699"/>
                    <a:pt x="14524" y="14339"/>
                  </a:cubicBezTo>
                  <a:cubicBezTo>
                    <a:pt x="17131" y="15980"/>
                    <a:pt x="19366" y="18167"/>
                    <a:pt x="18248" y="19534"/>
                  </a:cubicBezTo>
                  <a:cubicBezTo>
                    <a:pt x="17131" y="20901"/>
                    <a:pt x="12662" y="21448"/>
                    <a:pt x="9683" y="21038"/>
                  </a:cubicBezTo>
                  <a:cubicBezTo>
                    <a:pt x="6703" y="20628"/>
                    <a:pt x="5214" y="19261"/>
                    <a:pt x="4469" y="17483"/>
                  </a:cubicBezTo>
                  <a:cubicBezTo>
                    <a:pt x="3724" y="15706"/>
                    <a:pt x="3724" y="13519"/>
                    <a:pt x="3724" y="11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1" name="Line"/>
            <p:cNvSpPr/>
            <p:nvPr/>
          </p:nvSpPr>
          <p:spPr>
            <a:xfrm>
              <a:off x="6090406" y="1355832"/>
              <a:ext cx="81097" cy="37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0" h="21532" fill="norm" stroke="1" extrusionOk="0">
                  <a:moveTo>
                    <a:pt x="14879" y="0"/>
                  </a:moveTo>
                  <a:cubicBezTo>
                    <a:pt x="12261" y="4290"/>
                    <a:pt x="9643" y="8581"/>
                    <a:pt x="8334" y="11540"/>
                  </a:cubicBezTo>
                  <a:cubicBezTo>
                    <a:pt x="7025" y="14499"/>
                    <a:pt x="7025" y="16126"/>
                    <a:pt x="7025" y="17310"/>
                  </a:cubicBezTo>
                  <a:cubicBezTo>
                    <a:pt x="7025" y="18493"/>
                    <a:pt x="7025" y="19233"/>
                    <a:pt x="7025" y="19973"/>
                  </a:cubicBezTo>
                  <a:cubicBezTo>
                    <a:pt x="7025" y="20712"/>
                    <a:pt x="7025" y="21452"/>
                    <a:pt x="8006" y="21526"/>
                  </a:cubicBezTo>
                  <a:cubicBezTo>
                    <a:pt x="8988" y="21600"/>
                    <a:pt x="10952" y="21008"/>
                    <a:pt x="12261" y="20342"/>
                  </a:cubicBezTo>
                  <a:cubicBezTo>
                    <a:pt x="13570" y="19677"/>
                    <a:pt x="14225" y="18937"/>
                    <a:pt x="14225" y="18197"/>
                  </a:cubicBezTo>
                  <a:cubicBezTo>
                    <a:pt x="14225" y="17458"/>
                    <a:pt x="13570" y="16718"/>
                    <a:pt x="10297" y="16126"/>
                  </a:cubicBezTo>
                  <a:cubicBezTo>
                    <a:pt x="7025" y="15534"/>
                    <a:pt x="1134" y="15090"/>
                    <a:pt x="152" y="14721"/>
                  </a:cubicBezTo>
                  <a:cubicBezTo>
                    <a:pt x="-830" y="14351"/>
                    <a:pt x="3097" y="14055"/>
                    <a:pt x="7352" y="13833"/>
                  </a:cubicBezTo>
                  <a:cubicBezTo>
                    <a:pt x="11606" y="13611"/>
                    <a:pt x="16188" y="13463"/>
                    <a:pt x="20770" y="13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2" name="Line"/>
            <p:cNvSpPr/>
            <p:nvPr/>
          </p:nvSpPr>
          <p:spPr>
            <a:xfrm>
              <a:off x="6263504" y="1585837"/>
              <a:ext cx="1" cy="15335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3" name="Line"/>
            <p:cNvSpPr/>
            <p:nvPr/>
          </p:nvSpPr>
          <p:spPr>
            <a:xfrm>
              <a:off x="6355506" y="1164161"/>
              <a:ext cx="406344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25" y="18000"/>
                    <a:pt x="6249" y="14400"/>
                    <a:pt x="9849" y="10800"/>
                  </a:cubicBezTo>
                  <a:cubicBezTo>
                    <a:pt x="13449" y="7200"/>
                    <a:pt x="17525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4" name="Line"/>
            <p:cNvSpPr/>
            <p:nvPr/>
          </p:nvSpPr>
          <p:spPr>
            <a:xfrm>
              <a:off x="6409174" y="1207606"/>
              <a:ext cx="368009" cy="48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6300" y="12960"/>
                    <a:pt x="12600" y="5400"/>
                    <a:pt x="16200" y="2160"/>
                  </a:cubicBezTo>
                  <a:cubicBezTo>
                    <a:pt x="19800" y="-1080"/>
                    <a:pt x="20700" y="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5" name="Line"/>
            <p:cNvSpPr/>
            <p:nvPr/>
          </p:nvSpPr>
          <p:spPr>
            <a:xfrm>
              <a:off x="6635565" y="1246804"/>
              <a:ext cx="103284" cy="385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410" fill="norm" stroke="1" extrusionOk="0">
                  <a:moveTo>
                    <a:pt x="21291" y="4357"/>
                  </a:moveTo>
                  <a:cubicBezTo>
                    <a:pt x="18657" y="2936"/>
                    <a:pt x="16023" y="1515"/>
                    <a:pt x="13125" y="734"/>
                  </a:cubicBezTo>
                  <a:cubicBezTo>
                    <a:pt x="10228" y="-48"/>
                    <a:pt x="7067" y="-190"/>
                    <a:pt x="4696" y="236"/>
                  </a:cubicBezTo>
                  <a:cubicBezTo>
                    <a:pt x="2325" y="663"/>
                    <a:pt x="745" y="1657"/>
                    <a:pt x="218" y="4073"/>
                  </a:cubicBezTo>
                  <a:cubicBezTo>
                    <a:pt x="-309" y="6489"/>
                    <a:pt x="218" y="10326"/>
                    <a:pt x="745" y="13452"/>
                  </a:cubicBezTo>
                  <a:cubicBezTo>
                    <a:pt x="1271" y="16578"/>
                    <a:pt x="1798" y="18994"/>
                    <a:pt x="2325" y="21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6" name="Line"/>
            <p:cNvSpPr/>
            <p:nvPr/>
          </p:nvSpPr>
          <p:spPr>
            <a:xfrm>
              <a:off x="6554844" y="1470835"/>
              <a:ext cx="191672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" y="18000"/>
                    <a:pt x="1152" y="14400"/>
                    <a:pt x="4752" y="10800"/>
                  </a:cubicBezTo>
                  <a:cubicBezTo>
                    <a:pt x="8352" y="7200"/>
                    <a:pt x="14976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7" name="Line"/>
            <p:cNvSpPr/>
            <p:nvPr/>
          </p:nvSpPr>
          <p:spPr>
            <a:xfrm>
              <a:off x="6746515" y="1516836"/>
              <a:ext cx="766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8" name="Line"/>
            <p:cNvSpPr/>
            <p:nvPr/>
          </p:nvSpPr>
          <p:spPr>
            <a:xfrm>
              <a:off x="6761849" y="1401833"/>
              <a:ext cx="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9" name="Line"/>
            <p:cNvSpPr/>
            <p:nvPr/>
          </p:nvSpPr>
          <p:spPr>
            <a:xfrm>
              <a:off x="6838517" y="1417167"/>
              <a:ext cx="107336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0" name="Line"/>
            <p:cNvSpPr/>
            <p:nvPr/>
          </p:nvSpPr>
          <p:spPr>
            <a:xfrm>
              <a:off x="6777182" y="1427682"/>
              <a:ext cx="191672" cy="181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4" fill="norm" stroke="1" extrusionOk="0">
                  <a:moveTo>
                    <a:pt x="21600" y="558"/>
                  </a:moveTo>
                  <a:cubicBezTo>
                    <a:pt x="20160" y="-34"/>
                    <a:pt x="18720" y="-626"/>
                    <a:pt x="15984" y="1445"/>
                  </a:cubicBezTo>
                  <a:cubicBezTo>
                    <a:pt x="13248" y="3516"/>
                    <a:pt x="9216" y="8251"/>
                    <a:pt x="6336" y="11949"/>
                  </a:cubicBezTo>
                  <a:cubicBezTo>
                    <a:pt x="3456" y="15648"/>
                    <a:pt x="1728" y="18311"/>
                    <a:pt x="0" y="209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1" name="Line"/>
            <p:cNvSpPr/>
            <p:nvPr/>
          </p:nvSpPr>
          <p:spPr>
            <a:xfrm>
              <a:off x="2767425" y="2838088"/>
              <a:ext cx="874021" cy="166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11" y="19606"/>
                    <a:pt x="4421" y="17612"/>
                    <a:pt x="6632" y="15120"/>
                  </a:cubicBezTo>
                  <a:cubicBezTo>
                    <a:pt x="8842" y="12628"/>
                    <a:pt x="11053" y="9637"/>
                    <a:pt x="13200" y="7145"/>
                  </a:cubicBezTo>
                  <a:cubicBezTo>
                    <a:pt x="15347" y="4652"/>
                    <a:pt x="17432" y="2658"/>
                    <a:pt x="18695" y="1495"/>
                  </a:cubicBezTo>
                  <a:cubicBezTo>
                    <a:pt x="19958" y="332"/>
                    <a:pt x="20400" y="0"/>
                    <a:pt x="20811" y="0"/>
                  </a:cubicBezTo>
                  <a:cubicBezTo>
                    <a:pt x="21221" y="0"/>
                    <a:pt x="21600" y="332"/>
                    <a:pt x="21600" y="1163"/>
                  </a:cubicBezTo>
                  <a:cubicBezTo>
                    <a:pt x="21600" y="1994"/>
                    <a:pt x="21221" y="3323"/>
                    <a:pt x="20842" y="46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2" name="Line"/>
            <p:cNvSpPr/>
            <p:nvPr/>
          </p:nvSpPr>
          <p:spPr>
            <a:xfrm>
              <a:off x="2841538" y="2981202"/>
              <a:ext cx="715572" cy="162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3" fill="norm" stroke="1" extrusionOk="0">
                  <a:moveTo>
                    <a:pt x="9103" y="997"/>
                  </a:moveTo>
                  <a:cubicBezTo>
                    <a:pt x="6326" y="6314"/>
                    <a:pt x="3549" y="11631"/>
                    <a:pt x="1967" y="14954"/>
                  </a:cubicBezTo>
                  <a:cubicBezTo>
                    <a:pt x="386" y="18277"/>
                    <a:pt x="0" y="19606"/>
                    <a:pt x="0" y="20437"/>
                  </a:cubicBezTo>
                  <a:cubicBezTo>
                    <a:pt x="0" y="21268"/>
                    <a:pt x="386" y="21600"/>
                    <a:pt x="1851" y="20105"/>
                  </a:cubicBezTo>
                  <a:cubicBezTo>
                    <a:pt x="3317" y="18609"/>
                    <a:pt x="5863" y="15286"/>
                    <a:pt x="8601" y="11797"/>
                  </a:cubicBezTo>
                  <a:cubicBezTo>
                    <a:pt x="11340" y="8308"/>
                    <a:pt x="14271" y="4652"/>
                    <a:pt x="16470" y="2658"/>
                  </a:cubicBezTo>
                  <a:cubicBezTo>
                    <a:pt x="18669" y="665"/>
                    <a:pt x="20134" y="33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3" name="Line"/>
            <p:cNvSpPr/>
            <p:nvPr/>
          </p:nvSpPr>
          <p:spPr>
            <a:xfrm>
              <a:off x="3083229" y="3080871"/>
              <a:ext cx="458548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fill="norm" stroke="1" extrusionOk="0">
                  <a:moveTo>
                    <a:pt x="8166" y="10286"/>
                  </a:moveTo>
                  <a:cubicBezTo>
                    <a:pt x="5779" y="13371"/>
                    <a:pt x="3392" y="16457"/>
                    <a:pt x="1900" y="18514"/>
                  </a:cubicBezTo>
                  <a:cubicBezTo>
                    <a:pt x="409" y="20571"/>
                    <a:pt x="-188" y="21600"/>
                    <a:pt x="51" y="21600"/>
                  </a:cubicBezTo>
                  <a:cubicBezTo>
                    <a:pt x="289" y="21600"/>
                    <a:pt x="1363" y="20571"/>
                    <a:pt x="3869" y="17829"/>
                  </a:cubicBezTo>
                  <a:cubicBezTo>
                    <a:pt x="6376" y="15086"/>
                    <a:pt x="10314" y="10629"/>
                    <a:pt x="13476" y="7371"/>
                  </a:cubicBezTo>
                  <a:cubicBezTo>
                    <a:pt x="16639" y="4114"/>
                    <a:pt x="19025" y="2057"/>
                    <a:pt x="2141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4" name="Line"/>
            <p:cNvSpPr/>
            <p:nvPr/>
          </p:nvSpPr>
          <p:spPr>
            <a:xfrm>
              <a:off x="7543215" y="177975"/>
              <a:ext cx="1623938" cy="1884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519" fill="norm" stroke="1" extrusionOk="0">
                  <a:moveTo>
                    <a:pt x="14861" y="1544"/>
                  </a:moveTo>
                  <a:cubicBezTo>
                    <a:pt x="14827" y="1252"/>
                    <a:pt x="14793" y="960"/>
                    <a:pt x="14607" y="727"/>
                  </a:cubicBezTo>
                  <a:cubicBezTo>
                    <a:pt x="14420" y="493"/>
                    <a:pt x="14081" y="318"/>
                    <a:pt x="13471" y="187"/>
                  </a:cubicBezTo>
                  <a:cubicBezTo>
                    <a:pt x="12860" y="56"/>
                    <a:pt x="11979" y="-32"/>
                    <a:pt x="11080" y="12"/>
                  </a:cubicBezTo>
                  <a:cubicBezTo>
                    <a:pt x="10182" y="56"/>
                    <a:pt x="9266" y="231"/>
                    <a:pt x="8486" y="450"/>
                  </a:cubicBezTo>
                  <a:cubicBezTo>
                    <a:pt x="7706" y="669"/>
                    <a:pt x="7062" y="931"/>
                    <a:pt x="6469" y="1238"/>
                  </a:cubicBezTo>
                  <a:cubicBezTo>
                    <a:pt x="5875" y="1544"/>
                    <a:pt x="5333" y="1894"/>
                    <a:pt x="4756" y="2303"/>
                  </a:cubicBezTo>
                  <a:cubicBezTo>
                    <a:pt x="4180" y="2712"/>
                    <a:pt x="3569" y="3179"/>
                    <a:pt x="2942" y="3836"/>
                  </a:cubicBezTo>
                  <a:cubicBezTo>
                    <a:pt x="2315" y="4492"/>
                    <a:pt x="1670" y="5339"/>
                    <a:pt x="1230" y="6098"/>
                  </a:cubicBezTo>
                  <a:cubicBezTo>
                    <a:pt x="789" y="6857"/>
                    <a:pt x="551" y="7528"/>
                    <a:pt x="365" y="8331"/>
                  </a:cubicBezTo>
                  <a:cubicBezTo>
                    <a:pt x="178" y="9133"/>
                    <a:pt x="43" y="10067"/>
                    <a:pt x="9" y="10914"/>
                  </a:cubicBezTo>
                  <a:cubicBezTo>
                    <a:pt x="-25" y="11760"/>
                    <a:pt x="43" y="12519"/>
                    <a:pt x="178" y="13278"/>
                  </a:cubicBezTo>
                  <a:cubicBezTo>
                    <a:pt x="314" y="14037"/>
                    <a:pt x="518" y="14796"/>
                    <a:pt x="857" y="15686"/>
                  </a:cubicBezTo>
                  <a:cubicBezTo>
                    <a:pt x="1196" y="16577"/>
                    <a:pt x="1670" y="17598"/>
                    <a:pt x="2162" y="18343"/>
                  </a:cubicBezTo>
                  <a:cubicBezTo>
                    <a:pt x="2654" y="19087"/>
                    <a:pt x="3162" y="19554"/>
                    <a:pt x="3773" y="19963"/>
                  </a:cubicBezTo>
                  <a:cubicBezTo>
                    <a:pt x="4383" y="20371"/>
                    <a:pt x="5095" y="20722"/>
                    <a:pt x="5841" y="20970"/>
                  </a:cubicBezTo>
                  <a:cubicBezTo>
                    <a:pt x="6587" y="21218"/>
                    <a:pt x="7367" y="21364"/>
                    <a:pt x="8232" y="21451"/>
                  </a:cubicBezTo>
                  <a:cubicBezTo>
                    <a:pt x="9097" y="21539"/>
                    <a:pt x="10046" y="21568"/>
                    <a:pt x="11012" y="21378"/>
                  </a:cubicBezTo>
                  <a:cubicBezTo>
                    <a:pt x="11979" y="21189"/>
                    <a:pt x="12962" y="20780"/>
                    <a:pt x="13912" y="20313"/>
                  </a:cubicBezTo>
                  <a:cubicBezTo>
                    <a:pt x="14861" y="19846"/>
                    <a:pt x="15777" y="19320"/>
                    <a:pt x="16489" y="18780"/>
                  </a:cubicBezTo>
                  <a:cubicBezTo>
                    <a:pt x="17201" y="18240"/>
                    <a:pt x="17709" y="17686"/>
                    <a:pt x="18235" y="16956"/>
                  </a:cubicBezTo>
                  <a:cubicBezTo>
                    <a:pt x="18761" y="16226"/>
                    <a:pt x="19303" y="15322"/>
                    <a:pt x="19795" y="14373"/>
                  </a:cubicBezTo>
                  <a:cubicBezTo>
                    <a:pt x="20286" y="13424"/>
                    <a:pt x="20727" y="12432"/>
                    <a:pt x="21032" y="11498"/>
                  </a:cubicBezTo>
                  <a:cubicBezTo>
                    <a:pt x="21338" y="10564"/>
                    <a:pt x="21507" y="9688"/>
                    <a:pt x="21541" y="8929"/>
                  </a:cubicBezTo>
                  <a:cubicBezTo>
                    <a:pt x="21575" y="8170"/>
                    <a:pt x="21473" y="7528"/>
                    <a:pt x="21185" y="6813"/>
                  </a:cubicBezTo>
                  <a:cubicBezTo>
                    <a:pt x="20897" y="6098"/>
                    <a:pt x="20422" y="5310"/>
                    <a:pt x="19897" y="4682"/>
                  </a:cubicBezTo>
                  <a:cubicBezTo>
                    <a:pt x="19371" y="4054"/>
                    <a:pt x="18794" y="3587"/>
                    <a:pt x="18150" y="3091"/>
                  </a:cubicBezTo>
                  <a:cubicBezTo>
                    <a:pt x="17506" y="2595"/>
                    <a:pt x="16794" y="2070"/>
                    <a:pt x="16133" y="1646"/>
                  </a:cubicBezTo>
                  <a:cubicBezTo>
                    <a:pt x="15471" y="1223"/>
                    <a:pt x="14861" y="902"/>
                    <a:pt x="14437" y="742"/>
                  </a:cubicBezTo>
                  <a:cubicBezTo>
                    <a:pt x="14013" y="581"/>
                    <a:pt x="13776" y="581"/>
                    <a:pt x="13539" y="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5" name="Line"/>
            <p:cNvSpPr/>
            <p:nvPr/>
          </p:nvSpPr>
          <p:spPr>
            <a:xfrm>
              <a:off x="1667580" y="0"/>
              <a:ext cx="1642275" cy="1866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524" fill="norm" stroke="1" extrusionOk="0">
                  <a:moveTo>
                    <a:pt x="17024" y="1843"/>
                  </a:moveTo>
                  <a:cubicBezTo>
                    <a:pt x="16823" y="1607"/>
                    <a:pt x="16622" y="1371"/>
                    <a:pt x="16036" y="1077"/>
                  </a:cubicBezTo>
                  <a:cubicBezTo>
                    <a:pt x="15450" y="782"/>
                    <a:pt x="14479" y="428"/>
                    <a:pt x="13525" y="222"/>
                  </a:cubicBezTo>
                  <a:cubicBezTo>
                    <a:pt x="12570" y="16"/>
                    <a:pt x="11632" y="-43"/>
                    <a:pt x="10728" y="31"/>
                  </a:cubicBezTo>
                  <a:cubicBezTo>
                    <a:pt x="9824" y="104"/>
                    <a:pt x="8953" y="311"/>
                    <a:pt x="8032" y="664"/>
                  </a:cubicBezTo>
                  <a:cubicBezTo>
                    <a:pt x="7112" y="1018"/>
                    <a:pt x="6140" y="1519"/>
                    <a:pt x="5303" y="2049"/>
                  </a:cubicBezTo>
                  <a:cubicBezTo>
                    <a:pt x="4466" y="2580"/>
                    <a:pt x="3763" y="3140"/>
                    <a:pt x="3126" y="3817"/>
                  </a:cubicBezTo>
                  <a:cubicBezTo>
                    <a:pt x="2490" y="4495"/>
                    <a:pt x="1921" y="5291"/>
                    <a:pt x="1435" y="6116"/>
                  </a:cubicBezTo>
                  <a:cubicBezTo>
                    <a:pt x="950" y="6941"/>
                    <a:pt x="548" y="7795"/>
                    <a:pt x="297" y="8591"/>
                  </a:cubicBezTo>
                  <a:cubicBezTo>
                    <a:pt x="45" y="9387"/>
                    <a:pt x="-55" y="10123"/>
                    <a:pt x="29" y="10949"/>
                  </a:cubicBezTo>
                  <a:cubicBezTo>
                    <a:pt x="112" y="11774"/>
                    <a:pt x="380" y="12687"/>
                    <a:pt x="682" y="13512"/>
                  </a:cubicBezTo>
                  <a:cubicBezTo>
                    <a:pt x="983" y="14337"/>
                    <a:pt x="1318" y="15074"/>
                    <a:pt x="1737" y="15767"/>
                  </a:cubicBezTo>
                  <a:cubicBezTo>
                    <a:pt x="2155" y="16459"/>
                    <a:pt x="2658" y="17107"/>
                    <a:pt x="3210" y="17741"/>
                  </a:cubicBezTo>
                  <a:cubicBezTo>
                    <a:pt x="3763" y="18374"/>
                    <a:pt x="4365" y="18993"/>
                    <a:pt x="5069" y="19480"/>
                  </a:cubicBezTo>
                  <a:cubicBezTo>
                    <a:pt x="5772" y="19966"/>
                    <a:pt x="6576" y="20319"/>
                    <a:pt x="7430" y="20614"/>
                  </a:cubicBezTo>
                  <a:cubicBezTo>
                    <a:pt x="8284" y="20909"/>
                    <a:pt x="9188" y="21144"/>
                    <a:pt x="10243" y="21307"/>
                  </a:cubicBezTo>
                  <a:cubicBezTo>
                    <a:pt x="11298" y="21469"/>
                    <a:pt x="12503" y="21557"/>
                    <a:pt x="13558" y="21513"/>
                  </a:cubicBezTo>
                  <a:cubicBezTo>
                    <a:pt x="14613" y="21469"/>
                    <a:pt x="15517" y="21292"/>
                    <a:pt x="16371" y="20968"/>
                  </a:cubicBezTo>
                  <a:cubicBezTo>
                    <a:pt x="17225" y="20643"/>
                    <a:pt x="18029" y="20172"/>
                    <a:pt x="18648" y="19715"/>
                  </a:cubicBezTo>
                  <a:cubicBezTo>
                    <a:pt x="19268" y="19259"/>
                    <a:pt x="19703" y="18816"/>
                    <a:pt x="20055" y="18301"/>
                  </a:cubicBezTo>
                  <a:cubicBezTo>
                    <a:pt x="20406" y="17785"/>
                    <a:pt x="20674" y="17196"/>
                    <a:pt x="20909" y="16444"/>
                  </a:cubicBezTo>
                  <a:cubicBezTo>
                    <a:pt x="21143" y="15693"/>
                    <a:pt x="21344" y="14779"/>
                    <a:pt x="21445" y="13822"/>
                  </a:cubicBezTo>
                  <a:cubicBezTo>
                    <a:pt x="21545" y="12864"/>
                    <a:pt x="21545" y="11862"/>
                    <a:pt x="21445" y="10919"/>
                  </a:cubicBezTo>
                  <a:cubicBezTo>
                    <a:pt x="21344" y="9976"/>
                    <a:pt x="21143" y="9092"/>
                    <a:pt x="20942" y="8164"/>
                  </a:cubicBezTo>
                  <a:cubicBezTo>
                    <a:pt x="20741" y="7236"/>
                    <a:pt x="20540" y="6263"/>
                    <a:pt x="20239" y="5350"/>
                  </a:cubicBezTo>
                  <a:cubicBezTo>
                    <a:pt x="19938" y="4436"/>
                    <a:pt x="19536" y="3582"/>
                    <a:pt x="18899" y="2933"/>
                  </a:cubicBezTo>
                  <a:cubicBezTo>
                    <a:pt x="18263" y="2285"/>
                    <a:pt x="17392" y="1843"/>
                    <a:pt x="16639" y="1592"/>
                  </a:cubicBezTo>
                  <a:cubicBezTo>
                    <a:pt x="15885" y="1342"/>
                    <a:pt x="15249" y="1283"/>
                    <a:pt x="14747" y="1475"/>
                  </a:cubicBezTo>
                  <a:cubicBezTo>
                    <a:pt x="14245" y="1666"/>
                    <a:pt x="13876" y="2108"/>
                    <a:pt x="13508" y="2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6" name="Line"/>
            <p:cNvSpPr/>
            <p:nvPr/>
          </p:nvSpPr>
          <p:spPr>
            <a:xfrm>
              <a:off x="597709" y="864678"/>
              <a:ext cx="360343" cy="767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8" fill="norm" stroke="1" extrusionOk="0">
                  <a:moveTo>
                    <a:pt x="919" y="7047"/>
                  </a:moveTo>
                  <a:cubicBezTo>
                    <a:pt x="460" y="6763"/>
                    <a:pt x="0" y="6479"/>
                    <a:pt x="0" y="6479"/>
                  </a:cubicBezTo>
                  <a:cubicBezTo>
                    <a:pt x="0" y="6479"/>
                    <a:pt x="460" y="6763"/>
                    <a:pt x="1762" y="7971"/>
                  </a:cubicBezTo>
                  <a:cubicBezTo>
                    <a:pt x="3064" y="9179"/>
                    <a:pt x="5209" y="11311"/>
                    <a:pt x="7047" y="13584"/>
                  </a:cubicBezTo>
                  <a:cubicBezTo>
                    <a:pt x="8885" y="15858"/>
                    <a:pt x="10417" y="18274"/>
                    <a:pt x="11183" y="19659"/>
                  </a:cubicBezTo>
                  <a:cubicBezTo>
                    <a:pt x="11949" y="21045"/>
                    <a:pt x="11949" y="21400"/>
                    <a:pt x="11643" y="21329"/>
                  </a:cubicBezTo>
                  <a:cubicBezTo>
                    <a:pt x="11336" y="21258"/>
                    <a:pt x="10723" y="20761"/>
                    <a:pt x="9345" y="19197"/>
                  </a:cubicBezTo>
                  <a:cubicBezTo>
                    <a:pt x="7966" y="17634"/>
                    <a:pt x="5821" y="15005"/>
                    <a:pt x="4213" y="12341"/>
                  </a:cubicBezTo>
                  <a:cubicBezTo>
                    <a:pt x="2604" y="9676"/>
                    <a:pt x="1532" y="6976"/>
                    <a:pt x="1455" y="4951"/>
                  </a:cubicBezTo>
                  <a:cubicBezTo>
                    <a:pt x="1379" y="2926"/>
                    <a:pt x="2298" y="1576"/>
                    <a:pt x="3830" y="795"/>
                  </a:cubicBezTo>
                  <a:cubicBezTo>
                    <a:pt x="5362" y="13"/>
                    <a:pt x="7506" y="-200"/>
                    <a:pt x="9345" y="191"/>
                  </a:cubicBezTo>
                  <a:cubicBezTo>
                    <a:pt x="11183" y="582"/>
                    <a:pt x="12715" y="1576"/>
                    <a:pt x="13021" y="2997"/>
                  </a:cubicBezTo>
                  <a:cubicBezTo>
                    <a:pt x="13328" y="4418"/>
                    <a:pt x="12409" y="6266"/>
                    <a:pt x="11030" y="7545"/>
                  </a:cubicBezTo>
                  <a:cubicBezTo>
                    <a:pt x="9651" y="8824"/>
                    <a:pt x="7813" y="9534"/>
                    <a:pt x="6511" y="9961"/>
                  </a:cubicBezTo>
                  <a:cubicBezTo>
                    <a:pt x="5209" y="10387"/>
                    <a:pt x="4443" y="10529"/>
                    <a:pt x="4672" y="10742"/>
                  </a:cubicBezTo>
                  <a:cubicBezTo>
                    <a:pt x="4902" y="10955"/>
                    <a:pt x="6128" y="11239"/>
                    <a:pt x="8349" y="11808"/>
                  </a:cubicBezTo>
                  <a:cubicBezTo>
                    <a:pt x="10570" y="12376"/>
                    <a:pt x="13787" y="13229"/>
                    <a:pt x="16162" y="13868"/>
                  </a:cubicBezTo>
                  <a:cubicBezTo>
                    <a:pt x="18536" y="14508"/>
                    <a:pt x="20068" y="14934"/>
                    <a:pt x="21600" y="15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7" name="Line"/>
            <p:cNvSpPr/>
            <p:nvPr/>
          </p:nvSpPr>
          <p:spPr>
            <a:xfrm>
              <a:off x="896716" y="849821"/>
              <a:ext cx="297411" cy="554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83" fill="norm" stroke="1" extrusionOk="0">
                  <a:moveTo>
                    <a:pt x="0" y="1486"/>
                  </a:moveTo>
                  <a:cubicBezTo>
                    <a:pt x="3138" y="4855"/>
                    <a:pt x="6277" y="8224"/>
                    <a:pt x="8954" y="11048"/>
                  </a:cubicBezTo>
                  <a:cubicBezTo>
                    <a:pt x="11631" y="13872"/>
                    <a:pt x="13846" y="16150"/>
                    <a:pt x="15415" y="17686"/>
                  </a:cubicBezTo>
                  <a:cubicBezTo>
                    <a:pt x="16985" y="19222"/>
                    <a:pt x="17908" y="20015"/>
                    <a:pt x="18831" y="20609"/>
                  </a:cubicBezTo>
                  <a:cubicBezTo>
                    <a:pt x="19754" y="21204"/>
                    <a:pt x="20677" y="21600"/>
                    <a:pt x="21138" y="21451"/>
                  </a:cubicBezTo>
                  <a:cubicBezTo>
                    <a:pt x="21600" y="21303"/>
                    <a:pt x="21600" y="20609"/>
                    <a:pt x="21138" y="18628"/>
                  </a:cubicBezTo>
                  <a:cubicBezTo>
                    <a:pt x="20677" y="16646"/>
                    <a:pt x="19754" y="13376"/>
                    <a:pt x="18646" y="10057"/>
                  </a:cubicBezTo>
                  <a:cubicBezTo>
                    <a:pt x="17538" y="6738"/>
                    <a:pt x="16246" y="3369"/>
                    <a:pt x="1495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8" name="Line"/>
            <p:cNvSpPr/>
            <p:nvPr/>
          </p:nvSpPr>
          <p:spPr>
            <a:xfrm>
              <a:off x="1878769" y="4071961"/>
              <a:ext cx="351978" cy="609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454" fill="norm" stroke="1" extrusionOk="0">
                  <a:moveTo>
                    <a:pt x="21557" y="1547"/>
                  </a:moveTo>
                  <a:cubicBezTo>
                    <a:pt x="21557" y="1007"/>
                    <a:pt x="21557" y="467"/>
                    <a:pt x="21087" y="197"/>
                  </a:cubicBezTo>
                  <a:cubicBezTo>
                    <a:pt x="20618" y="-73"/>
                    <a:pt x="19679" y="-73"/>
                    <a:pt x="17253" y="242"/>
                  </a:cubicBezTo>
                  <a:cubicBezTo>
                    <a:pt x="14827" y="557"/>
                    <a:pt x="10914" y="1187"/>
                    <a:pt x="8253" y="1637"/>
                  </a:cubicBezTo>
                  <a:cubicBezTo>
                    <a:pt x="5592" y="2087"/>
                    <a:pt x="4183" y="2357"/>
                    <a:pt x="3322" y="2717"/>
                  </a:cubicBezTo>
                  <a:cubicBezTo>
                    <a:pt x="2461" y="3077"/>
                    <a:pt x="2148" y="3527"/>
                    <a:pt x="1992" y="4922"/>
                  </a:cubicBezTo>
                  <a:cubicBezTo>
                    <a:pt x="1835" y="6317"/>
                    <a:pt x="1835" y="8657"/>
                    <a:pt x="1600" y="11087"/>
                  </a:cubicBezTo>
                  <a:cubicBezTo>
                    <a:pt x="1366" y="13517"/>
                    <a:pt x="896" y="16037"/>
                    <a:pt x="583" y="17522"/>
                  </a:cubicBezTo>
                  <a:cubicBezTo>
                    <a:pt x="270" y="19007"/>
                    <a:pt x="114" y="19457"/>
                    <a:pt x="35" y="19952"/>
                  </a:cubicBezTo>
                  <a:cubicBezTo>
                    <a:pt x="-43" y="20447"/>
                    <a:pt x="-43" y="20987"/>
                    <a:pt x="583" y="21257"/>
                  </a:cubicBezTo>
                  <a:cubicBezTo>
                    <a:pt x="1209" y="21527"/>
                    <a:pt x="2461" y="21527"/>
                    <a:pt x="5514" y="21212"/>
                  </a:cubicBezTo>
                  <a:cubicBezTo>
                    <a:pt x="8566" y="20897"/>
                    <a:pt x="13418" y="20267"/>
                    <a:pt x="18270" y="196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9" name="Line"/>
            <p:cNvSpPr/>
            <p:nvPr/>
          </p:nvSpPr>
          <p:spPr>
            <a:xfrm>
              <a:off x="1870405" y="4437902"/>
              <a:ext cx="214672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71" y="18720"/>
                    <a:pt x="1543" y="15840"/>
                    <a:pt x="5143" y="12240"/>
                  </a:cubicBezTo>
                  <a:cubicBezTo>
                    <a:pt x="8743" y="8640"/>
                    <a:pt x="15171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0" name="Line"/>
            <p:cNvSpPr/>
            <p:nvPr/>
          </p:nvSpPr>
          <p:spPr>
            <a:xfrm>
              <a:off x="2346263" y="3979029"/>
              <a:ext cx="329161" cy="782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473" fill="norm" stroke="1" extrusionOk="0">
                  <a:moveTo>
                    <a:pt x="21566" y="390"/>
                  </a:moveTo>
                  <a:cubicBezTo>
                    <a:pt x="20729" y="179"/>
                    <a:pt x="19892" y="-31"/>
                    <a:pt x="18301" y="4"/>
                  </a:cubicBezTo>
                  <a:cubicBezTo>
                    <a:pt x="16710" y="39"/>
                    <a:pt x="14366" y="320"/>
                    <a:pt x="11771" y="705"/>
                  </a:cubicBezTo>
                  <a:cubicBezTo>
                    <a:pt x="9175" y="1091"/>
                    <a:pt x="6329" y="1582"/>
                    <a:pt x="4654" y="1968"/>
                  </a:cubicBezTo>
                  <a:cubicBezTo>
                    <a:pt x="2980" y="2353"/>
                    <a:pt x="2478" y="2634"/>
                    <a:pt x="2310" y="3721"/>
                  </a:cubicBezTo>
                  <a:cubicBezTo>
                    <a:pt x="2143" y="4808"/>
                    <a:pt x="2310" y="6701"/>
                    <a:pt x="2226" y="8665"/>
                  </a:cubicBezTo>
                  <a:cubicBezTo>
                    <a:pt x="2143" y="10629"/>
                    <a:pt x="1808" y="12663"/>
                    <a:pt x="1389" y="14381"/>
                  </a:cubicBezTo>
                  <a:cubicBezTo>
                    <a:pt x="971" y="16099"/>
                    <a:pt x="468" y="17501"/>
                    <a:pt x="217" y="18448"/>
                  </a:cubicBezTo>
                  <a:cubicBezTo>
                    <a:pt x="-34" y="19395"/>
                    <a:pt x="-34" y="19886"/>
                    <a:pt x="50" y="20307"/>
                  </a:cubicBezTo>
                  <a:cubicBezTo>
                    <a:pt x="133" y="20727"/>
                    <a:pt x="301" y="21078"/>
                    <a:pt x="887" y="21288"/>
                  </a:cubicBezTo>
                  <a:cubicBezTo>
                    <a:pt x="1473" y="21499"/>
                    <a:pt x="2478" y="21569"/>
                    <a:pt x="4822" y="21288"/>
                  </a:cubicBezTo>
                  <a:cubicBezTo>
                    <a:pt x="7166" y="21008"/>
                    <a:pt x="10850" y="20377"/>
                    <a:pt x="14533" y="197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1" name="Line"/>
            <p:cNvSpPr/>
            <p:nvPr/>
          </p:nvSpPr>
          <p:spPr>
            <a:xfrm>
              <a:off x="2782759" y="4069893"/>
              <a:ext cx="245340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50" y="1440"/>
                    <a:pt x="4500" y="2880"/>
                    <a:pt x="7200" y="5880"/>
                  </a:cubicBezTo>
                  <a:cubicBezTo>
                    <a:pt x="9900" y="8880"/>
                    <a:pt x="13050" y="13440"/>
                    <a:pt x="15525" y="16320"/>
                  </a:cubicBezTo>
                  <a:cubicBezTo>
                    <a:pt x="18000" y="19200"/>
                    <a:pt x="19800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2" name="Line"/>
            <p:cNvSpPr/>
            <p:nvPr/>
          </p:nvSpPr>
          <p:spPr>
            <a:xfrm>
              <a:off x="2989764" y="4077560"/>
              <a:ext cx="99669" cy="462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31" y="239"/>
                    <a:pt x="16062" y="477"/>
                    <a:pt x="13292" y="1850"/>
                  </a:cubicBezTo>
                  <a:cubicBezTo>
                    <a:pt x="10523" y="3222"/>
                    <a:pt x="7754" y="5728"/>
                    <a:pt x="5538" y="8413"/>
                  </a:cubicBezTo>
                  <a:cubicBezTo>
                    <a:pt x="3323" y="11098"/>
                    <a:pt x="1662" y="13962"/>
                    <a:pt x="831" y="15991"/>
                  </a:cubicBezTo>
                  <a:cubicBezTo>
                    <a:pt x="0" y="18020"/>
                    <a:pt x="0" y="19213"/>
                    <a:pt x="0" y="20108"/>
                  </a:cubicBezTo>
                  <a:cubicBezTo>
                    <a:pt x="0" y="21003"/>
                    <a:pt x="0" y="21600"/>
                    <a:pt x="1108" y="21600"/>
                  </a:cubicBezTo>
                  <a:cubicBezTo>
                    <a:pt x="2215" y="21600"/>
                    <a:pt x="4431" y="21003"/>
                    <a:pt x="6646" y="20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3" name="Line"/>
            <p:cNvSpPr/>
            <p:nvPr/>
          </p:nvSpPr>
          <p:spPr>
            <a:xfrm>
              <a:off x="3158434" y="4491570"/>
              <a:ext cx="30668" cy="15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760"/>
                    <a:pt x="3600" y="11520"/>
                    <a:pt x="7200" y="15120"/>
                  </a:cubicBezTo>
                  <a:cubicBezTo>
                    <a:pt x="10800" y="18720"/>
                    <a:pt x="162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4" name="Line"/>
            <p:cNvSpPr/>
            <p:nvPr/>
          </p:nvSpPr>
          <p:spPr>
            <a:xfrm>
              <a:off x="3120100" y="4307565"/>
              <a:ext cx="105545" cy="90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236" fill="norm" stroke="1" extrusionOk="0">
                  <a:moveTo>
                    <a:pt x="13886" y="0"/>
                  </a:moveTo>
                  <a:cubicBezTo>
                    <a:pt x="11314" y="600"/>
                    <a:pt x="8743" y="1200"/>
                    <a:pt x="7200" y="3000"/>
                  </a:cubicBezTo>
                  <a:cubicBezTo>
                    <a:pt x="5657" y="4800"/>
                    <a:pt x="5143" y="7800"/>
                    <a:pt x="5657" y="11100"/>
                  </a:cubicBezTo>
                  <a:cubicBezTo>
                    <a:pt x="6171" y="14400"/>
                    <a:pt x="7714" y="18000"/>
                    <a:pt x="9771" y="19800"/>
                  </a:cubicBezTo>
                  <a:cubicBezTo>
                    <a:pt x="11829" y="21600"/>
                    <a:pt x="14400" y="21600"/>
                    <a:pt x="16457" y="20400"/>
                  </a:cubicBezTo>
                  <a:cubicBezTo>
                    <a:pt x="18514" y="19200"/>
                    <a:pt x="20057" y="16800"/>
                    <a:pt x="20829" y="14100"/>
                  </a:cubicBezTo>
                  <a:cubicBezTo>
                    <a:pt x="21600" y="11400"/>
                    <a:pt x="21600" y="8400"/>
                    <a:pt x="18000" y="6000"/>
                  </a:cubicBezTo>
                  <a:cubicBezTo>
                    <a:pt x="14400" y="3600"/>
                    <a:pt x="7200" y="18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5" name="Line"/>
            <p:cNvSpPr/>
            <p:nvPr/>
          </p:nvSpPr>
          <p:spPr>
            <a:xfrm>
              <a:off x="3506927" y="3830887"/>
              <a:ext cx="73184" cy="100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520" fill="norm" stroke="1" extrusionOk="0">
                  <a:moveTo>
                    <a:pt x="1219" y="1013"/>
                  </a:moveTo>
                  <a:cubicBezTo>
                    <a:pt x="1219" y="521"/>
                    <a:pt x="1219" y="29"/>
                    <a:pt x="846" y="1"/>
                  </a:cubicBezTo>
                  <a:cubicBezTo>
                    <a:pt x="474" y="-26"/>
                    <a:pt x="-271" y="411"/>
                    <a:pt x="101" y="1532"/>
                  </a:cubicBezTo>
                  <a:cubicBezTo>
                    <a:pt x="474" y="2653"/>
                    <a:pt x="1964" y="4458"/>
                    <a:pt x="3826" y="6372"/>
                  </a:cubicBezTo>
                  <a:cubicBezTo>
                    <a:pt x="5688" y="8286"/>
                    <a:pt x="7922" y="10309"/>
                    <a:pt x="10157" y="12305"/>
                  </a:cubicBezTo>
                  <a:cubicBezTo>
                    <a:pt x="12391" y="14301"/>
                    <a:pt x="14626" y="16270"/>
                    <a:pt x="16115" y="17691"/>
                  </a:cubicBezTo>
                  <a:cubicBezTo>
                    <a:pt x="17605" y="19113"/>
                    <a:pt x="18350" y="19988"/>
                    <a:pt x="18722" y="20562"/>
                  </a:cubicBezTo>
                  <a:cubicBezTo>
                    <a:pt x="19094" y="21137"/>
                    <a:pt x="19094" y="21410"/>
                    <a:pt x="19467" y="21492"/>
                  </a:cubicBezTo>
                  <a:cubicBezTo>
                    <a:pt x="19839" y="21574"/>
                    <a:pt x="20584" y="21465"/>
                    <a:pt x="21329" y="21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6" name="Line"/>
            <p:cNvSpPr/>
            <p:nvPr/>
          </p:nvSpPr>
          <p:spPr>
            <a:xfrm>
              <a:off x="3756447" y="4131228"/>
              <a:ext cx="214673" cy="452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149"/>
                    <a:pt x="7200" y="8298"/>
                    <a:pt x="10286" y="11715"/>
                  </a:cubicBezTo>
                  <a:cubicBezTo>
                    <a:pt x="13371" y="15132"/>
                    <a:pt x="15943" y="17817"/>
                    <a:pt x="17743" y="19342"/>
                  </a:cubicBezTo>
                  <a:cubicBezTo>
                    <a:pt x="19543" y="20868"/>
                    <a:pt x="20571" y="2123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7" name="Line"/>
            <p:cNvSpPr/>
            <p:nvPr/>
          </p:nvSpPr>
          <p:spPr>
            <a:xfrm>
              <a:off x="3844891" y="4111155"/>
              <a:ext cx="179897" cy="531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400" fill="norm" stroke="1" extrusionOk="0">
                  <a:moveTo>
                    <a:pt x="21415" y="1425"/>
                  </a:moveTo>
                  <a:cubicBezTo>
                    <a:pt x="21111" y="808"/>
                    <a:pt x="20807" y="191"/>
                    <a:pt x="20046" y="36"/>
                  </a:cubicBezTo>
                  <a:cubicBezTo>
                    <a:pt x="19285" y="-118"/>
                    <a:pt x="18069" y="191"/>
                    <a:pt x="16395" y="1476"/>
                  </a:cubicBezTo>
                  <a:cubicBezTo>
                    <a:pt x="14722" y="2762"/>
                    <a:pt x="12592" y="5025"/>
                    <a:pt x="10159" y="7802"/>
                  </a:cubicBezTo>
                  <a:cubicBezTo>
                    <a:pt x="7725" y="10579"/>
                    <a:pt x="4987" y="13871"/>
                    <a:pt x="3161" y="16031"/>
                  </a:cubicBezTo>
                  <a:cubicBezTo>
                    <a:pt x="1336" y="18191"/>
                    <a:pt x="423" y="19219"/>
                    <a:pt x="119" y="19991"/>
                  </a:cubicBezTo>
                  <a:cubicBezTo>
                    <a:pt x="-185" y="20762"/>
                    <a:pt x="119" y="21276"/>
                    <a:pt x="728" y="21379"/>
                  </a:cubicBezTo>
                  <a:cubicBezTo>
                    <a:pt x="1336" y="21482"/>
                    <a:pt x="2249" y="21173"/>
                    <a:pt x="3161" y="208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8" name="Line"/>
            <p:cNvSpPr/>
            <p:nvPr/>
          </p:nvSpPr>
          <p:spPr>
            <a:xfrm>
              <a:off x="4124455" y="4476236"/>
              <a:ext cx="7668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9" name="Line"/>
            <p:cNvSpPr/>
            <p:nvPr/>
          </p:nvSpPr>
          <p:spPr>
            <a:xfrm>
              <a:off x="4133261" y="4339109"/>
              <a:ext cx="74392" cy="71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0740" fill="norm" stroke="1" extrusionOk="0">
                  <a:moveTo>
                    <a:pt x="6159" y="6447"/>
                  </a:moveTo>
                  <a:cubicBezTo>
                    <a:pt x="3279" y="8682"/>
                    <a:pt x="399" y="10916"/>
                    <a:pt x="39" y="13523"/>
                  </a:cubicBezTo>
                  <a:cubicBezTo>
                    <a:pt x="-321" y="16130"/>
                    <a:pt x="1839" y="19110"/>
                    <a:pt x="4719" y="20227"/>
                  </a:cubicBezTo>
                  <a:cubicBezTo>
                    <a:pt x="7599" y="21344"/>
                    <a:pt x="11199" y="20599"/>
                    <a:pt x="14439" y="18365"/>
                  </a:cubicBezTo>
                  <a:cubicBezTo>
                    <a:pt x="17679" y="16130"/>
                    <a:pt x="20559" y="12406"/>
                    <a:pt x="20919" y="9054"/>
                  </a:cubicBezTo>
                  <a:cubicBezTo>
                    <a:pt x="21279" y="5703"/>
                    <a:pt x="19119" y="2723"/>
                    <a:pt x="16239" y="1234"/>
                  </a:cubicBezTo>
                  <a:cubicBezTo>
                    <a:pt x="13359" y="-256"/>
                    <a:pt x="9759" y="-256"/>
                    <a:pt x="7959" y="489"/>
                  </a:cubicBezTo>
                  <a:cubicBezTo>
                    <a:pt x="6159" y="1234"/>
                    <a:pt x="6159" y="2723"/>
                    <a:pt x="6159" y="4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0" name="Line"/>
            <p:cNvSpPr/>
            <p:nvPr/>
          </p:nvSpPr>
          <p:spPr>
            <a:xfrm>
              <a:off x="4308460" y="3865444"/>
              <a:ext cx="225853" cy="948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0" y="1339"/>
                  </a:moveTo>
                  <a:cubicBezTo>
                    <a:pt x="0" y="1048"/>
                    <a:pt x="0" y="757"/>
                    <a:pt x="607" y="553"/>
                  </a:cubicBezTo>
                  <a:cubicBezTo>
                    <a:pt x="1213" y="349"/>
                    <a:pt x="2427" y="233"/>
                    <a:pt x="5339" y="146"/>
                  </a:cubicBezTo>
                  <a:cubicBezTo>
                    <a:pt x="8252" y="58"/>
                    <a:pt x="12863" y="0"/>
                    <a:pt x="15775" y="0"/>
                  </a:cubicBezTo>
                  <a:cubicBezTo>
                    <a:pt x="18688" y="0"/>
                    <a:pt x="19901" y="58"/>
                    <a:pt x="20629" y="262"/>
                  </a:cubicBezTo>
                  <a:cubicBezTo>
                    <a:pt x="21357" y="466"/>
                    <a:pt x="21600" y="815"/>
                    <a:pt x="21357" y="1456"/>
                  </a:cubicBezTo>
                  <a:cubicBezTo>
                    <a:pt x="21115" y="2096"/>
                    <a:pt x="20387" y="3027"/>
                    <a:pt x="19537" y="4599"/>
                  </a:cubicBezTo>
                  <a:cubicBezTo>
                    <a:pt x="18688" y="6171"/>
                    <a:pt x="17717" y="8384"/>
                    <a:pt x="17231" y="10654"/>
                  </a:cubicBezTo>
                  <a:cubicBezTo>
                    <a:pt x="16746" y="12925"/>
                    <a:pt x="16746" y="15254"/>
                    <a:pt x="17110" y="16826"/>
                  </a:cubicBezTo>
                  <a:cubicBezTo>
                    <a:pt x="17474" y="18398"/>
                    <a:pt x="18202" y="19213"/>
                    <a:pt x="18930" y="19824"/>
                  </a:cubicBezTo>
                  <a:cubicBezTo>
                    <a:pt x="19658" y="20436"/>
                    <a:pt x="20387" y="20843"/>
                    <a:pt x="19658" y="21047"/>
                  </a:cubicBezTo>
                  <a:cubicBezTo>
                    <a:pt x="18930" y="21251"/>
                    <a:pt x="16746" y="21251"/>
                    <a:pt x="13591" y="21309"/>
                  </a:cubicBezTo>
                  <a:cubicBezTo>
                    <a:pt x="10436" y="21367"/>
                    <a:pt x="6310" y="21484"/>
                    <a:pt x="21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1" name="Line"/>
            <p:cNvSpPr/>
            <p:nvPr/>
          </p:nvSpPr>
          <p:spPr>
            <a:xfrm>
              <a:off x="4984543" y="4269231"/>
              <a:ext cx="22093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600" fill="norm" stroke="1" extrusionOk="0">
                  <a:moveTo>
                    <a:pt x="2075" y="21600"/>
                  </a:moveTo>
                  <a:cubicBezTo>
                    <a:pt x="847" y="21600"/>
                    <a:pt x="-380" y="21600"/>
                    <a:pt x="111" y="19200"/>
                  </a:cubicBezTo>
                  <a:cubicBezTo>
                    <a:pt x="602" y="16800"/>
                    <a:pt x="2811" y="12000"/>
                    <a:pt x="6615" y="8400"/>
                  </a:cubicBezTo>
                  <a:cubicBezTo>
                    <a:pt x="10420" y="4800"/>
                    <a:pt x="15820" y="2400"/>
                    <a:pt x="2122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2" name="Line"/>
            <p:cNvSpPr/>
            <p:nvPr/>
          </p:nvSpPr>
          <p:spPr>
            <a:xfrm>
              <a:off x="5036810" y="4453235"/>
              <a:ext cx="237672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3" name="Line"/>
            <p:cNvSpPr/>
            <p:nvPr/>
          </p:nvSpPr>
          <p:spPr>
            <a:xfrm>
              <a:off x="5674581" y="3974812"/>
              <a:ext cx="328252" cy="634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47" fill="norm" stroke="1" extrusionOk="0">
                  <a:moveTo>
                    <a:pt x="21507" y="881"/>
                  </a:moveTo>
                  <a:cubicBezTo>
                    <a:pt x="21005" y="536"/>
                    <a:pt x="20502" y="190"/>
                    <a:pt x="18744" y="61"/>
                  </a:cubicBezTo>
                  <a:cubicBezTo>
                    <a:pt x="16986" y="-69"/>
                    <a:pt x="13972" y="17"/>
                    <a:pt x="11628" y="233"/>
                  </a:cubicBezTo>
                  <a:cubicBezTo>
                    <a:pt x="9284" y="449"/>
                    <a:pt x="7609" y="795"/>
                    <a:pt x="6102" y="1702"/>
                  </a:cubicBezTo>
                  <a:cubicBezTo>
                    <a:pt x="4595" y="2609"/>
                    <a:pt x="3256" y="4078"/>
                    <a:pt x="2586" y="6109"/>
                  </a:cubicBezTo>
                  <a:cubicBezTo>
                    <a:pt x="1916" y="8139"/>
                    <a:pt x="1916" y="10731"/>
                    <a:pt x="1581" y="13107"/>
                  </a:cubicBezTo>
                  <a:cubicBezTo>
                    <a:pt x="1247" y="15483"/>
                    <a:pt x="577" y="17643"/>
                    <a:pt x="242" y="18982"/>
                  </a:cubicBezTo>
                  <a:cubicBezTo>
                    <a:pt x="-93" y="20321"/>
                    <a:pt x="-93" y="20840"/>
                    <a:pt x="326" y="21142"/>
                  </a:cubicBezTo>
                  <a:cubicBezTo>
                    <a:pt x="744" y="21445"/>
                    <a:pt x="1581" y="21531"/>
                    <a:pt x="3926" y="21358"/>
                  </a:cubicBezTo>
                  <a:cubicBezTo>
                    <a:pt x="6270" y="21185"/>
                    <a:pt x="10121" y="20753"/>
                    <a:pt x="13219" y="20235"/>
                  </a:cubicBezTo>
                  <a:cubicBezTo>
                    <a:pt x="16316" y="19717"/>
                    <a:pt x="18660" y="19112"/>
                    <a:pt x="21005" y="18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4" name="Line"/>
            <p:cNvSpPr/>
            <p:nvPr/>
          </p:nvSpPr>
          <p:spPr>
            <a:xfrm>
              <a:off x="5665491" y="4292232"/>
              <a:ext cx="222339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38" y="18000"/>
                    <a:pt x="3476" y="14400"/>
                    <a:pt x="7076" y="10800"/>
                  </a:cubicBezTo>
                  <a:cubicBezTo>
                    <a:pt x="10676" y="7200"/>
                    <a:pt x="16138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5" name="Line"/>
            <p:cNvSpPr/>
            <p:nvPr/>
          </p:nvSpPr>
          <p:spPr>
            <a:xfrm>
              <a:off x="6118347" y="3789196"/>
              <a:ext cx="352162" cy="83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470" fill="norm" stroke="1" extrusionOk="0">
                  <a:moveTo>
                    <a:pt x="18752" y="1310"/>
                  </a:moveTo>
                  <a:cubicBezTo>
                    <a:pt x="18595" y="848"/>
                    <a:pt x="18439" y="385"/>
                    <a:pt x="17969" y="154"/>
                  </a:cubicBezTo>
                  <a:cubicBezTo>
                    <a:pt x="17499" y="-77"/>
                    <a:pt x="16717" y="-77"/>
                    <a:pt x="14917" y="352"/>
                  </a:cubicBezTo>
                  <a:cubicBezTo>
                    <a:pt x="13117" y="782"/>
                    <a:pt x="10299" y="1640"/>
                    <a:pt x="7873" y="2631"/>
                  </a:cubicBezTo>
                  <a:cubicBezTo>
                    <a:pt x="5447" y="3622"/>
                    <a:pt x="3412" y="4745"/>
                    <a:pt x="2160" y="6562"/>
                  </a:cubicBezTo>
                  <a:cubicBezTo>
                    <a:pt x="908" y="8378"/>
                    <a:pt x="439" y="10888"/>
                    <a:pt x="204" y="13167"/>
                  </a:cubicBezTo>
                  <a:cubicBezTo>
                    <a:pt x="-31" y="15446"/>
                    <a:pt x="-31" y="17494"/>
                    <a:pt x="47" y="18716"/>
                  </a:cubicBezTo>
                  <a:cubicBezTo>
                    <a:pt x="126" y="19938"/>
                    <a:pt x="282" y="20334"/>
                    <a:pt x="595" y="20664"/>
                  </a:cubicBezTo>
                  <a:cubicBezTo>
                    <a:pt x="908" y="20995"/>
                    <a:pt x="1378" y="21259"/>
                    <a:pt x="2082" y="21391"/>
                  </a:cubicBezTo>
                  <a:cubicBezTo>
                    <a:pt x="2786" y="21523"/>
                    <a:pt x="3726" y="21523"/>
                    <a:pt x="7012" y="21127"/>
                  </a:cubicBezTo>
                  <a:cubicBezTo>
                    <a:pt x="10299" y="20730"/>
                    <a:pt x="15934" y="19938"/>
                    <a:pt x="21569" y="19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6" name="Line"/>
            <p:cNvSpPr/>
            <p:nvPr/>
          </p:nvSpPr>
          <p:spPr>
            <a:xfrm>
              <a:off x="6570788" y="3936062"/>
              <a:ext cx="195750" cy="756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520" fill="norm" stroke="1" extrusionOk="0">
                  <a:moveTo>
                    <a:pt x="1596" y="8827"/>
                  </a:moveTo>
                  <a:cubicBezTo>
                    <a:pt x="1596" y="11954"/>
                    <a:pt x="1596" y="15081"/>
                    <a:pt x="1596" y="17045"/>
                  </a:cubicBezTo>
                  <a:cubicBezTo>
                    <a:pt x="1596" y="19009"/>
                    <a:pt x="1596" y="19809"/>
                    <a:pt x="1457" y="20427"/>
                  </a:cubicBezTo>
                  <a:cubicBezTo>
                    <a:pt x="1319" y="21045"/>
                    <a:pt x="1042" y="21481"/>
                    <a:pt x="903" y="21518"/>
                  </a:cubicBezTo>
                  <a:cubicBezTo>
                    <a:pt x="765" y="21554"/>
                    <a:pt x="765" y="21190"/>
                    <a:pt x="626" y="19736"/>
                  </a:cubicBezTo>
                  <a:cubicBezTo>
                    <a:pt x="488" y="18281"/>
                    <a:pt x="211" y="15736"/>
                    <a:pt x="72" y="13154"/>
                  </a:cubicBezTo>
                  <a:cubicBezTo>
                    <a:pt x="-66" y="10572"/>
                    <a:pt x="-66" y="7954"/>
                    <a:pt x="626" y="5990"/>
                  </a:cubicBezTo>
                  <a:cubicBezTo>
                    <a:pt x="1319" y="4027"/>
                    <a:pt x="2703" y="2718"/>
                    <a:pt x="3949" y="1845"/>
                  </a:cubicBezTo>
                  <a:cubicBezTo>
                    <a:pt x="5196" y="972"/>
                    <a:pt x="6303" y="536"/>
                    <a:pt x="7549" y="281"/>
                  </a:cubicBezTo>
                  <a:cubicBezTo>
                    <a:pt x="8796" y="27"/>
                    <a:pt x="10180" y="-46"/>
                    <a:pt x="11565" y="27"/>
                  </a:cubicBezTo>
                  <a:cubicBezTo>
                    <a:pt x="12949" y="99"/>
                    <a:pt x="14334" y="318"/>
                    <a:pt x="15303" y="1009"/>
                  </a:cubicBezTo>
                  <a:cubicBezTo>
                    <a:pt x="16272" y="1699"/>
                    <a:pt x="16826" y="2863"/>
                    <a:pt x="15996" y="3954"/>
                  </a:cubicBezTo>
                  <a:cubicBezTo>
                    <a:pt x="15165" y="5045"/>
                    <a:pt x="12949" y="6063"/>
                    <a:pt x="11426" y="6718"/>
                  </a:cubicBezTo>
                  <a:cubicBezTo>
                    <a:pt x="9903" y="7372"/>
                    <a:pt x="9072" y="7663"/>
                    <a:pt x="9349" y="7845"/>
                  </a:cubicBezTo>
                  <a:cubicBezTo>
                    <a:pt x="9626" y="8027"/>
                    <a:pt x="11011" y="8099"/>
                    <a:pt x="13226" y="8499"/>
                  </a:cubicBezTo>
                  <a:cubicBezTo>
                    <a:pt x="15442" y="8899"/>
                    <a:pt x="18488" y="9627"/>
                    <a:pt x="20011" y="10209"/>
                  </a:cubicBezTo>
                  <a:cubicBezTo>
                    <a:pt x="21534" y="10790"/>
                    <a:pt x="21534" y="11227"/>
                    <a:pt x="20426" y="11699"/>
                  </a:cubicBezTo>
                  <a:cubicBezTo>
                    <a:pt x="19319" y="12172"/>
                    <a:pt x="17103" y="12681"/>
                    <a:pt x="15303" y="12972"/>
                  </a:cubicBezTo>
                  <a:cubicBezTo>
                    <a:pt x="13503" y="13263"/>
                    <a:pt x="12119" y="13336"/>
                    <a:pt x="11288" y="13299"/>
                  </a:cubicBezTo>
                  <a:cubicBezTo>
                    <a:pt x="10457" y="13263"/>
                    <a:pt x="10180" y="13118"/>
                    <a:pt x="9903" y="129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7" name="Line"/>
            <p:cNvSpPr/>
            <p:nvPr/>
          </p:nvSpPr>
          <p:spPr>
            <a:xfrm>
              <a:off x="6829572" y="4284565"/>
              <a:ext cx="116281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600" fill="norm" stroke="1" extrusionOk="0">
                  <a:moveTo>
                    <a:pt x="20911" y="5082"/>
                  </a:moveTo>
                  <a:cubicBezTo>
                    <a:pt x="16315" y="5506"/>
                    <a:pt x="11720" y="5929"/>
                    <a:pt x="8273" y="6988"/>
                  </a:cubicBezTo>
                  <a:cubicBezTo>
                    <a:pt x="4826" y="8047"/>
                    <a:pt x="2528" y="9741"/>
                    <a:pt x="1149" y="11859"/>
                  </a:cubicBezTo>
                  <a:cubicBezTo>
                    <a:pt x="-229" y="13976"/>
                    <a:pt x="-689" y="16518"/>
                    <a:pt x="1609" y="18424"/>
                  </a:cubicBezTo>
                  <a:cubicBezTo>
                    <a:pt x="3907" y="20329"/>
                    <a:pt x="8962" y="21600"/>
                    <a:pt x="12639" y="21600"/>
                  </a:cubicBezTo>
                  <a:cubicBezTo>
                    <a:pt x="16315" y="21600"/>
                    <a:pt x="18613" y="20329"/>
                    <a:pt x="19762" y="18635"/>
                  </a:cubicBezTo>
                  <a:cubicBezTo>
                    <a:pt x="20911" y="16941"/>
                    <a:pt x="20911" y="14824"/>
                    <a:pt x="17924" y="11647"/>
                  </a:cubicBezTo>
                  <a:cubicBezTo>
                    <a:pt x="14937" y="8471"/>
                    <a:pt x="8962" y="4235"/>
                    <a:pt x="29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8" name="Line"/>
            <p:cNvSpPr/>
            <p:nvPr/>
          </p:nvSpPr>
          <p:spPr>
            <a:xfrm>
              <a:off x="7206526" y="4235613"/>
              <a:ext cx="230005" cy="3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4800" y="12582"/>
                    <a:pt x="9600" y="4867"/>
                    <a:pt x="13200" y="1782"/>
                  </a:cubicBezTo>
                  <a:cubicBezTo>
                    <a:pt x="16800" y="-1304"/>
                    <a:pt x="1920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9" name="Line"/>
            <p:cNvSpPr/>
            <p:nvPr/>
          </p:nvSpPr>
          <p:spPr>
            <a:xfrm>
              <a:off x="7329134" y="4161895"/>
              <a:ext cx="30729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5024" y="0"/>
                  </a:moveTo>
                  <a:cubicBezTo>
                    <a:pt x="1701" y="3840"/>
                    <a:pt x="-1622" y="7680"/>
                    <a:pt x="870" y="11280"/>
                  </a:cubicBezTo>
                  <a:cubicBezTo>
                    <a:pt x="3363" y="14880"/>
                    <a:pt x="11670" y="18240"/>
                    <a:pt x="199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0" name="Line"/>
            <p:cNvSpPr/>
            <p:nvPr/>
          </p:nvSpPr>
          <p:spPr>
            <a:xfrm>
              <a:off x="7559714" y="3918991"/>
              <a:ext cx="170973" cy="648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0922" fill="norm" stroke="1" extrusionOk="0">
                  <a:moveTo>
                    <a:pt x="889" y="18718"/>
                  </a:moveTo>
                  <a:cubicBezTo>
                    <a:pt x="571" y="20119"/>
                    <a:pt x="254" y="21521"/>
                    <a:pt x="95" y="20655"/>
                  </a:cubicBezTo>
                  <a:cubicBezTo>
                    <a:pt x="-64" y="19790"/>
                    <a:pt x="-64" y="16657"/>
                    <a:pt x="412" y="13606"/>
                  </a:cubicBezTo>
                  <a:cubicBezTo>
                    <a:pt x="889" y="10556"/>
                    <a:pt x="1842" y="7588"/>
                    <a:pt x="2954" y="5527"/>
                  </a:cubicBezTo>
                  <a:cubicBezTo>
                    <a:pt x="4065" y="3466"/>
                    <a:pt x="5336" y="2312"/>
                    <a:pt x="6448" y="1529"/>
                  </a:cubicBezTo>
                  <a:cubicBezTo>
                    <a:pt x="7559" y="745"/>
                    <a:pt x="8512" y="333"/>
                    <a:pt x="9783" y="127"/>
                  </a:cubicBezTo>
                  <a:cubicBezTo>
                    <a:pt x="11054" y="-79"/>
                    <a:pt x="12642" y="-79"/>
                    <a:pt x="14071" y="457"/>
                  </a:cubicBezTo>
                  <a:cubicBezTo>
                    <a:pt x="15501" y="993"/>
                    <a:pt x="16771" y="2065"/>
                    <a:pt x="16454" y="3590"/>
                  </a:cubicBezTo>
                  <a:cubicBezTo>
                    <a:pt x="16136" y="5115"/>
                    <a:pt x="14230" y="7094"/>
                    <a:pt x="12642" y="8248"/>
                  </a:cubicBezTo>
                  <a:cubicBezTo>
                    <a:pt x="11054" y="9402"/>
                    <a:pt x="9783" y="9732"/>
                    <a:pt x="9942" y="9897"/>
                  </a:cubicBezTo>
                  <a:cubicBezTo>
                    <a:pt x="10101" y="10061"/>
                    <a:pt x="11689" y="10061"/>
                    <a:pt x="13277" y="10103"/>
                  </a:cubicBezTo>
                  <a:cubicBezTo>
                    <a:pt x="14865" y="10144"/>
                    <a:pt x="16454" y="10226"/>
                    <a:pt x="17883" y="10474"/>
                  </a:cubicBezTo>
                  <a:cubicBezTo>
                    <a:pt x="19312" y="10721"/>
                    <a:pt x="20583" y="11133"/>
                    <a:pt x="21060" y="11545"/>
                  </a:cubicBezTo>
                  <a:cubicBezTo>
                    <a:pt x="21536" y="11958"/>
                    <a:pt x="21218" y="12370"/>
                    <a:pt x="18995" y="12906"/>
                  </a:cubicBezTo>
                  <a:cubicBezTo>
                    <a:pt x="16771" y="13442"/>
                    <a:pt x="12642" y="14101"/>
                    <a:pt x="9942" y="14348"/>
                  </a:cubicBezTo>
                  <a:cubicBezTo>
                    <a:pt x="7242" y="14596"/>
                    <a:pt x="5971" y="14431"/>
                    <a:pt x="4701" y="14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1" name="Line"/>
            <p:cNvSpPr/>
            <p:nvPr/>
          </p:nvSpPr>
          <p:spPr>
            <a:xfrm>
              <a:off x="7847307" y="4261564"/>
              <a:ext cx="26234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5200"/>
                    <a:pt x="4448" y="10400"/>
                    <a:pt x="1502" y="14000"/>
                  </a:cubicBezTo>
                  <a:cubicBezTo>
                    <a:pt x="-1443" y="17600"/>
                    <a:pt x="521" y="19600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2" name="Line"/>
            <p:cNvSpPr/>
            <p:nvPr/>
          </p:nvSpPr>
          <p:spPr>
            <a:xfrm>
              <a:off x="7996210" y="3931890"/>
              <a:ext cx="207005" cy="42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2700"/>
                    <a:pt x="8000" y="5400"/>
                    <a:pt x="11333" y="8614"/>
                  </a:cubicBezTo>
                  <a:cubicBezTo>
                    <a:pt x="14667" y="11829"/>
                    <a:pt x="17333" y="15557"/>
                    <a:pt x="18933" y="17807"/>
                  </a:cubicBezTo>
                  <a:cubicBezTo>
                    <a:pt x="20533" y="20057"/>
                    <a:pt x="21067" y="208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3" name="Line"/>
            <p:cNvSpPr/>
            <p:nvPr/>
          </p:nvSpPr>
          <p:spPr>
            <a:xfrm>
              <a:off x="8001263" y="3902360"/>
              <a:ext cx="270954" cy="512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448" fill="norm" stroke="1" extrusionOk="0">
                  <a:moveTo>
                    <a:pt x="21403" y="594"/>
                  </a:moveTo>
                  <a:cubicBezTo>
                    <a:pt x="20596" y="273"/>
                    <a:pt x="19788" y="-48"/>
                    <a:pt x="18880" y="5"/>
                  </a:cubicBezTo>
                  <a:cubicBezTo>
                    <a:pt x="17971" y="59"/>
                    <a:pt x="16962" y="487"/>
                    <a:pt x="15448" y="1877"/>
                  </a:cubicBezTo>
                  <a:cubicBezTo>
                    <a:pt x="13934" y="3267"/>
                    <a:pt x="11915" y="5619"/>
                    <a:pt x="9493" y="8560"/>
                  </a:cubicBezTo>
                  <a:cubicBezTo>
                    <a:pt x="7070" y="11501"/>
                    <a:pt x="4244" y="15029"/>
                    <a:pt x="2629" y="17061"/>
                  </a:cubicBezTo>
                  <a:cubicBezTo>
                    <a:pt x="1014" y="19093"/>
                    <a:pt x="610" y="19627"/>
                    <a:pt x="308" y="20162"/>
                  </a:cubicBezTo>
                  <a:cubicBezTo>
                    <a:pt x="5" y="20697"/>
                    <a:pt x="-197" y="21231"/>
                    <a:pt x="308" y="21392"/>
                  </a:cubicBezTo>
                  <a:cubicBezTo>
                    <a:pt x="812" y="21552"/>
                    <a:pt x="2024" y="21338"/>
                    <a:pt x="3235" y="21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4" name="Line"/>
            <p:cNvSpPr/>
            <p:nvPr/>
          </p:nvSpPr>
          <p:spPr>
            <a:xfrm>
              <a:off x="8302204" y="4230897"/>
              <a:ext cx="23681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070"/>
                    <a:pt x="2735" y="8139"/>
                    <a:pt x="575" y="11739"/>
                  </a:cubicBezTo>
                  <a:cubicBezTo>
                    <a:pt x="-1585" y="15339"/>
                    <a:pt x="2735" y="1847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5" name="Line"/>
            <p:cNvSpPr/>
            <p:nvPr/>
          </p:nvSpPr>
          <p:spPr>
            <a:xfrm>
              <a:off x="8325884" y="4119424"/>
              <a:ext cx="74603" cy="55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552" fill="norm" stroke="1" extrusionOk="0">
                  <a:moveTo>
                    <a:pt x="2160" y="7155"/>
                  </a:moveTo>
                  <a:cubicBezTo>
                    <a:pt x="2160" y="11851"/>
                    <a:pt x="2160" y="16546"/>
                    <a:pt x="4680" y="18894"/>
                  </a:cubicBezTo>
                  <a:cubicBezTo>
                    <a:pt x="7200" y="21242"/>
                    <a:pt x="12240" y="21242"/>
                    <a:pt x="15840" y="17955"/>
                  </a:cubicBezTo>
                  <a:cubicBezTo>
                    <a:pt x="19440" y="14668"/>
                    <a:pt x="21600" y="8094"/>
                    <a:pt x="20880" y="4338"/>
                  </a:cubicBezTo>
                  <a:cubicBezTo>
                    <a:pt x="20160" y="581"/>
                    <a:pt x="16560" y="-358"/>
                    <a:pt x="12600" y="112"/>
                  </a:cubicBezTo>
                  <a:cubicBezTo>
                    <a:pt x="8640" y="581"/>
                    <a:pt x="4320" y="2459"/>
                    <a:pt x="0" y="4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6" name="Line"/>
            <p:cNvSpPr/>
            <p:nvPr/>
          </p:nvSpPr>
          <p:spPr>
            <a:xfrm>
              <a:off x="8801228" y="4215563"/>
              <a:ext cx="322008" cy="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6343" y="17280"/>
                    <a:pt x="12686" y="21600"/>
                    <a:pt x="16286" y="19440"/>
                  </a:cubicBezTo>
                  <a:cubicBezTo>
                    <a:pt x="19886" y="17280"/>
                    <a:pt x="20743" y="86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7" name="Line"/>
            <p:cNvSpPr/>
            <p:nvPr/>
          </p:nvSpPr>
          <p:spPr>
            <a:xfrm>
              <a:off x="8928087" y="4108227"/>
              <a:ext cx="57146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600" fill="norm" stroke="1" extrusionOk="0">
                  <a:moveTo>
                    <a:pt x="6913" y="0"/>
                  </a:moveTo>
                  <a:cubicBezTo>
                    <a:pt x="4096" y="3927"/>
                    <a:pt x="1278" y="7855"/>
                    <a:pt x="339" y="11018"/>
                  </a:cubicBezTo>
                  <a:cubicBezTo>
                    <a:pt x="-600" y="14182"/>
                    <a:pt x="339" y="16582"/>
                    <a:pt x="4096" y="18218"/>
                  </a:cubicBezTo>
                  <a:cubicBezTo>
                    <a:pt x="7852" y="19855"/>
                    <a:pt x="14426" y="20727"/>
                    <a:pt x="210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8" name="Line"/>
            <p:cNvSpPr/>
            <p:nvPr/>
          </p:nvSpPr>
          <p:spPr>
            <a:xfrm>
              <a:off x="9326745" y="3937214"/>
              <a:ext cx="294836" cy="374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388" fill="norm" stroke="1" extrusionOk="0">
                  <a:moveTo>
                    <a:pt x="21482" y="2323"/>
                  </a:moveTo>
                  <a:cubicBezTo>
                    <a:pt x="21482" y="1593"/>
                    <a:pt x="21482" y="864"/>
                    <a:pt x="21016" y="426"/>
                  </a:cubicBezTo>
                  <a:cubicBezTo>
                    <a:pt x="20551" y="-12"/>
                    <a:pt x="19620" y="-158"/>
                    <a:pt x="17106" y="207"/>
                  </a:cubicBezTo>
                  <a:cubicBezTo>
                    <a:pt x="14592" y="572"/>
                    <a:pt x="10496" y="1447"/>
                    <a:pt x="7982" y="2615"/>
                  </a:cubicBezTo>
                  <a:cubicBezTo>
                    <a:pt x="5468" y="3783"/>
                    <a:pt x="4537" y="5242"/>
                    <a:pt x="4258" y="6337"/>
                  </a:cubicBezTo>
                  <a:cubicBezTo>
                    <a:pt x="3979" y="7431"/>
                    <a:pt x="4351" y="8161"/>
                    <a:pt x="5375" y="8891"/>
                  </a:cubicBezTo>
                  <a:cubicBezTo>
                    <a:pt x="6399" y="9620"/>
                    <a:pt x="8075" y="10350"/>
                    <a:pt x="9192" y="11007"/>
                  </a:cubicBezTo>
                  <a:cubicBezTo>
                    <a:pt x="10310" y="11664"/>
                    <a:pt x="10868" y="12247"/>
                    <a:pt x="10775" y="12758"/>
                  </a:cubicBezTo>
                  <a:cubicBezTo>
                    <a:pt x="10682" y="13269"/>
                    <a:pt x="9937" y="13707"/>
                    <a:pt x="8261" y="14364"/>
                  </a:cubicBezTo>
                  <a:cubicBezTo>
                    <a:pt x="6585" y="15020"/>
                    <a:pt x="3979" y="15896"/>
                    <a:pt x="2396" y="16626"/>
                  </a:cubicBezTo>
                  <a:cubicBezTo>
                    <a:pt x="813" y="17356"/>
                    <a:pt x="254" y="17939"/>
                    <a:pt x="68" y="18596"/>
                  </a:cubicBezTo>
                  <a:cubicBezTo>
                    <a:pt x="-118" y="19253"/>
                    <a:pt x="68" y="19983"/>
                    <a:pt x="720" y="20493"/>
                  </a:cubicBezTo>
                  <a:cubicBezTo>
                    <a:pt x="1372" y="21004"/>
                    <a:pt x="2489" y="21296"/>
                    <a:pt x="5468" y="21369"/>
                  </a:cubicBezTo>
                  <a:cubicBezTo>
                    <a:pt x="8448" y="21442"/>
                    <a:pt x="13289" y="21296"/>
                    <a:pt x="18130" y="21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9" name="Line"/>
            <p:cNvSpPr/>
            <p:nvPr/>
          </p:nvSpPr>
          <p:spPr>
            <a:xfrm>
              <a:off x="9629247" y="4284565"/>
              <a:ext cx="23001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0" name="Line"/>
            <p:cNvSpPr/>
            <p:nvPr/>
          </p:nvSpPr>
          <p:spPr>
            <a:xfrm>
              <a:off x="9652247" y="4140319"/>
              <a:ext cx="59343" cy="36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0798" fill="norm" stroke="1" extrusionOk="0">
                  <a:moveTo>
                    <a:pt x="0" y="20798"/>
                  </a:moveTo>
                  <a:cubicBezTo>
                    <a:pt x="7200" y="20798"/>
                    <a:pt x="14400" y="20798"/>
                    <a:pt x="18000" y="17198"/>
                  </a:cubicBezTo>
                  <a:cubicBezTo>
                    <a:pt x="21600" y="13598"/>
                    <a:pt x="21600" y="6398"/>
                    <a:pt x="19350" y="2798"/>
                  </a:cubicBezTo>
                  <a:cubicBezTo>
                    <a:pt x="17100" y="-802"/>
                    <a:pt x="12600" y="-802"/>
                    <a:pt x="9000" y="2078"/>
                  </a:cubicBezTo>
                  <a:cubicBezTo>
                    <a:pt x="5400" y="4958"/>
                    <a:pt x="2700" y="10718"/>
                    <a:pt x="0" y="16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1" name="Line"/>
            <p:cNvSpPr/>
            <p:nvPr/>
          </p:nvSpPr>
          <p:spPr>
            <a:xfrm>
              <a:off x="9728916" y="3868000"/>
              <a:ext cx="285500" cy="697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600" fill="norm" stroke="1" extrusionOk="0">
                  <a:moveTo>
                    <a:pt x="10322" y="1266"/>
                  </a:moveTo>
                  <a:cubicBezTo>
                    <a:pt x="9749" y="949"/>
                    <a:pt x="9175" y="633"/>
                    <a:pt x="9366" y="396"/>
                  </a:cubicBezTo>
                  <a:cubicBezTo>
                    <a:pt x="9558" y="158"/>
                    <a:pt x="10513" y="0"/>
                    <a:pt x="12042" y="0"/>
                  </a:cubicBezTo>
                  <a:cubicBezTo>
                    <a:pt x="13572" y="0"/>
                    <a:pt x="15674" y="158"/>
                    <a:pt x="17395" y="593"/>
                  </a:cubicBezTo>
                  <a:cubicBezTo>
                    <a:pt x="19115" y="1029"/>
                    <a:pt x="20453" y="1741"/>
                    <a:pt x="21027" y="2809"/>
                  </a:cubicBezTo>
                  <a:cubicBezTo>
                    <a:pt x="21600" y="3877"/>
                    <a:pt x="21409" y="5301"/>
                    <a:pt x="20549" y="7121"/>
                  </a:cubicBezTo>
                  <a:cubicBezTo>
                    <a:pt x="19688" y="8941"/>
                    <a:pt x="18159" y="11156"/>
                    <a:pt x="17204" y="13134"/>
                  </a:cubicBezTo>
                  <a:cubicBezTo>
                    <a:pt x="16248" y="15112"/>
                    <a:pt x="15865" y="16853"/>
                    <a:pt x="15865" y="17921"/>
                  </a:cubicBezTo>
                  <a:cubicBezTo>
                    <a:pt x="15865" y="18989"/>
                    <a:pt x="16248" y="19385"/>
                    <a:pt x="16535" y="19780"/>
                  </a:cubicBezTo>
                  <a:cubicBezTo>
                    <a:pt x="16821" y="20176"/>
                    <a:pt x="17012" y="20571"/>
                    <a:pt x="16821" y="20927"/>
                  </a:cubicBezTo>
                  <a:cubicBezTo>
                    <a:pt x="16630" y="21284"/>
                    <a:pt x="16057" y="21600"/>
                    <a:pt x="13189" y="21600"/>
                  </a:cubicBezTo>
                  <a:cubicBezTo>
                    <a:pt x="10322" y="21600"/>
                    <a:pt x="5161" y="21284"/>
                    <a:pt x="0" y="20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2" name="Line"/>
            <p:cNvSpPr/>
            <p:nvPr/>
          </p:nvSpPr>
          <p:spPr>
            <a:xfrm>
              <a:off x="4967808" y="5591421"/>
              <a:ext cx="329675" cy="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860" y="2735"/>
                    <a:pt x="11721" y="-1585"/>
                    <a:pt x="15321" y="575"/>
                  </a:cubicBezTo>
                  <a:cubicBezTo>
                    <a:pt x="18921" y="2735"/>
                    <a:pt x="20260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3" name="Line"/>
            <p:cNvSpPr/>
            <p:nvPr/>
          </p:nvSpPr>
          <p:spPr>
            <a:xfrm>
              <a:off x="5044476" y="5756598"/>
              <a:ext cx="299008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9257"/>
                  </a:moveTo>
                  <a:cubicBezTo>
                    <a:pt x="2400" y="15429"/>
                    <a:pt x="4800" y="21600"/>
                    <a:pt x="8400" y="20057"/>
                  </a:cubicBezTo>
                  <a:cubicBezTo>
                    <a:pt x="12000" y="18514"/>
                    <a:pt x="16800" y="92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4" name="Line"/>
            <p:cNvSpPr/>
            <p:nvPr/>
          </p:nvSpPr>
          <p:spPr>
            <a:xfrm>
              <a:off x="4878374" y="5076532"/>
              <a:ext cx="166103" cy="250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405" fill="norm" stroke="1" extrusionOk="0">
                  <a:moveTo>
                    <a:pt x="3598" y="3732"/>
                  </a:moveTo>
                  <a:cubicBezTo>
                    <a:pt x="3926" y="1987"/>
                    <a:pt x="4253" y="241"/>
                    <a:pt x="4416" y="23"/>
                  </a:cubicBezTo>
                  <a:cubicBezTo>
                    <a:pt x="4580" y="-195"/>
                    <a:pt x="4580" y="1114"/>
                    <a:pt x="3762" y="4060"/>
                  </a:cubicBezTo>
                  <a:cubicBezTo>
                    <a:pt x="2944" y="7005"/>
                    <a:pt x="1307" y="11587"/>
                    <a:pt x="489" y="14532"/>
                  </a:cubicBezTo>
                  <a:cubicBezTo>
                    <a:pt x="-329" y="17478"/>
                    <a:pt x="-329" y="18787"/>
                    <a:pt x="2126" y="19769"/>
                  </a:cubicBezTo>
                  <a:cubicBezTo>
                    <a:pt x="4580" y="20750"/>
                    <a:pt x="9489" y="21405"/>
                    <a:pt x="13089" y="21405"/>
                  </a:cubicBezTo>
                  <a:cubicBezTo>
                    <a:pt x="16689" y="21405"/>
                    <a:pt x="18980" y="20750"/>
                    <a:pt x="21271" y="200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5" name="Line"/>
            <p:cNvSpPr/>
            <p:nvPr/>
          </p:nvSpPr>
          <p:spPr>
            <a:xfrm>
              <a:off x="5072105" y="5129906"/>
              <a:ext cx="106651" cy="124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101" fill="norm" stroke="1" extrusionOk="0">
                  <a:moveTo>
                    <a:pt x="17174" y="4848"/>
                  </a:moveTo>
                  <a:cubicBezTo>
                    <a:pt x="15667" y="3120"/>
                    <a:pt x="14160" y="1392"/>
                    <a:pt x="12151" y="528"/>
                  </a:cubicBezTo>
                  <a:cubicBezTo>
                    <a:pt x="10142" y="-336"/>
                    <a:pt x="7630" y="-336"/>
                    <a:pt x="5370" y="2040"/>
                  </a:cubicBezTo>
                  <a:cubicBezTo>
                    <a:pt x="3109" y="4416"/>
                    <a:pt x="1100" y="9168"/>
                    <a:pt x="346" y="12624"/>
                  </a:cubicBezTo>
                  <a:cubicBezTo>
                    <a:pt x="-407" y="16080"/>
                    <a:pt x="95" y="18240"/>
                    <a:pt x="1602" y="19536"/>
                  </a:cubicBezTo>
                  <a:cubicBezTo>
                    <a:pt x="3109" y="20832"/>
                    <a:pt x="5621" y="21264"/>
                    <a:pt x="8133" y="21048"/>
                  </a:cubicBezTo>
                  <a:cubicBezTo>
                    <a:pt x="10644" y="20832"/>
                    <a:pt x="13156" y="19968"/>
                    <a:pt x="15667" y="18024"/>
                  </a:cubicBezTo>
                  <a:cubicBezTo>
                    <a:pt x="18179" y="16080"/>
                    <a:pt x="20691" y="13056"/>
                    <a:pt x="20942" y="10896"/>
                  </a:cubicBezTo>
                  <a:cubicBezTo>
                    <a:pt x="21193" y="8736"/>
                    <a:pt x="19184" y="7440"/>
                    <a:pt x="17174" y="6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6" name="Line"/>
            <p:cNvSpPr/>
            <p:nvPr/>
          </p:nvSpPr>
          <p:spPr>
            <a:xfrm>
              <a:off x="5250859" y="5012383"/>
              <a:ext cx="161627" cy="261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077" fill="norm" stroke="1" extrusionOk="0">
                  <a:moveTo>
                    <a:pt x="16283" y="7448"/>
                  </a:moveTo>
                  <a:cubicBezTo>
                    <a:pt x="16620" y="6214"/>
                    <a:pt x="16958" y="4980"/>
                    <a:pt x="17126" y="3745"/>
                  </a:cubicBezTo>
                  <a:cubicBezTo>
                    <a:pt x="17295" y="2511"/>
                    <a:pt x="17295" y="1277"/>
                    <a:pt x="16451" y="557"/>
                  </a:cubicBezTo>
                  <a:cubicBezTo>
                    <a:pt x="15608" y="-163"/>
                    <a:pt x="13920" y="-369"/>
                    <a:pt x="11220" y="1071"/>
                  </a:cubicBezTo>
                  <a:cubicBezTo>
                    <a:pt x="8520" y="2511"/>
                    <a:pt x="4807" y="5597"/>
                    <a:pt x="2614" y="8271"/>
                  </a:cubicBezTo>
                  <a:cubicBezTo>
                    <a:pt x="420" y="10945"/>
                    <a:pt x="-255" y="13208"/>
                    <a:pt x="82" y="15162"/>
                  </a:cubicBezTo>
                  <a:cubicBezTo>
                    <a:pt x="420" y="17117"/>
                    <a:pt x="1770" y="18762"/>
                    <a:pt x="4470" y="19791"/>
                  </a:cubicBezTo>
                  <a:cubicBezTo>
                    <a:pt x="7170" y="20820"/>
                    <a:pt x="11220" y="21231"/>
                    <a:pt x="14257" y="21025"/>
                  </a:cubicBezTo>
                  <a:cubicBezTo>
                    <a:pt x="17295" y="20820"/>
                    <a:pt x="19320" y="19997"/>
                    <a:pt x="21345" y="19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7" name="Line"/>
            <p:cNvSpPr/>
            <p:nvPr/>
          </p:nvSpPr>
          <p:spPr>
            <a:xfrm>
              <a:off x="5266815" y="5181585"/>
              <a:ext cx="145671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8" name="Line"/>
            <p:cNvSpPr/>
            <p:nvPr/>
          </p:nvSpPr>
          <p:spPr>
            <a:xfrm>
              <a:off x="5984698" y="5341926"/>
              <a:ext cx="225139" cy="37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144" fill="norm" stroke="1" extrusionOk="0">
                  <a:moveTo>
                    <a:pt x="20423" y="3541"/>
                  </a:moveTo>
                  <a:cubicBezTo>
                    <a:pt x="20903" y="2373"/>
                    <a:pt x="21383" y="1205"/>
                    <a:pt x="20783" y="549"/>
                  </a:cubicBezTo>
                  <a:cubicBezTo>
                    <a:pt x="20183" y="-108"/>
                    <a:pt x="18503" y="-254"/>
                    <a:pt x="15623" y="549"/>
                  </a:cubicBezTo>
                  <a:cubicBezTo>
                    <a:pt x="12743" y="1351"/>
                    <a:pt x="8663" y="3103"/>
                    <a:pt x="5543" y="5803"/>
                  </a:cubicBezTo>
                  <a:cubicBezTo>
                    <a:pt x="2423" y="8503"/>
                    <a:pt x="263" y="12151"/>
                    <a:pt x="23" y="14851"/>
                  </a:cubicBezTo>
                  <a:cubicBezTo>
                    <a:pt x="-217" y="17551"/>
                    <a:pt x="1463" y="19303"/>
                    <a:pt x="3623" y="20251"/>
                  </a:cubicBezTo>
                  <a:cubicBezTo>
                    <a:pt x="5783" y="21200"/>
                    <a:pt x="8423" y="21346"/>
                    <a:pt x="11423" y="20908"/>
                  </a:cubicBezTo>
                  <a:cubicBezTo>
                    <a:pt x="14423" y="20470"/>
                    <a:pt x="17783" y="19449"/>
                    <a:pt x="21143" y="18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9" name="Line"/>
            <p:cNvSpPr/>
            <p:nvPr/>
          </p:nvSpPr>
          <p:spPr>
            <a:xfrm>
              <a:off x="5995165" y="5572594"/>
              <a:ext cx="19167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0" name="Line"/>
            <p:cNvSpPr/>
            <p:nvPr/>
          </p:nvSpPr>
          <p:spPr>
            <a:xfrm>
              <a:off x="6322283" y="5321465"/>
              <a:ext cx="232562" cy="358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488" fill="norm" stroke="1" extrusionOk="0">
                  <a:moveTo>
                    <a:pt x="21365" y="2186"/>
                  </a:moveTo>
                  <a:cubicBezTo>
                    <a:pt x="21130" y="1420"/>
                    <a:pt x="20895" y="654"/>
                    <a:pt x="20074" y="271"/>
                  </a:cubicBezTo>
                  <a:cubicBezTo>
                    <a:pt x="19252" y="-112"/>
                    <a:pt x="17843" y="-112"/>
                    <a:pt x="15143" y="424"/>
                  </a:cubicBezTo>
                  <a:cubicBezTo>
                    <a:pt x="12443" y="960"/>
                    <a:pt x="8452" y="2033"/>
                    <a:pt x="5635" y="3641"/>
                  </a:cubicBezTo>
                  <a:cubicBezTo>
                    <a:pt x="2817" y="5250"/>
                    <a:pt x="1174" y="7394"/>
                    <a:pt x="469" y="9769"/>
                  </a:cubicBezTo>
                  <a:cubicBezTo>
                    <a:pt x="-235" y="12143"/>
                    <a:pt x="0" y="14748"/>
                    <a:pt x="235" y="16433"/>
                  </a:cubicBezTo>
                  <a:cubicBezTo>
                    <a:pt x="469" y="18118"/>
                    <a:pt x="704" y="18884"/>
                    <a:pt x="1174" y="19573"/>
                  </a:cubicBezTo>
                  <a:cubicBezTo>
                    <a:pt x="1643" y="20262"/>
                    <a:pt x="2348" y="20875"/>
                    <a:pt x="4461" y="21182"/>
                  </a:cubicBezTo>
                  <a:cubicBezTo>
                    <a:pt x="6574" y="21488"/>
                    <a:pt x="10095" y="21488"/>
                    <a:pt x="13617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1" name="Line"/>
            <p:cNvSpPr/>
            <p:nvPr/>
          </p:nvSpPr>
          <p:spPr>
            <a:xfrm>
              <a:off x="6582636" y="5286453"/>
              <a:ext cx="158769" cy="623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509" fill="norm" stroke="1" extrusionOk="0">
                  <a:moveTo>
                    <a:pt x="2443" y="8020"/>
                  </a:moveTo>
                  <a:cubicBezTo>
                    <a:pt x="1757" y="10489"/>
                    <a:pt x="1071" y="12957"/>
                    <a:pt x="729" y="15029"/>
                  </a:cubicBezTo>
                  <a:cubicBezTo>
                    <a:pt x="386" y="17101"/>
                    <a:pt x="386" y="18776"/>
                    <a:pt x="386" y="19878"/>
                  </a:cubicBezTo>
                  <a:cubicBezTo>
                    <a:pt x="386" y="20980"/>
                    <a:pt x="386" y="21509"/>
                    <a:pt x="386" y="21509"/>
                  </a:cubicBezTo>
                  <a:cubicBezTo>
                    <a:pt x="386" y="21509"/>
                    <a:pt x="386" y="20980"/>
                    <a:pt x="214" y="19040"/>
                  </a:cubicBezTo>
                  <a:cubicBezTo>
                    <a:pt x="43" y="17101"/>
                    <a:pt x="-300" y="13751"/>
                    <a:pt x="557" y="10753"/>
                  </a:cubicBezTo>
                  <a:cubicBezTo>
                    <a:pt x="1414" y="7756"/>
                    <a:pt x="3471" y="5111"/>
                    <a:pt x="5700" y="3391"/>
                  </a:cubicBezTo>
                  <a:cubicBezTo>
                    <a:pt x="7929" y="1672"/>
                    <a:pt x="10329" y="879"/>
                    <a:pt x="12729" y="438"/>
                  </a:cubicBezTo>
                  <a:cubicBezTo>
                    <a:pt x="15129" y="-3"/>
                    <a:pt x="17529" y="-91"/>
                    <a:pt x="19071" y="85"/>
                  </a:cubicBezTo>
                  <a:cubicBezTo>
                    <a:pt x="20614" y="262"/>
                    <a:pt x="21300" y="702"/>
                    <a:pt x="21300" y="1628"/>
                  </a:cubicBezTo>
                  <a:cubicBezTo>
                    <a:pt x="21300" y="2554"/>
                    <a:pt x="20614" y="3965"/>
                    <a:pt x="19586" y="4846"/>
                  </a:cubicBezTo>
                  <a:cubicBezTo>
                    <a:pt x="18557" y="5728"/>
                    <a:pt x="17186" y="6080"/>
                    <a:pt x="15986" y="6433"/>
                  </a:cubicBezTo>
                  <a:cubicBezTo>
                    <a:pt x="14786" y="6786"/>
                    <a:pt x="13757" y="7138"/>
                    <a:pt x="14100" y="7403"/>
                  </a:cubicBezTo>
                  <a:cubicBezTo>
                    <a:pt x="14443" y="7667"/>
                    <a:pt x="16157" y="7844"/>
                    <a:pt x="17700" y="8152"/>
                  </a:cubicBezTo>
                  <a:cubicBezTo>
                    <a:pt x="19243" y="8461"/>
                    <a:pt x="20614" y="8902"/>
                    <a:pt x="20614" y="9342"/>
                  </a:cubicBezTo>
                  <a:cubicBezTo>
                    <a:pt x="20614" y="9783"/>
                    <a:pt x="19243" y="10224"/>
                    <a:pt x="17357" y="10533"/>
                  </a:cubicBezTo>
                  <a:cubicBezTo>
                    <a:pt x="15471" y="10841"/>
                    <a:pt x="13071" y="11018"/>
                    <a:pt x="10671" y="111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2" name="Line"/>
            <p:cNvSpPr/>
            <p:nvPr/>
          </p:nvSpPr>
          <p:spPr>
            <a:xfrm>
              <a:off x="6819242" y="5526593"/>
              <a:ext cx="86003" cy="113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1311" fill="norm" stroke="1" extrusionOk="0">
                  <a:moveTo>
                    <a:pt x="15764" y="4320"/>
                  </a:moveTo>
                  <a:cubicBezTo>
                    <a:pt x="12678" y="4800"/>
                    <a:pt x="9592" y="5280"/>
                    <a:pt x="6507" y="7440"/>
                  </a:cubicBezTo>
                  <a:cubicBezTo>
                    <a:pt x="3421" y="9600"/>
                    <a:pt x="335" y="13440"/>
                    <a:pt x="27" y="16080"/>
                  </a:cubicBezTo>
                  <a:cubicBezTo>
                    <a:pt x="-282" y="18720"/>
                    <a:pt x="2187" y="20160"/>
                    <a:pt x="4964" y="20880"/>
                  </a:cubicBezTo>
                  <a:cubicBezTo>
                    <a:pt x="7741" y="21600"/>
                    <a:pt x="10827" y="21600"/>
                    <a:pt x="14221" y="19440"/>
                  </a:cubicBezTo>
                  <a:cubicBezTo>
                    <a:pt x="17615" y="17280"/>
                    <a:pt x="21318" y="12960"/>
                    <a:pt x="20701" y="9360"/>
                  </a:cubicBezTo>
                  <a:cubicBezTo>
                    <a:pt x="20084" y="5760"/>
                    <a:pt x="15147" y="2880"/>
                    <a:pt x="1020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3" name="Line"/>
            <p:cNvSpPr/>
            <p:nvPr/>
          </p:nvSpPr>
          <p:spPr>
            <a:xfrm>
              <a:off x="6934953" y="5231718"/>
              <a:ext cx="179571" cy="440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523" fill="norm" stroke="1" extrusionOk="0">
                  <a:moveTo>
                    <a:pt x="384" y="3544"/>
                  </a:moveTo>
                  <a:cubicBezTo>
                    <a:pt x="80" y="2920"/>
                    <a:pt x="-224" y="2295"/>
                    <a:pt x="232" y="1733"/>
                  </a:cubicBezTo>
                  <a:cubicBezTo>
                    <a:pt x="689" y="1172"/>
                    <a:pt x="1906" y="672"/>
                    <a:pt x="4491" y="360"/>
                  </a:cubicBezTo>
                  <a:cubicBezTo>
                    <a:pt x="7077" y="48"/>
                    <a:pt x="11032" y="-77"/>
                    <a:pt x="13618" y="48"/>
                  </a:cubicBezTo>
                  <a:cubicBezTo>
                    <a:pt x="16204" y="173"/>
                    <a:pt x="17421" y="547"/>
                    <a:pt x="18030" y="1421"/>
                  </a:cubicBezTo>
                  <a:cubicBezTo>
                    <a:pt x="18638" y="2295"/>
                    <a:pt x="18638" y="3669"/>
                    <a:pt x="18334" y="6103"/>
                  </a:cubicBezTo>
                  <a:cubicBezTo>
                    <a:pt x="18030" y="8538"/>
                    <a:pt x="17421" y="12034"/>
                    <a:pt x="17573" y="14157"/>
                  </a:cubicBezTo>
                  <a:cubicBezTo>
                    <a:pt x="17725" y="16279"/>
                    <a:pt x="18638" y="17028"/>
                    <a:pt x="19551" y="17652"/>
                  </a:cubicBezTo>
                  <a:cubicBezTo>
                    <a:pt x="20463" y="18277"/>
                    <a:pt x="21376" y="18776"/>
                    <a:pt x="21376" y="19276"/>
                  </a:cubicBezTo>
                  <a:cubicBezTo>
                    <a:pt x="21376" y="19775"/>
                    <a:pt x="20463" y="20274"/>
                    <a:pt x="16965" y="20649"/>
                  </a:cubicBezTo>
                  <a:cubicBezTo>
                    <a:pt x="13466" y="21024"/>
                    <a:pt x="7382" y="21273"/>
                    <a:pt x="1297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4" name="Line"/>
            <p:cNvSpPr/>
            <p:nvPr/>
          </p:nvSpPr>
          <p:spPr>
            <a:xfrm>
              <a:off x="7382863" y="5511259"/>
              <a:ext cx="230005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40" y="14400"/>
                    <a:pt x="7680" y="7200"/>
                    <a:pt x="11280" y="3600"/>
                  </a:cubicBezTo>
                  <a:cubicBezTo>
                    <a:pt x="14880" y="0"/>
                    <a:pt x="1824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5" name="Line"/>
            <p:cNvSpPr/>
            <p:nvPr/>
          </p:nvSpPr>
          <p:spPr>
            <a:xfrm>
              <a:off x="7518134" y="5419257"/>
              <a:ext cx="41067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1358" y="0"/>
                  </a:moveTo>
                  <a:cubicBezTo>
                    <a:pt x="87" y="5018"/>
                    <a:pt x="-1183" y="10036"/>
                    <a:pt x="1994" y="13636"/>
                  </a:cubicBezTo>
                  <a:cubicBezTo>
                    <a:pt x="5170" y="17236"/>
                    <a:pt x="12794" y="19418"/>
                    <a:pt x="204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6" name="Line"/>
            <p:cNvSpPr/>
            <p:nvPr/>
          </p:nvSpPr>
          <p:spPr>
            <a:xfrm>
              <a:off x="7805854" y="5301215"/>
              <a:ext cx="236358" cy="388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344" fill="norm" stroke="1" extrusionOk="0">
                  <a:moveTo>
                    <a:pt x="21480" y="2270"/>
                  </a:moveTo>
                  <a:cubicBezTo>
                    <a:pt x="21015" y="1569"/>
                    <a:pt x="20551" y="868"/>
                    <a:pt x="19738" y="447"/>
                  </a:cubicBezTo>
                  <a:cubicBezTo>
                    <a:pt x="18925" y="26"/>
                    <a:pt x="17764" y="-114"/>
                    <a:pt x="15906" y="96"/>
                  </a:cubicBezTo>
                  <a:cubicBezTo>
                    <a:pt x="14048" y="307"/>
                    <a:pt x="11493" y="868"/>
                    <a:pt x="9054" y="2761"/>
                  </a:cubicBezTo>
                  <a:cubicBezTo>
                    <a:pt x="6615" y="4655"/>
                    <a:pt x="4293" y="7881"/>
                    <a:pt x="2783" y="10616"/>
                  </a:cubicBezTo>
                  <a:cubicBezTo>
                    <a:pt x="1274" y="13351"/>
                    <a:pt x="577" y="15595"/>
                    <a:pt x="228" y="17278"/>
                  </a:cubicBezTo>
                  <a:cubicBezTo>
                    <a:pt x="-120" y="18961"/>
                    <a:pt x="-120" y="20083"/>
                    <a:pt x="577" y="20715"/>
                  </a:cubicBezTo>
                  <a:cubicBezTo>
                    <a:pt x="1274" y="21346"/>
                    <a:pt x="2667" y="21486"/>
                    <a:pt x="4641" y="21205"/>
                  </a:cubicBezTo>
                  <a:cubicBezTo>
                    <a:pt x="6615" y="20925"/>
                    <a:pt x="9170" y="20224"/>
                    <a:pt x="10796" y="19522"/>
                  </a:cubicBezTo>
                  <a:cubicBezTo>
                    <a:pt x="12422" y="18821"/>
                    <a:pt x="13119" y="18120"/>
                    <a:pt x="13815" y="17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7" name="Line"/>
            <p:cNvSpPr/>
            <p:nvPr/>
          </p:nvSpPr>
          <p:spPr>
            <a:xfrm>
              <a:off x="7835206" y="5526593"/>
              <a:ext cx="15333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8" name="Line"/>
            <p:cNvSpPr/>
            <p:nvPr/>
          </p:nvSpPr>
          <p:spPr>
            <a:xfrm>
              <a:off x="8146684" y="5260308"/>
              <a:ext cx="278870" cy="390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428" fill="norm" stroke="1" extrusionOk="0">
                  <a:moveTo>
                    <a:pt x="21427" y="729"/>
                  </a:moveTo>
                  <a:cubicBezTo>
                    <a:pt x="20642" y="308"/>
                    <a:pt x="19856" y="-113"/>
                    <a:pt x="18089" y="27"/>
                  </a:cubicBezTo>
                  <a:cubicBezTo>
                    <a:pt x="16322" y="168"/>
                    <a:pt x="13572" y="869"/>
                    <a:pt x="11216" y="1991"/>
                  </a:cubicBezTo>
                  <a:cubicBezTo>
                    <a:pt x="8860" y="3113"/>
                    <a:pt x="6896" y="4656"/>
                    <a:pt x="5325" y="6900"/>
                  </a:cubicBezTo>
                  <a:cubicBezTo>
                    <a:pt x="3754" y="9144"/>
                    <a:pt x="2576" y="12090"/>
                    <a:pt x="1791" y="13983"/>
                  </a:cubicBezTo>
                  <a:cubicBezTo>
                    <a:pt x="1005" y="15877"/>
                    <a:pt x="612" y="16718"/>
                    <a:pt x="318" y="17700"/>
                  </a:cubicBezTo>
                  <a:cubicBezTo>
                    <a:pt x="23" y="18682"/>
                    <a:pt x="-173" y="19804"/>
                    <a:pt x="220" y="20505"/>
                  </a:cubicBezTo>
                  <a:cubicBezTo>
                    <a:pt x="612" y="21206"/>
                    <a:pt x="1594" y="21487"/>
                    <a:pt x="4147" y="21417"/>
                  </a:cubicBezTo>
                  <a:cubicBezTo>
                    <a:pt x="6700" y="21347"/>
                    <a:pt x="10823" y="20926"/>
                    <a:pt x="14947" y="20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9" name="Line"/>
            <p:cNvSpPr/>
            <p:nvPr/>
          </p:nvSpPr>
          <p:spPr>
            <a:xfrm>
              <a:off x="8405108" y="5291757"/>
              <a:ext cx="200278" cy="563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267" fill="norm" stroke="1" extrusionOk="0">
                  <a:moveTo>
                    <a:pt x="4648" y="7704"/>
                  </a:moveTo>
                  <a:cubicBezTo>
                    <a:pt x="3281" y="9729"/>
                    <a:pt x="1914" y="11754"/>
                    <a:pt x="1230" y="13538"/>
                  </a:cubicBezTo>
                  <a:cubicBezTo>
                    <a:pt x="547" y="15322"/>
                    <a:pt x="547" y="16864"/>
                    <a:pt x="410" y="18263"/>
                  </a:cubicBezTo>
                  <a:cubicBezTo>
                    <a:pt x="273" y="19661"/>
                    <a:pt x="0" y="20914"/>
                    <a:pt x="0" y="21204"/>
                  </a:cubicBezTo>
                  <a:cubicBezTo>
                    <a:pt x="0" y="21493"/>
                    <a:pt x="273" y="20818"/>
                    <a:pt x="820" y="18745"/>
                  </a:cubicBezTo>
                  <a:cubicBezTo>
                    <a:pt x="1367" y="16672"/>
                    <a:pt x="2187" y="13200"/>
                    <a:pt x="3554" y="10211"/>
                  </a:cubicBezTo>
                  <a:cubicBezTo>
                    <a:pt x="4922" y="7222"/>
                    <a:pt x="6835" y="4714"/>
                    <a:pt x="8203" y="3172"/>
                  </a:cubicBezTo>
                  <a:cubicBezTo>
                    <a:pt x="9570" y="1629"/>
                    <a:pt x="10390" y="1050"/>
                    <a:pt x="11484" y="616"/>
                  </a:cubicBezTo>
                  <a:cubicBezTo>
                    <a:pt x="12577" y="182"/>
                    <a:pt x="13944" y="-107"/>
                    <a:pt x="14765" y="38"/>
                  </a:cubicBezTo>
                  <a:cubicBezTo>
                    <a:pt x="15585" y="182"/>
                    <a:pt x="15858" y="761"/>
                    <a:pt x="15585" y="1918"/>
                  </a:cubicBezTo>
                  <a:cubicBezTo>
                    <a:pt x="15311" y="3075"/>
                    <a:pt x="14491" y="4811"/>
                    <a:pt x="13671" y="6016"/>
                  </a:cubicBezTo>
                  <a:cubicBezTo>
                    <a:pt x="12851" y="7222"/>
                    <a:pt x="12030" y="7897"/>
                    <a:pt x="12304" y="8186"/>
                  </a:cubicBezTo>
                  <a:cubicBezTo>
                    <a:pt x="12577" y="8475"/>
                    <a:pt x="13944" y="8379"/>
                    <a:pt x="15311" y="8379"/>
                  </a:cubicBezTo>
                  <a:cubicBezTo>
                    <a:pt x="16678" y="8379"/>
                    <a:pt x="18046" y="8475"/>
                    <a:pt x="19139" y="8716"/>
                  </a:cubicBezTo>
                  <a:cubicBezTo>
                    <a:pt x="20233" y="8957"/>
                    <a:pt x="21053" y="9343"/>
                    <a:pt x="21327" y="9777"/>
                  </a:cubicBezTo>
                  <a:cubicBezTo>
                    <a:pt x="21600" y="10211"/>
                    <a:pt x="21327" y="10693"/>
                    <a:pt x="20370" y="11079"/>
                  </a:cubicBezTo>
                  <a:cubicBezTo>
                    <a:pt x="19413" y="11464"/>
                    <a:pt x="17772" y="11754"/>
                    <a:pt x="15585" y="11754"/>
                  </a:cubicBezTo>
                  <a:cubicBezTo>
                    <a:pt x="13397" y="11754"/>
                    <a:pt x="10663" y="11464"/>
                    <a:pt x="7929" y="11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0" name="Line"/>
            <p:cNvSpPr/>
            <p:nvPr/>
          </p:nvSpPr>
          <p:spPr>
            <a:xfrm>
              <a:off x="8716892" y="5534259"/>
              <a:ext cx="7668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1" name="Line"/>
            <p:cNvSpPr/>
            <p:nvPr/>
          </p:nvSpPr>
          <p:spPr>
            <a:xfrm>
              <a:off x="8793561" y="5296587"/>
              <a:ext cx="199339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08" y="3692"/>
                    <a:pt x="9415" y="7385"/>
                    <a:pt x="13015" y="10985"/>
                  </a:cubicBezTo>
                  <a:cubicBezTo>
                    <a:pt x="16615" y="14585"/>
                    <a:pt x="19108" y="180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2" name="Line"/>
            <p:cNvSpPr/>
            <p:nvPr/>
          </p:nvSpPr>
          <p:spPr>
            <a:xfrm>
              <a:off x="8880710" y="5278698"/>
              <a:ext cx="165858" cy="385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21240" y="1430"/>
                  </a:moveTo>
                  <a:cubicBezTo>
                    <a:pt x="21240" y="715"/>
                    <a:pt x="21240" y="0"/>
                    <a:pt x="20585" y="0"/>
                  </a:cubicBezTo>
                  <a:cubicBezTo>
                    <a:pt x="19931" y="0"/>
                    <a:pt x="18622" y="715"/>
                    <a:pt x="15840" y="2932"/>
                  </a:cubicBezTo>
                  <a:cubicBezTo>
                    <a:pt x="13058" y="5150"/>
                    <a:pt x="8804" y="8869"/>
                    <a:pt x="5695" y="11944"/>
                  </a:cubicBezTo>
                  <a:cubicBezTo>
                    <a:pt x="2585" y="15020"/>
                    <a:pt x="622" y="17452"/>
                    <a:pt x="131" y="18954"/>
                  </a:cubicBezTo>
                  <a:cubicBezTo>
                    <a:pt x="-360" y="20456"/>
                    <a:pt x="622" y="21028"/>
                    <a:pt x="160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3" name="Line"/>
            <p:cNvSpPr/>
            <p:nvPr/>
          </p:nvSpPr>
          <p:spPr>
            <a:xfrm>
              <a:off x="9061901" y="5572594"/>
              <a:ext cx="1" cy="107337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4" name="Line"/>
            <p:cNvSpPr/>
            <p:nvPr/>
          </p:nvSpPr>
          <p:spPr>
            <a:xfrm>
              <a:off x="9130902" y="5449924"/>
              <a:ext cx="7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5" name="Line"/>
            <p:cNvSpPr/>
            <p:nvPr/>
          </p:nvSpPr>
          <p:spPr>
            <a:xfrm>
              <a:off x="9192237" y="5219919"/>
              <a:ext cx="198457" cy="49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0" y="1350"/>
                  </a:moveTo>
                  <a:cubicBezTo>
                    <a:pt x="4154" y="900"/>
                    <a:pt x="8308" y="450"/>
                    <a:pt x="11215" y="225"/>
                  </a:cubicBezTo>
                  <a:cubicBezTo>
                    <a:pt x="14123" y="0"/>
                    <a:pt x="15785" y="0"/>
                    <a:pt x="17308" y="0"/>
                  </a:cubicBezTo>
                  <a:cubicBezTo>
                    <a:pt x="18831" y="0"/>
                    <a:pt x="20215" y="0"/>
                    <a:pt x="20908" y="338"/>
                  </a:cubicBezTo>
                  <a:cubicBezTo>
                    <a:pt x="21600" y="675"/>
                    <a:pt x="21600" y="1350"/>
                    <a:pt x="21046" y="3038"/>
                  </a:cubicBezTo>
                  <a:cubicBezTo>
                    <a:pt x="20492" y="4725"/>
                    <a:pt x="19385" y="7425"/>
                    <a:pt x="19246" y="10012"/>
                  </a:cubicBezTo>
                  <a:cubicBezTo>
                    <a:pt x="19108" y="12600"/>
                    <a:pt x="19938" y="15075"/>
                    <a:pt x="20492" y="16594"/>
                  </a:cubicBezTo>
                  <a:cubicBezTo>
                    <a:pt x="21046" y="18113"/>
                    <a:pt x="21323" y="18675"/>
                    <a:pt x="21462" y="19294"/>
                  </a:cubicBezTo>
                  <a:cubicBezTo>
                    <a:pt x="21600" y="19913"/>
                    <a:pt x="21600" y="20588"/>
                    <a:pt x="18277" y="20981"/>
                  </a:cubicBezTo>
                  <a:cubicBezTo>
                    <a:pt x="14954" y="21375"/>
                    <a:pt x="8308" y="21488"/>
                    <a:pt x="16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6" name="Line"/>
            <p:cNvSpPr/>
            <p:nvPr/>
          </p:nvSpPr>
          <p:spPr>
            <a:xfrm>
              <a:off x="9675248" y="5488258"/>
              <a:ext cx="245339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457"/>
                    <a:pt x="0" y="11314"/>
                    <a:pt x="1125" y="7714"/>
                  </a:cubicBezTo>
                  <a:cubicBezTo>
                    <a:pt x="2250" y="4114"/>
                    <a:pt x="4500" y="2057"/>
                    <a:pt x="8100" y="1029"/>
                  </a:cubicBezTo>
                  <a:cubicBezTo>
                    <a:pt x="11700" y="0"/>
                    <a:pt x="1665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7" name="Line"/>
            <p:cNvSpPr/>
            <p:nvPr/>
          </p:nvSpPr>
          <p:spPr>
            <a:xfrm>
              <a:off x="9779544" y="5411590"/>
              <a:ext cx="41374" cy="23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0" h="21600" fill="norm" stroke="1" extrusionOk="0">
                  <a:moveTo>
                    <a:pt x="12947" y="0"/>
                  </a:moveTo>
                  <a:cubicBezTo>
                    <a:pt x="7864" y="720"/>
                    <a:pt x="2782" y="1440"/>
                    <a:pt x="876" y="4680"/>
                  </a:cubicBezTo>
                  <a:cubicBezTo>
                    <a:pt x="-1030" y="7920"/>
                    <a:pt x="240" y="13680"/>
                    <a:pt x="4052" y="16920"/>
                  </a:cubicBezTo>
                  <a:cubicBezTo>
                    <a:pt x="7864" y="20160"/>
                    <a:pt x="14217" y="20880"/>
                    <a:pt x="205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8" name="Line"/>
            <p:cNvSpPr/>
            <p:nvPr/>
          </p:nvSpPr>
          <p:spPr>
            <a:xfrm>
              <a:off x="10000774" y="5273577"/>
              <a:ext cx="257155" cy="405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303" fill="norm" stroke="1" extrusionOk="0">
                  <a:moveTo>
                    <a:pt x="21519" y="2415"/>
                  </a:moveTo>
                  <a:cubicBezTo>
                    <a:pt x="21091" y="1744"/>
                    <a:pt x="20664" y="1073"/>
                    <a:pt x="18846" y="604"/>
                  </a:cubicBezTo>
                  <a:cubicBezTo>
                    <a:pt x="17028" y="134"/>
                    <a:pt x="13820" y="-134"/>
                    <a:pt x="11254" y="67"/>
                  </a:cubicBezTo>
                  <a:cubicBezTo>
                    <a:pt x="8687" y="268"/>
                    <a:pt x="6763" y="939"/>
                    <a:pt x="5159" y="2616"/>
                  </a:cubicBezTo>
                  <a:cubicBezTo>
                    <a:pt x="3555" y="4293"/>
                    <a:pt x="2271" y="6977"/>
                    <a:pt x="1416" y="9794"/>
                  </a:cubicBezTo>
                  <a:cubicBezTo>
                    <a:pt x="561" y="12611"/>
                    <a:pt x="133" y="15563"/>
                    <a:pt x="26" y="17441"/>
                  </a:cubicBezTo>
                  <a:cubicBezTo>
                    <a:pt x="-81" y="19319"/>
                    <a:pt x="133" y="20124"/>
                    <a:pt x="774" y="20661"/>
                  </a:cubicBezTo>
                  <a:cubicBezTo>
                    <a:pt x="1416" y="21198"/>
                    <a:pt x="2485" y="21466"/>
                    <a:pt x="4624" y="21198"/>
                  </a:cubicBezTo>
                  <a:cubicBezTo>
                    <a:pt x="6763" y="20929"/>
                    <a:pt x="9970" y="20124"/>
                    <a:pt x="13178" y="19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9" name="Line"/>
            <p:cNvSpPr/>
            <p:nvPr/>
          </p:nvSpPr>
          <p:spPr>
            <a:xfrm>
              <a:off x="9989588" y="5511259"/>
              <a:ext cx="237673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0" name="Line"/>
            <p:cNvSpPr/>
            <p:nvPr/>
          </p:nvSpPr>
          <p:spPr>
            <a:xfrm>
              <a:off x="10347374" y="5287447"/>
              <a:ext cx="253508" cy="442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502" fill="norm" stroke="1" extrusionOk="0">
                  <a:moveTo>
                    <a:pt x="20103" y="1933"/>
                  </a:moveTo>
                  <a:cubicBezTo>
                    <a:pt x="20744" y="1437"/>
                    <a:pt x="21386" y="940"/>
                    <a:pt x="21172" y="568"/>
                  </a:cubicBezTo>
                  <a:cubicBezTo>
                    <a:pt x="20958" y="195"/>
                    <a:pt x="19889" y="-53"/>
                    <a:pt x="17750" y="9"/>
                  </a:cubicBezTo>
                  <a:cubicBezTo>
                    <a:pt x="15612" y="71"/>
                    <a:pt x="12404" y="444"/>
                    <a:pt x="9837" y="1064"/>
                  </a:cubicBezTo>
                  <a:cubicBezTo>
                    <a:pt x="7271" y="1685"/>
                    <a:pt x="5346" y="2554"/>
                    <a:pt x="4277" y="3609"/>
                  </a:cubicBezTo>
                  <a:cubicBezTo>
                    <a:pt x="3208" y="4664"/>
                    <a:pt x="2994" y="5906"/>
                    <a:pt x="2566" y="7954"/>
                  </a:cubicBezTo>
                  <a:cubicBezTo>
                    <a:pt x="2138" y="10002"/>
                    <a:pt x="1497" y="12857"/>
                    <a:pt x="1069" y="14906"/>
                  </a:cubicBezTo>
                  <a:cubicBezTo>
                    <a:pt x="641" y="16954"/>
                    <a:pt x="428" y="18195"/>
                    <a:pt x="214" y="19126"/>
                  </a:cubicBezTo>
                  <a:cubicBezTo>
                    <a:pt x="0" y="20057"/>
                    <a:pt x="-214" y="20678"/>
                    <a:pt x="428" y="20988"/>
                  </a:cubicBezTo>
                  <a:cubicBezTo>
                    <a:pt x="1069" y="21299"/>
                    <a:pt x="2566" y="21299"/>
                    <a:pt x="5133" y="21361"/>
                  </a:cubicBezTo>
                  <a:cubicBezTo>
                    <a:pt x="7699" y="21423"/>
                    <a:pt x="11335" y="21547"/>
                    <a:pt x="13794" y="21485"/>
                  </a:cubicBezTo>
                  <a:cubicBezTo>
                    <a:pt x="16253" y="21423"/>
                    <a:pt x="17536" y="21175"/>
                    <a:pt x="18820" y="209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1" name="Line"/>
            <p:cNvSpPr/>
            <p:nvPr/>
          </p:nvSpPr>
          <p:spPr>
            <a:xfrm>
              <a:off x="10642547" y="5360356"/>
              <a:ext cx="236396" cy="338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373" fill="norm" stroke="1" extrusionOk="0">
                  <a:moveTo>
                    <a:pt x="21484" y="4682"/>
                  </a:moveTo>
                  <a:cubicBezTo>
                    <a:pt x="21484" y="3876"/>
                    <a:pt x="21484" y="3070"/>
                    <a:pt x="21484" y="2264"/>
                  </a:cubicBezTo>
                  <a:cubicBezTo>
                    <a:pt x="21484" y="1458"/>
                    <a:pt x="21484" y="652"/>
                    <a:pt x="20671" y="249"/>
                  </a:cubicBezTo>
                  <a:cubicBezTo>
                    <a:pt x="19858" y="-154"/>
                    <a:pt x="18232" y="-154"/>
                    <a:pt x="15561" y="894"/>
                  </a:cubicBezTo>
                  <a:cubicBezTo>
                    <a:pt x="12890" y="1942"/>
                    <a:pt x="9174" y="4037"/>
                    <a:pt x="7200" y="5488"/>
                  </a:cubicBezTo>
                  <a:cubicBezTo>
                    <a:pt x="5226" y="6939"/>
                    <a:pt x="4994" y="7745"/>
                    <a:pt x="5110" y="8550"/>
                  </a:cubicBezTo>
                  <a:cubicBezTo>
                    <a:pt x="5226" y="9356"/>
                    <a:pt x="5690" y="10162"/>
                    <a:pt x="6503" y="10968"/>
                  </a:cubicBezTo>
                  <a:cubicBezTo>
                    <a:pt x="7316" y="11774"/>
                    <a:pt x="8478" y="12580"/>
                    <a:pt x="8478" y="13064"/>
                  </a:cubicBezTo>
                  <a:cubicBezTo>
                    <a:pt x="8478" y="13548"/>
                    <a:pt x="7316" y="13709"/>
                    <a:pt x="6155" y="14031"/>
                  </a:cubicBezTo>
                  <a:cubicBezTo>
                    <a:pt x="4994" y="14353"/>
                    <a:pt x="3832" y="14837"/>
                    <a:pt x="2787" y="15401"/>
                  </a:cubicBezTo>
                  <a:cubicBezTo>
                    <a:pt x="1742" y="15965"/>
                    <a:pt x="813" y="16610"/>
                    <a:pt x="349" y="17336"/>
                  </a:cubicBezTo>
                  <a:cubicBezTo>
                    <a:pt x="-116" y="18061"/>
                    <a:pt x="-116" y="18867"/>
                    <a:pt x="349" y="19673"/>
                  </a:cubicBezTo>
                  <a:cubicBezTo>
                    <a:pt x="813" y="20479"/>
                    <a:pt x="1742" y="21285"/>
                    <a:pt x="5226" y="21365"/>
                  </a:cubicBezTo>
                  <a:cubicBezTo>
                    <a:pt x="8710" y="21446"/>
                    <a:pt x="14749" y="20801"/>
                    <a:pt x="20787" y="20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2" name="Line"/>
            <p:cNvSpPr/>
            <p:nvPr/>
          </p:nvSpPr>
          <p:spPr>
            <a:xfrm>
              <a:off x="10924943" y="5664596"/>
              <a:ext cx="15334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3" name="Line"/>
            <p:cNvSpPr/>
            <p:nvPr/>
          </p:nvSpPr>
          <p:spPr>
            <a:xfrm>
              <a:off x="10940276" y="5534259"/>
              <a:ext cx="30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4" name="Line"/>
            <p:cNvSpPr/>
            <p:nvPr/>
          </p:nvSpPr>
          <p:spPr>
            <a:xfrm>
              <a:off x="11070612" y="5289879"/>
              <a:ext cx="191174" cy="557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526" fill="norm" stroke="1" extrusionOk="0">
                  <a:moveTo>
                    <a:pt x="2558" y="2330"/>
                  </a:moveTo>
                  <a:cubicBezTo>
                    <a:pt x="2558" y="1837"/>
                    <a:pt x="2558" y="1344"/>
                    <a:pt x="3553" y="949"/>
                  </a:cubicBezTo>
                  <a:cubicBezTo>
                    <a:pt x="4547" y="555"/>
                    <a:pt x="6537" y="259"/>
                    <a:pt x="8953" y="111"/>
                  </a:cubicBezTo>
                  <a:cubicBezTo>
                    <a:pt x="11368" y="-37"/>
                    <a:pt x="14211" y="-37"/>
                    <a:pt x="16200" y="111"/>
                  </a:cubicBezTo>
                  <a:cubicBezTo>
                    <a:pt x="18189" y="259"/>
                    <a:pt x="19326" y="555"/>
                    <a:pt x="20179" y="1245"/>
                  </a:cubicBezTo>
                  <a:cubicBezTo>
                    <a:pt x="21032" y="1936"/>
                    <a:pt x="21600" y="3021"/>
                    <a:pt x="21032" y="5092"/>
                  </a:cubicBezTo>
                  <a:cubicBezTo>
                    <a:pt x="20463" y="7163"/>
                    <a:pt x="18758" y="10221"/>
                    <a:pt x="17905" y="12884"/>
                  </a:cubicBezTo>
                  <a:cubicBezTo>
                    <a:pt x="17053" y="15547"/>
                    <a:pt x="17053" y="17815"/>
                    <a:pt x="16768" y="19196"/>
                  </a:cubicBezTo>
                  <a:cubicBezTo>
                    <a:pt x="16484" y="20577"/>
                    <a:pt x="15916" y="21070"/>
                    <a:pt x="14068" y="21316"/>
                  </a:cubicBezTo>
                  <a:cubicBezTo>
                    <a:pt x="12221" y="21563"/>
                    <a:pt x="9095" y="21563"/>
                    <a:pt x="6537" y="21464"/>
                  </a:cubicBezTo>
                  <a:cubicBezTo>
                    <a:pt x="3979" y="21366"/>
                    <a:pt x="1989" y="21168"/>
                    <a:pt x="0" y="20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5" name="Line"/>
            <p:cNvSpPr/>
            <p:nvPr/>
          </p:nvSpPr>
          <p:spPr>
            <a:xfrm>
              <a:off x="5151812" y="6491138"/>
              <a:ext cx="191672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760" y="4868"/>
                    <a:pt x="11520" y="-1303"/>
                    <a:pt x="15120" y="240"/>
                  </a:cubicBezTo>
                  <a:cubicBezTo>
                    <a:pt x="18720" y="1783"/>
                    <a:pt x="20160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6" name="Line"/>
            <p:cNvSpPr/>
            <p:nvPr/>
          </p:nvSpPr>
          <p:spPr>
            <a:xfrm>
              <a:off x="5197813" y="6584616"/>
              <a:ext cx="214673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86" y="16200"/>
                    <a:pt x="9771" y="10800"/>
                    <a:pt x="13371" y="7200"/>
                  </a:cubicBezTo>
                  <a:cubicBezTo>
                    <a:pt x="16971" y="3600"/>
                    <a:pt x="19286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7" name="Line"/>
            <p:cNvSpPr/>
            <p:nvPr/>
          </p:nvSpPr>
          <p:spPr>
            <a:xfrm>
              <a:off x="5857161" y="6298433"/>
              <a:ext cx="204450" cy="612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2430" y="8121"/>
                  </a:moveTo>
                  <a:cubicBezTo>
                    <a:pt x="2160" y="11155"/>
                    <a:pt x="1890" y="14190"/>
                    <a:pt x="1755" y="16020"/>
                  </a:cubicBezTo>
                  <a:cubicBezTo>
                    <a:pt x="1620" y="17850"/>
                    <a:pt x="1620" y="18474"/>
                    <a:pt x="1350" y="19322"/>
                  </a:cubicBezTo>
                  <a:cubicBezTo>
                    <a:pt x="1080" y="20170"/>
                    <a:pt x="540" y="21241"/>
                    <a:pt x="270" y="21375"/>
                  </a:cubicBezTo>
                  <a:cubicBezTo>
                    <a:pt x="0" y="21509"/>
                    <a:pt x="0" y="20706"/>
                    <a:pt x="0" y="18608"/>
                  </a:cubicBezTo>
                  <a:cubicBezTo>
                    <a:pt x="0" y="16511"/>
                    <a:pt x="0" y="13119"/>
                    <a:pt x="675" y="10173"/>
                  </a:cubicBezTo>
                  <a:cubicBezTo>
                    <a:pt x="1350" y="7228"/>
                    <a:pt x="2700" y="4729"/>
                    <a:pt x="4320" y="3122"/>
                  </a:cubicBezTo>
                  <a:cubicBezTo>
                    <a:pt x="5940" y="1516"/>
                    <a:pt x="7830" y="802"/>
                    <a:pt x="9450" y="400"/>
                  </a:cubicBezTo>
                  <a:cubicBezTo>
                    <a:pt x="11070" y="-2"/>
                    <a:pt x="12420" y="-91"/>
                    <a:pt x="13365" y="88"/>
                  </a:cubicBezTo>
                  <a:cubicBezTo>
                    <a:pt x="14310" y="266"/>
                    <a:pt x="14850" y="712"/>
                    <a:pt x="14985" y="1605"/>
                  </a:cubicBezTo>
                  <a:cubicBezTo>
                    <a:pt x="15120" y="2497"/>
                    <a:pt x="14850" y="3836"/>
                    <a:pt x="14310" y="4684"/>
                  </a:cubicBezTo>
                  <a:cubicBezTo>
                    <a:pt x="13770" y="5532"/>
                    <a:pt x="12960" y="5889"/>
                    <a:pt x="12150" y="6291"/>
                  </a:cubicBezTo>
                  <a:cubicBezTo>
                    <a:pt x="11340" y="6692"/>
                    <a:pt x="10530" y="7139"/>
                    <a:pt x="10665" y="7496"/>
                  </a:cubicBezTo>
                  <a:cubicBezTo>
                    <a:pt x="10800" y="7853"/>
                    <a:pt x="11880" y="8121"/>
                    <a:pt x="13230" y="8299"/>
                  </a:cubicBezTo>
                  <a:cubicBezTo>
                    <a:pt x="14580" y="8478"/>
                    <a:pt x="16200" y="8567"/>
                    <a:pt x="17550" y="8790"/>
                  </a:cubicBezTo>
                  <a:cubicBezTo>
                    <a:pt x="18900" y="9013"/>
                    <a:pt x="19980" y="9370"/>
                    <a:pt x="20655" y="9772"/>
                  </a:cubicBezTo>
                  <a:cubicBezTo>
                    <a:pt x="21330" y="10173"/>
                    <a:pt x="21600" y="10620"/>
                    <a:pt x="21600" y="11066"/>
                  </a:cubicBezTo>
                  <a:cubicBezTo>
                    <a:pt x="21600" y="11512"/>
                    <a:pt x="21330" y="11959"/>
                    <a:pt x="20655" y="12316"/>
                  </a:cubicBezTo>
                  <a:cubicBezTo>
                    <a:pt x="19980" y="12673"/>
                    <a:pt x="18900" y="12940"/>
                    <a:pt x="17685" y="13119"/>
                  </a:cubicBezTo>
                  <a:cubicBezTo>
                    <a:pt x="16470" y="13297"/>
                    <a:pt x="15120" y="13387"/>
                    <a:pt x="13635" y="13387"/>
                  </a:cubicBezTo>
                  <a:cubicBezTo>
                    <a:pt x="12150" y="13387"/>
                    <a:pt x="10530" y="13297"/>
                    <a:pt x="10935" y="13164"/>
                  </a:cubicBezTo>
                  <a:cubicBezTo>
                    <a:pt x="11340" y="13030"/>
                    <a:pt x="13770" y="12851"/>
                    <a:pt x="15660" y="12673"/>
                  </a:cubicBezTo>
                  <a:cubicBezTo>
                    <a:pt x="17550" y="12494"/>
                    <a:pt x="18900" y="12316"/>
                    <a:pt x="20250" y="12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8" name="Line"/>
            <p:cNvSpPr/>
            <p:nvPr/>
          </p:nvSpPr>
          <p:spPr>
            <a:xfrm>
              <a:off x="6149637" y="6576950"/>
              <a:ext cx="105222" cy="112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213" fill="norm" stroke="1" extrusionOk="0">
                  <a:moveTo>
                    <a:pt x="10326" y="1440"/>
                  </a:moveTo>
                  <a:cubicBezTo>
                    <a:pt x="7814" y="960"/>
                    <a:pt x="5303" y="480"/>
                    <a:pt x="3544" y="1680"/>
                  </a:cubicBezTo>
                  <a:cubicBezTo>
                    <a:pt x="1786" y="2880"/>
                    <a:pt x="782" y="5760"/>
                    <a:pt x="279" y="8400"/>
                  </a:cubicBezTo>
                  <a:cubicBezTo>
                    <a:pt x="-223" y="11040"/>
                    <a:pt x="-223" y="13440"/>
                    <a:pt x="1786" y="15840"/>
                  </a:cubicBezTo>
                  <a:cubicBezTo>
                    <a:pt x="3796" y="18240"/>
                    <a:pt x="7814" y="20640"/>
                    <a:pt x="11079" y="21120"/>
                  </a:cubicBezTo>
                  <a:cubicBezTo>
                    <a:pt x="14344" y="21600"/>
                    <a:pt x="16856" y="20160"/>
                    <a:pt x="18614" y="18240"/>
                  </a:cubicBezTo>
                  <a:cubicBezTo>
                    <a:pt x="20372" y="16320"/>
                    <a:pt x="21377" y="13920"/>
                    <a:pt x="20121" y="11760"/>
                  </a:cubicBezTo>
                  <a:cubicBezTo>
                    <a:pt x="18865" y="9600"/>
                    <a:pt x="15349" y="7680"/>
                    <a:pt x="12837" y="5760"/>
                  </a:cubicBezTo>
                  <a:cubicBezTo>
                    <a:pt x="10326" y="3840"/>
                    <a:pt x="8819" y="1920"/>
                    <a:pt x="731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9" name="Line"/>
            <p:cNvSpPr/>
            <p:nvPr/>
          </p:nvSpPr>
          <p:spPr>
            <a:xfrm>
              <a:off x="6530477" y="6561616"/>
              <a:ext cx="231373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600" fill="norm" stroke="1" extrusionOk="0">
                  <a:moveTo>
                    <a:pt x="2264" y="21600"/>
                  </a:moveTo>
                  <a:cubicBezTo>
                    <a:pt x="1077" y="16200"/>
                    <a:pt x="-110" y="10800"/>
                    <a:pt x="9" y="8100"/>
                  </a:cubicBezTo>
                  <a:cubicBezTo>
                    <a:pt x="127" y="5400"/>
                    <a:pt x="1552" y="5400"/>
                    <a:pt x="5349" y="4500"/>
                  </a:cubicBezTo>
                  <a:cubicBezTo>
                    <a:pt x="9147" y="3600"/>
                    <a:pt x="15319" y="1800"/>
                    <a:pt x="2149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0" name="Line"/>
            <p:cNvSpPr/>
            <p:nvPr/>
          </p:nvSpPr>
          <p:spPr>
            <a:xfrm>
              <a:off x="6607840" y="6492615"/>
              <a:ext cx="31340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15391" y="0"/>
                  </a:moveTo>
                  <a:cubicBezTo>
                    <a:pt x="8744" y="617"/>
                    <a:pt x="2098" y="1234"/>
                    <a:pt x="437" y="2674"/>
                  </a:cubicBezTo>
                  <a:cubicBezTo>
                    <a:pt x="-1225" y="4114"/>
                    <a:pt x="2098" y="6377"/>
                    <a:pt x="6252" y="9669"/>
                  </a:cubicBezTo>
                  <a:cubicBezTo>
                    <a:pt x="10406" y="12960"/>
                    <a:pt x="15390" y="17280"/>
                    <a:pt x="203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1" name="Line"/>
            <p:cNvSpPr/>
            <p:nvPr/>
          </p:nvSpPr>
          <p:spPr>
            <a:xfrm>
              <a:off x="6866628" y="6279160"/>
              <a:ext cx="159389" cy="530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063" fill="norm" stroke="1" extrusionOk="0">
                  <a:moveTo>
                    <a:pt x="3429" y="17901"/>
                  </a:moveTo>
                  <a:cubicBezTo>
                    <a:pt x="2743" y="19727"/>
                    <a:pt x="2057" y="21552"/>
                    <a:pt x="1371" y="20944"/>
                  </a:cubicBezTo>
                  <a:cubicBezTo>
                    <a:pt x="686" y="20335"/>
                    <a:pt x="0" y="17293"/>
                    <a:pt x="0" y="14098"/>
                  </a:cubicBezTo>
                  <a:cubicBezTo>
                    <a:pt x="0" y="10904"/>
                    <a:pt x="686" y="7558"/>
                    <a:pt x="1714" y="5327"/>
                  </a:cubicBezTo>
                  <a:cubicBezTo>
                    <a:pt x="2743" y="3096"/>
                    <a:pt x="4114" y="1980"/>
                    <a:pt x="5486" y="1270"/>
                  </a:cubicBezTo>
                  <a:cubicBezTo>
                    <a:pt x="6857" y="560"/>
                    <a:pt x="8229" y="256"/>
                    <a:pt x="9771" y="104"/>
                  </a:cubicBezTo>
                  <a:cubicBezTo>
                    <a:pt x="11314" y="-48"/>
                    <a:pt x="13029" y="-48"/>
                    <a:pt x="14571" y="206"/>
                  </a:cubicBezTo>
                  <a:cubicBezTo>
                    <a:pt x="16114" y="459"/>
                    <a:pt x="17486" y="966"/>
                    <a:pt x="18171" y="2284"/>
                  </a:cubicBezTo>
                  <a:cubicBezTo>
                    <a:pt x="18857" y="3603"/>
                    <a:pt x="18857" y="5732"/>
                    <a:pt x="18343" y="7051"/>
                  </a:cubicBezTo>
                  <a:cubicBezTo>
                    <a:pt x="17829" y="8369"/>
                    <a:pt x="16800" y="8876"/>
                    <a:pt x="15771" y="9332"/>
                  </a:cubicBezTo>
                  <a:cubicBezTo>
                    <a:pt x="14743" y="9789"/>
                    <a:pt x="13714" y="10194"/>
                    <a:pt x="14229" y="10448"/>
                  </a:cubicBezTo>
                  <a:cubicBezTo>
                    <a:pt x="14743" y="10701"/>
                    <a:pt x="16800" y="10803"/>
                    <a:pt x="18343" y="11056"/>
                  </a:cubicBezTo>
                  <a:cubicBezTo>
                    <a:pt x="19886" y="11310"/>
                    <a:pt x="20914" y="11715"/>
                    <a:pt x="21257" y="12172"/>
                  </a:cubicBezTo>
                  <a:cubicBezTo>
                    <a:pt x="21600" y="12628"/>
                    <a:pt x="21257" y="13135"/>
                    <a:pt x="20057" y="13591"/>
                  </a:cubicBezTo>
                  <a:cubicBezTo>
                    <a:pt x="18857" y="14048"/>
                    <a:pt x="16800" y="14453"/>
                    <a:pt x="14914" y="14758"/>
                  </a:cubicBezTo>
                  <a:cubicBezTo>
                    <a:pt x="13029" y="15062"/>
                    <a:pt x="11314" y="15265"/>
                    <a:pt x="9600" y="15366"/>
                  </a:cubicBezTo>
                  <a:cubicBezTo>
                    <a:pt x="7886" y="15468"/>
                    <a:pt x="6171" y="15468"/>
                    <a:pt x="6514" y="15214"/>
                  </a:cubicBezTo>
                  <a:cubicBezTo>
                    <a:pt x="6857" y="14960"/>
                    <a:pt x="9257" y="14453"/>
                    <a:pt x="11657" y="139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2" name="Line"/>
            <p:cNvSpPr/>
            <p:nvPr/>
          </p:nvSpPr>
          <p:spPr>
            <a:xfrm>
              <a:off x="7152857" y="6538616"/>
              <a:ext cx="23002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3" name="Line"/>
            <p:cNvSpPr/>
            <p:nvPr/>
          </p:nvSpPr>
          <p:spPr>
            <a:xfrm>
              <a:off x="7375196" y="6303405"/>
              <a:ext cx="291340" cy="38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5" fill="norm" stroke="1" extrusionOk="0">
                  <a:moveTo>
                    <a:pt x="0" y="3231"/>
                  </a:moveTo>
                  <a:cubicBezTo>
                    <a:pt x="0" y="1969"/>
                    <a:pt x="0" y="707"/>
                    <a:pt x="474" y="216"/>
                  </a:cubicBezTo>
                  <a:cubicBezTo>
                    <a:pt x="947" y="-275"/>
                    <a:pt x="1895" y="6"/>
                    <a:pt x="4074" y="1759"/>
                  </a:cubicBezTo>
                  <a:cubicBezTo>
                    <a:pt x="6253" y="3512"/>
                    <a:pt x="9663" y="6738"/>
                    <a:pt x="12789" y="10244"/>
                  </a:cubicBezTo>
                  <a:cubicBezTo>
                    <a:pt x="15916" y="13751"/>
                    <a:pt x="18758" y="17538"/>
                    <a:pt x="21600" y="21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4" name="Line"/>
            <p:cNvSpPr/>
            <p:nvPr/>
          </p:nvSpPr>
          <p:spPr>
            <a:xfrm>
              <a:off x="7464593" y="6285610"/>
              <a:ext cx="232611" cy="458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534" fill="norm" stroke="1" extrusionOk="0">
                  <a:moveTo>
                    <a:pt x="21370" y="0"/>
                  </a:moveTo>
                  <a:cubicBezTo>
                    <a:pt x="18318" y="1680"/>
                    <a:pt x="15266" y="3360"/>
                    <a:pt x="12448" y="5640"/>
                  </a:cubicBezTo>
                  <a:cubicBezTo>
                    <a:pt x="9631" y="7920"/>
                    <a:pt x="7048" y="10800"/>
                    <a:pt x="5053" y="13140"/>
                  </a:cubicBezTo>
                  <a:cubicBezTo>
                    <a:pt x="3057" y="15480"/>
                    <a:pt x="1648" y="17280"/>
                    <a:pt x="827" y="18600"/>
                  </a:cubicBezTo>
                  <a:cubicBezTo>
                    <a:pt x="5" y="19920"/>
                    <a:pt x="-230" y="20760"/>
                    <a:pt x="240" y="21180"/>
                  </a:cubicBezTo>
                  <a:cubicBezTo>
                    <a:pt x="709" y="21600"/>
                    <a:pt x="1883" y="21600"/>
                    <a:pt x="3057" y="21420"/>
                  </a:cubicBezTo>
                  <a:cubicBezTo>
                    <a:pt x="4231" y="21240"/>
                    <a:pt x="5405" y="20880"/>
                    <a:pt x="6579" y="20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5" name="Line"/>
            <p:cNvSpPr/>
            <p:nvPr/>
          </p:nvSpPr>
          <p:spPr>
            <a:xfrm>
              <a:off x="7828677" y="6599950"/>
              <a:ext cx="21864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1271"/>
                    <a:pt x="1332" y="2541"/>
                    <a:pt x="132" y="6141"/>
                  </a:cubicBezTo>
                  <a:cubicBezTo>
                    <a:pt x="-1068" y="9741"/>
                    <a:pt x="6132" y="15671"/>
                    <a:pt x="133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6" name="Line"/>
            <p:cNvSpPr/>
            <p:nvPr/>
          </p:nvSpPr>
          <p:spPr>
            <a:xfrm>
              <a:off x="7796214" y="6477281"/>
              <a:ext cx="61555" cy="62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0" h="21233" fill="norm" stroke="1" extrusionOk="0">
                  <a:moveTo>
                    <a:pt x="15168" y="5184"/>
                  </a:moveTo>
                  <a:cubicBezTo>
                    <a:pt x="11014" y="4320"/>
                    <a:pt x="6860" y="3456"/>
                    <a:pt x="3952" y="5184"/>
                  </a:cubicBezTo>
                  <a:cubicBezTo>
                    <a:pt x="1045" y="6912"/>
                    <a:pt x="-617" y="11232"/>
                    <a:pt x="214" y="14688"/>
                  </a:cubicBezTo>
                  <a:cubicBezTo>
                    <a:pt x="1045" y="18144"/>
                    <a:pt x="4368" y="20736"/>
                    <a:pt x="8522" y="21168"/>
                  </a:cubicBezTo>
                  <a:cubicBezTo>
                    <a:pt x="12675" y="21600"/>
                    <a:pt x="17660" y="19872"/>
                    <a:pt x="19321" y="15984"/>
                  </a:cubicBezTo>
                  <a:cubicBezTo>
                    <a:pt x="20983" y="12096"/>
                    <a:pt x="19321" y="6048"/>
                    <a:pt x="176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7" name="Line"/>
            <p:cNvSpPr/>
            <p:nvPr/>
          </p:nvSpPr>
          <p:spPr>
            <a:xfrm>
              <a:off x="3817782" y="4898522"/>
              <a:ext cx="431900" cy="13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6" fill="norm" stroke="1" extrusionOk="0">
                  <a:moveTo>
                    <a:pt x="1150" y="5905"/>
                  </a:moveTo>
                  <a:cubicBezTo>
                    <a:pt x="5879" y="3905"/>
                    <a:pt x="10608" y="1905"/>
                    <a:pt x="13804" y="905"/>
                  </a:cubicBezTo>
                  <a:cubicBezTo>
                    <a:pt x="16999" y="-95"/>
                    <a:pt x="18660" y="-95"/>
                    <a:pt x="19811" y="105"/>
                  </a:cubicBezTo>
                  <a:cubicBezTo>
                    <a:pt x="20961" y="305"/>
                    <a:pt x="21600" y="705"/>
                    <a:pt x="21600" y="1505"/>
                  </a:cubicBezTo>
                  <a:cubicBezTo>
                    <a:pt x="21600" y="2305"/>
                    <a:pt x="20961" y="3505"/>
                    <a:pt x="18533" y="6105"/>
                  </a:cubicBezTo>
                  <a:cubicBezTo>
                    <a:pt x="16104" y="8705"/>
                    <a:pt x="11886" y="12705"/>
                    <a:pt x="8755" y="15505"/>
                  </a:cubicBezTo>
                  <a:cubicBezTo>
                    <a:pt x="5624" y="18305"/>
                    <a:pt x="3579" y="19905"/>
                    <a:pt x="2173" y="20705"/>
                  </a:cubicBezTo>
                  <a:cubicBezTo>
                    <a:pt x="767" y="21505"/>
                    <a:pt x="0" y="21505"/>
                    <a:pt x="0" y="21305"/>
                  </a:cubicBezTo>
                  <a:cubicBezTo>
                    <a:pt x="0" y="21105"/>
                    <a:pt x="767" y="20705"/>
                    <a:pt x="3323" y="19105"/>
                  </a:cubicBezTo>
                  <a:cubicBezTo>
                    <a:pt x="5879" y="17505"/>
                    <a:pt x="10225" y="14705"/>
                    <a:pt x="13164" y="13305"/>
                  </a:cubicBezTo>
                  <a:cubicBezTo>
                    <a:pt x="16104" y="11905"/>
                    <a:pt x="17638" y="11905"/>
                    <a:pt x="18596" y="12705"/>
                  </a:cubicBezTo>
                  <a:cubicBezTo>
                    <a:pt x="19555" y="13505"/>
                    <a:pt x="19938" y="15105"/>
                    <a:pt x="20322" y="16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8" name="Line"/>
            <p:cNvSpPr/>
            <p:nvPr/>
          </p:nvSpPr>
          <p:spPr>
            <a:xfrm>
              <a:off x="8172547" y="6584616"/>
              <a:ext cx="33734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82" y="19200"/>
                    <a:pt x="9164" y="16800"/>
                    <a:pt x="12764" y="13200"/>
                  </a:cubicBezTo>
                  <a:cubicBezTo>
                    <a:pt x="16364" y="9600"/>
                    <a:pt x="18982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9" name="Line"/>
            <p:cNvSpPr/>
            <p:nvPr/>
          </p:nvSpPr>
          <p:spPr>
            <a:xfrm>
              <a:off x="8348884" y="6454280"/>
              <a:ext cx="53670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4431"/>
                    <a:pt x="8228" y="8862"/>
                    <a:pt x="11828" y="12462"/>
                  </a:cubicBezTo>
                  <a:cubicBezTo>
                    <a:pt x="15428" y="16062"/>
                    <a:pt x="18514" y="1883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0" name="Line"/>
            <p:cNvSpPr/>
            <p:nvPr/>
          </p:nvSpPr>
          <p:spPr>
            <a:xfrm>
              <a:off x="8660274" y="6279367"/>
              <a:ext cx="340293" cy="495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91" fill="norm" stroke="1" extrusionOk="0">
                  <a:moveTo>
                    <a:pt x="21464" y="1267"/>
                  </a:moveTo>
                  <a:cubicBezTo>
                    <a:pt x="20658" y="824"/>
                    <a:pt x="19852" y="381"/>
                    <a:pt x="18482" y="160"/>
                  </a:cubicBezTo>
                  <a:cubicBezTo>
                    <a:pt x="17112" y="-62"/>
                    <a:pt x="15177" y="-62"/>
                    <a:pt x="12760" y="215"/>
                  </a:cubicBezTo>
                  <a:cubicBezTo>
                    <a:pt x="10342" y="492"/>
                    <a:pt x="7440" y="1046"/>
                    <a:pt x="5425" y="1655"/>
                  </a:cubicBezTo>
                  <a:cubicBezTo>
                    <a:pt x="3410" y="2264"/>
                    <a:pt x="2282" y="2929"/>
                    <a:pt x="1798" y="4313"/>
                  </a:cubicBezTo>
                  <a:cubicBezTo>
                    <a:pt x="1315" y="5698"/>
                    <a:pt x="1476" y="7803"/>
                    <a:pt x="1395" y="10073"/>
                  </a:cubicBezTo>
                  <a:cubicBezTo>
                    <a:pt x="1315" y="12344"/>
                    <a:pt x="992" y="14781"/>
                    <a:pt x="751" y="16332"/>
                  </a:cubicBezTo>
                  <a:cubicBezTo>
                    <a:pt x="509" y="17883"/>
                    <a:pt x="348" y="18547"/>
                    <a:pt x="186" y="19267"/>
                  </a:cubicBezTo>
                  <a:cubicBezTo>
                    <a:pt x="25" y="19987"/>
                    <a:pt x="-136" y="20763"/>
                    <a:pt x="186" y="21150"/>
                  </a:cubicBezTo>
                  <a:cubicBezTo>
                    <a:pt x="509" y="21538"/>
                    <a:pt x="1315" y="21538"/>
                    <a:pt x="3088" y="21427"/>
                  </a:cubicBezTo>
                  <a:cubicBezTo>
                    <a:pt x="4861" y="21316"/>
                    <a:pt x="7601" y="21095"/>
                    <a:pt x="9374" y="20929"/>
                  </a:cubicBezTo>
                  <a:cubicBezTo>
                    <a:pt x="11148" y="20763"/>
                    <a:pt x="11954" y="20652"/>
                    <a:pt x="12518" y="20320"/>
                  </a:cubicBezTo>
                  <a:cubicBezTo>
                    <a:pt x="13082" y="19987"/>
                    <a:pt x="13404" y="19433"/>
                    <a:pt x="13727" y="18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1" name="Line"/>
            <p:cNvSpPr/>
            <p:nvPr/>
          </p:nvSpPr>
          <p:spPr>
            <a:xfrm>
              <a:off x="8686225" y="6576950"/>
              <a:ext cx="222339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66" y="17486"/>
                    <a:pt x="9931" y="13371"/>
                    <a:pt x="13531" y="9771"/>
                  </a:cubicBezTo>
                  <a:cubicBezTo>
                    <a:pt x="17131" y="6171"/>
                    <a:pt x="19366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2" name="Line"/>
            <p:cNvSpPr/>
            <p:nvPr/>
          </p:nvSpPr>
          <p:spPr>
            <a:xfrm>
              <a:off x="9079297" y="6248700"/>
              <a:ext cx="373613" cy="586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472" fill="norm" stroke="1" extrusionOk="0">
                  <a:moveTo>
                    <a:pt x="19277" y="1351"/>
                  </a:moveTo>
                  <a:cubicBezTo>
                    <a:pt x="19571" y="883"/>
                    <a:pt x="19865" y="416"/>
                    <a:pt x="19644" y="182"/>
                  </a:cubicBezTo>
                  <a:cubicBezTo>
                    <a:pt x="19424" y="-52"/>
                    <a:pt x="18689" y="-52"/>
                    <a:pt x="16632" y="135"/>
                  </a:cubicBezTo>
                  <a:cubicBezTo>
                    <a:pt x="14575" y="322"/>
                    <a:pt x="11195" y="696"/>
                    <a:pt x="8771" y="1210"/>
                  </a:cubicBezTo>
                  <a:cubicBezTo>
                    <a:pt x="6346" y="1725"/>
                    <a:pt x="4877" y="2379"/>
                    <a:pt x="4069" y="3361"/>
                  </a:cubicBezTo>
                  <a:cubicBezTo>
                    <a:pt x="3261" y="4343"/>
                    <a:pt x="3114" y="5652"/>
                    <a:pt x="3114" y="7662"/>
                  </a:cubicBezTo>
                  <a:cubicBezTo>
                    <a:pt x="3114" y="9673"/>
                    <a:pt x="3261" y="12384"/>
                    <a:pt x="2893" y="14535"/>
                  </a:cubicBezTo>
                  <a:cubicBezTo>
                    <a:pt x="2526" y="16686"/>
                    <a:pt x="1644" y="18275"/>
                    <a:pt x="983" y="19351"/>
                  </a:cubicBezTo>
                  <a:cubicBezTo>
                    <a:pt x="322" y="20426"/>
                    <a:pt x="-119" y="20987"/>
                    <a:pt x="28" y="21267"/>
                  </a:cubicBezTo>
                  <a:cubicBezTo>
                    <a:pt x="175" y="21548"/>
                    <a:pt x="910" y="21548"/>
                    <a:pt x="3701" y="21221"/>
                  </a:cubicBezTo>
                  <a:cubicBezTo>
                    <a:pt x="6493" y="20893"/>
                    <a:pt x="11342" y="20239"/>
                    <a:pt x="14648" y="19771"/>
                  </a:cubicBezTo>
                  <a:cubicBezTo>
                    <a:pt x="17954" y="19304"/>
                    <a:pt x="19718" y="19023"/>
                    <a:pt x="21481" y="18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3" name="Line"/>
            <p:cNvSpPr/>
            <p:nvPr/>
          </p:nvSpPr>
          <p:spPr>
            <a:xfrm>
              <a:off x="9478024" y="6360007"/>
              <a:ext cx="388956" cy="398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338" fill="norm" stroke="1" extrusionOk="0">
                  <a:moveTo>
                    <a:pt x="20923" y="2582"/>
                  </a:moveTo>
                  <a:cubicBezTo>
                    <a:pt x="21203" y="1762"/>
                    <a:pt x="21484" y="942"/>
                    <a:pt x="21274" y="463"/>
                  </a:cubicBezTo>
                  <a:cubicBezTo>
                    <a:pt x="21063" y="-15"/>
                    <a:pt x="20362" y="-152"/>
                    <a:pt x="18539" y="190"/>
                  </a:cubicBezTo>
                  <a:cubicBezTo>
                    <a:pt x="16715" y="532"/>
                    <a:pt x="13770" y="1352"/>
                    <a:pt x="11455" y="2582"/>
                  </a:cubicBezTo>
                  <a:cubicBezTo>
                    <a:pt x="9141" y="3813"/>
                    <a:pt x="7458" y="5453"/>
                    <a:pt x="6827" y="6957"/>
                  </a:cubicBezTo>
                  <a:cubicBezTo>
                    <a:pt x="6196" y="8461"/>
                    <a:pt x="6616" y="9828"/>
                    <a:pt x="7248" y="10716"/>
                  </a:cubicBezTo>
                  <a:cubicBezTo>
                    <a:pt x="7879" y="11605"/>
                    <a:pt x="8720" y="12015"/>
                    <a:pt x="9772" y="12425"/>
                  </a:cubicBezTo>
                  <a:cubicBezTo>
                    <a:pt x="10824" y="12835"/>
                    <a:pt x="12087" y="13245"/>
                    <a:pt x="12297" y="13587"/>
                  </a:cubicBezTo>
                  <a:cubicBezTo>
                    <a:pt x="12507" y="13929"/>
                    <a:pt x="11666" y="14202"/>
                    <a:pt x="9702" y="14749"/>
                  </a:cubicBezTo>
                  <a:cubicBezTo>
                    <a:pt x="7739" y="15296"/>
                    <a:pt x="4653" y="16116"/>
                    <a:pt x="2829" y="16800"/>
                  </a:cubicBezTo>
                  <a:cubicBezTo>
                    <a:pt x="1006" y="17483"/>
                    <a:pt x="445" y="18030"/>
                    <a:pt x="165" y="18645"/>
                  </a:cubicBezTo>
                  <a:cubicBezTo>
                    <a:pt x="-116" y="19261"/>
                    <a:pt x="-116" y="19944"/>
                    <a:pt x="796" y="20491"/>
                  </a:cubicBezTo>
                  <a:cubicBezTo>
                    <a:pt x="1707" y="21038"/>
                    <a:pt x="3531" y="21448"/>
                    <a:pt x="6757" y="21311"/>
                  </a:cubicBezTo>
                  <a:cubicBezTo>
                    <a:pt x="9983" y="21175"/>
                    <a:pt x="14611" y="20491"/>
                    <a:pt x="19240" y="198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4" name="Line"/>
            <p:cNvSpPr/>
            <p:nvPr/>
          </p:nvSpPr>
          <p:spPr>
            <a:xfrm>
              <a:off x="9951254" y="6684285"/>
              <a:ext cx="1" cy="153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5" name="Line"/>
            <p:cNvSpPr/>
            <p:nvPr/>
          </p:nvSpPr>
          <p:spPr>
            <a:xfrm>
              <a:off x="9972920" y="6538616"/>
              <a:ext cx="60598" cy="54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7" h="20874" fill="norm" stroke="1" extrusionOk="0">
                  <a:moveTo>
                    <a:pt x="3043" y="11782"/>
                  </a:moveTo>
                  <a:cubicBezTo>
                    <a:pt x="5635" y="15709"/>
                    <a:pt x="8227" y="19636"/>
                    <a:pt x="11683" y="20618"/>
                  </a:cubicBezTo>
                  <a:cubicBezTo>
                    <a:pt x="15139" y="21600"/>
                    <a:pt x="19459" y="19636"/>
                    <a:pt x="20323" y="16691"/>
                  </a:cubicBezTo>
                  <a:cubicBezTo>
                    <a:pt x="21187" y="13745"/>
                    <a:pt x="18595" y="9818"/>
                    <a:pt x="13411" y="7363"/>
                  </a:cubicBezTo>
                  <a:cubicBezTo>
                    <a:pt x="8227" y="4909"/>
                    <a:pt x="451" y="3927"/>
                    <a:pt x="19" y="2945"/>
                  </a:cubicBezTo>
                  <a:cubicBezTo>
                    <a:pt x="-413" y="1963"/>
                    <a:pt x="6499" y="982"/>
                    <a:pt x="1341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6" name="Line"/>
            <p:cNvSpPr/>
            <p:nvPr/>
          </p:nvSpPr>
          <p:spPr>
            <a:xfrm>
              <a:off x="10073923" y="6243139"/>
              <a:ext cx="343092" cy="65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568" fill="norm" stroke="1" extrusionOk="0">
                  <a:moveTo>
                    <a:pt x="5760" y="1901"/>
                  </a:moveTo>
                  <a:cubicBezTo>
                    <a:pt x="5440" y="1313"/>
                    <a:pt x="5120" y="724"/>
                    <a:pt x="5440" y="388"/>
                  </a:cubicBezTo>
                  <a:cubicBezTo>
                    <a:pt x="5760" y="52"/>
                    <a:pt x="6720" y="-32"/>
                    <a:pt x="9040" y="10"/>
                  </a:cubicBezTo>
                  <a:cubicBezTo>
                    <a:pt x="11360" y="52"/>
                    <a:pt x="15040" y="220"/>
                    <a:pt x="17360" y="430"/>
                  </a:cubicBezTo>
                  <a:cubicBezTo>
                    <a:pt x="19680" y="640"/>
                    <a:pt x="20640" y="893"/>
                    <a:pt x="21120" y="1229"/>
                  </a:cubicBezTo>
                  <a:cubicBezTo>
                    <a:pt x="21600" y="1565"/>
                    <a:pt x="21600" y="1985"/>
                    <a:pt x="21120" y="2868"/>
                  </a:cubicBezTo>
                  <a:cubicBezTo>
                    <a:pt x="20640" y="3750"/>
                    <a:pt x="19680" y="5095"/>
                    <a:pt x="18640" y="7070"/>
                  </a:cubicBezTo>
                  <a:cubicBezTo>
                    <a:pt x="17600" y="9045"/>
                    <a:pt x="16480" y="11650"/>
                    <a:pt x="15840" y="13752"/>
                  </a:cubicBezTo>
                  <a:cubicBezTo>
                    <a:pt x="15200" y="15853"/>
                    <a:pt x="15040" y="17450"/>
                    <a:pt x="14960" y="18500"/>
                  </a:cubicBezTo>
                  <a:cubicBezTo>
                    <a:pt x="14880" y="19551"/>
                    <a:pt x="14880" y="20055"/>
                    <a:pt x="14160" y="20391"/>
                  </a:cubicBezTo>
                  <a:cubicBezTo>
                    <a:pt x="13440" y="20728"/>
                    <a:pt x="12000" y="20896"/>
                    <a:pt x="9520" y="21064"/>
                  </a:cubicBezTo>
                  <a:cubicBezTo>
                    <a:pt x="7040" y="21232"/>
                    <a:pt x="3520" y="21400"/>
                    <a:pt x="0" y="21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7" name="Line"/>
            <p:cNvSpPr/>
            <p:nvPr/>
          </p:nvSpPr>
          <p:spPr>
            <a:xfrm>
              <a:off x="400291" y="5769566"/>
              <a:ext cx="92496" cy="2390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579" fill="norm" stroke="1" extrusionOk="0">
                  <a:moveTo>
                    <a:pt x="21342" y="152"/>
                  </a:moveTo>
                  <a:cubicBezTo>
                    <a:pt x="18897" y="73"/>
                    <a:pt x="16451" y="-7"/>
                    <a:pt x="15229" y="1"/>
                  </a:cubicBezTo>
                  <a:cubicBezTo>
                    <a:pt x="14006" y="9"/>
                    <a:pt x="14006" y="105"/>
                    <a:pt x="14414" y="407"/>
                  </a:cubicBezTo>
                  <a:cubicBezTo>
                    <a:pt x="14821" y="710"/>
                    <a:pt x="15636" y="1220"/>
                    <a:pt x="16044" y="1818"/>
                  </a:cubicBezTo>
                  <a:cubicBezTo>
                    <a:pt x="16451" y="2416"/>
                    <a:pt x="16451" y="3101"/>
                    <a:pt x="16451" y="3779"/>
                  </a:cubicBezTo>
                  <a:cubicBezTo>
                    <a:pt x="16451" y="4456"/>
                    <a:pt x="16451" y="5126"/>
                    <a:pt x="16044" y="5764"/>
                  </a:cubicBezTo>
                  <a:cubicBezTo>
                    <a:pt x="15636" y="6401"/>
                    <a:pt x="14821" y="7007"/>
                    <a:pt x="14210" y="7637"/>
                  </a:cubicBezTo>
                  <a:cubicBezTo>
                    <a:pt x="13599" y="8266"/>
                    <a:pt x="13191" y="8920"/>
                    <a:pt x="12580" y="9510"/>
                  </a:cubicBezTo>
                  <a:cubicBezTo>
                    <a:pt x="11968" y="10100"/>
                    <a:pt x="11153" y="10626"/>
                    <a:pt x="9931" y="11223"/>
                  </a:cubicBezTo>
                  <a:cubicBezTo>
                    <a:pt x="8708" y="11821"/>
                    <a:pt x="7078" y="12491"/>
                    <a:pt x="5448" y="13144"/>
                  </a:cubicBezTo>
                  <a:cubicBezTo>
                    <a:pt x="3817" y="13798"/>
                    <a:pt x="2187" y="14436"/>
                    <a:pt x="1372" y="15081"/>
                  </a:cubicBezTo>
                  <a:cubicBezTo>
                    <a:pt x="557" y="15727"/>
                    <a:pt x="557" y="16380"/>
                    <a:pt x="1168" y="16962"/>
                  </a:cubicBezTo>
                  <a:cubicBezTo>
                    <a:pt x="1780" y="17544"/>
                    <a:pt x="3002" y="18054"/>
                    <a:pt x="4225" y="18612"/>
                  </a:cubicBezTo>
                  <a:cubicBezTo>
                    <a:pt x="5448" y="19170"/>
                    <a:pt x="6670" y="19776"/>
                    <a:pt x="6059" y="20254"/>
                  </a:cubicBezTo>
                  <a:cubicBezTo>
                    <a:pt x="5448" y="20732"/>
                    <a:pt x="3002" y="21083"/>
                    <a:pt x="1576" y="21298"/>
                  </a:cubicBezTo>
                  <a:cubicBezTo>
                    <a:pt x="150" y="21513"/>
                    <a:pt x="-258" y="21593"/>
                    <a:pt x="150" y="21577"/>
                  </a:cubicBezTo>
                  <a:cubicBezTo>
                    <a:pt x="557" y="21561"/>
                    <a:pt x="1780" y="21450"/>
                    <a:pt x="3002" y="21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8" name="Line"/>
            <p:cNvSpPr/>
            <p:nvPr/>
          </p:nvSpPr>
          <p:spPr>
            <a:xfrm>
              <a:off x="0" y="7890444"/>
              <a:ext cx="2607001" cy="105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4" fill="norm" stroke="1" extrusionOk="0">
                  <a:moveTo>
                    <a:pt x="0" y="5314"/>
                  </a:moveTo>
                  <a:cubicBezTo>
                    <a:pt x="146" y="3514"/>
                    <a:pt x="293" y="1714"/>
                    <a:pt x="615" y="814"/>
                  </a:cubicBezTo>
                  <a:cubicBezTo>
                    <a:pt x="937" y="-86"/>
                    <a:pt x="1434" y="-86"/>
                    <a:pt x="1954" y="94"/>
                  </a:cubicBezTo>
                  <a:cubicBezTo>
                    <a:pt x="2473" y="274"/>
                    <a:pt x="3015" y="634"/>
                    <a:pt x="3607" y="814"/>
                  </a:cubicBezTo>
                  <a:cubicBezTo>
                    <a:pt x="4200" y="994"/>
                    <a:pt x="4844" y="994"/>
                    <a:pt x="5495" y="994"/>
                  </a:cubicBezTo>
                  <a:cubicBezTo>
                    <a:pt x="6146" y="994"/>
                    <a:pt x="6805" y="994"/>
                    <a:pt x="7420" y="994"/>
                  </a:cubicBezTo>
                  <a:cubicBezTo>
                    <a:pt x="8034" y="994"/>
                    <a:pt x="8605" y="994"/>
                    <a:pt x="9183" y="1174"/>
                  </a:cubicBezTo>
                  <a:cubicBezTo>
                    <a:pt x="9761" y="1354"/>
                    <a:pt x="10346" y="1714"/>
                    <a:pt x="10939" y="2254"/>
                  </a:cubicBezTo>
                  <a:cubicBezTo>
                    <a:pt x="11532" y="2794"/>
                    <a:pt x="12132" y="3514"/>
                    <a:pt x="12717" y="4414"/>
                  </a:cubicBezTo>
                  <a:cubicBezTo>
                    <a:pt x="13302" y="5314"/>
                    <a:pt x="13873" y="6394"/>
                    <a:pt x="14422" y="7474"/>
                  </a:cubicBezTo>
                  <a:cubicBezTo>
                    <a:pt x="14971" y="8554"/>
                    <a:pt x="15498" y="9634"/>
                    <a:pt x="16061" y="11074"/>
                  </a:cubicBezTo>
                  <a:cubicBezTo>
                    <a:pt x="16624" y="12514"/>
                    <a:pt x="17224" y="14314"/>
                    <a:pt x="17780" y="15754"/>
                  </a:cubicBezTo>
                  <a:cubicBezTo>
                    <a:pt x="18337" y="17194"/>
                    <a:pt x="18849" y="18274"/>
                    <a:pt x="19339" y="19174"/>
                  </a:cubicBezTo>
                  <a:cubicBezTo>
                    <a:pt x="19829" y="20074"/>
                    <a:pt x="20298" y="20794"/>
                    <a:pt x="20671" y="21154"/>
                  </a:cubicBezTo>
                  <a:cubicBezTo>
                    <a:pt x="21044" y="21514"/>
                    <a:pt x="21322" y="21514"/>
                    <a:pt x="21600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9" name="Line"/>
            <p:cNvSpPr/>
            <p:nvPr/>
          </p:nvSpPr>
          <p:spPr>
            <a:xfrm>
              <a:off x="2387025" y="7811076"/>
              <a:ext cx="138894" cy="370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1467" fill="norm" stroke="1" extrusionOk="0">
                  <a:moveTo>
                    <a:pt x="1986" y="1505"/>
                  </a:moveTo>
                  <a:cubicBezTo>
                    <a:pt x="933" y="891"/>
                    <a:pt x="-121" y="276"/>
                    <a:pt x="11" y="72"/>
                  </a:cubicBezTo>
                  <a:cubicBezTo>
                    <a:pt x="142" y="-133"/>
                    <a:pt x="1459" y="72"/>
                    <a:pt x="4884" y="1095"/>
                  </a:cubicBezTo>
                  <a:cubicBezTo>
                    <a:pt x="8308" y="2119"/>
                    <a:pt x="13840" y="3962"/>
                    <a:pt x="17133" y="5753"/>
                  </a:cubicBezTo>
                  <a:cubicBezTo>
                    <a:pt x="20425" y="7545"/>
                    <a:pt x="21479" y="9285"/>
                    <a:pt x="20162" y="11640"/>
                  </a:cubicBezTo>
                  <a:cubicBezTo>
                    <a:pt x="18845" y="13994"/>
                    <a:pt x="15157" y="16963"/>
                    <a:pt x="12786" y="18703"/>
                  </a:cubicBezTo>
                  <a:cubicBezTo>
                    <a:pt x="10416" y="20443"/>
                    <a:pt x="9362" y="20955"/>
                    <a:pt x="8308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0" name="Line"/>
            <p:cNvSpPr/>
            <p:nvPr/>
          </p:nvSpPr>
          <p:spPr>
            <a:xfrm>
              <a:off x="353388" y="5763687"/>
              <a:ext cx="176491" cy="156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327" fill="norm" stroke="1" extrusionOk="0">
                  <a:moveTo>
                    <a:pt x="11105" y="11007"/>
                  </a:moveTo>
                  <a:cubicBezTo>
                    <a:pt x="8324" y="13647"/>
                    <a:pt x="5544" y="16287"/>
                    <a:pt x="3620" y="18207"/>
                  </a:cubicBezTo>
                  <a:cubicBezTo>
                    <a:pt x="1695" y="20127"/>
                    <a:pt x="625" y="21327"/>
                    <a:pt x="198" y="21327"/>
                  </a:cubicBezTo>
                  <a:cubicBezTo>
                    <a:pt x="-230" y="21327"/>
                    <a:pt x="-16" y="20127"/>
                    <a:pt x="1374" y="17247"/>
                  </a:cubicBezTo>
                  <a:cubicBezTo>
                    <a:pt x="2764" y="14367"/>
                    <a:pt x="5330" y="9807"/>
                    <a:pt x="7362" y="6687"/>
                  </a:cubicBezTo>
                  <a:cubicBezTo>
                    <a:pt x="9394" y="3567"/>
                    <a:pt x="10891" y="1887"/>
                    <a:pt x="12174" y="927"/>
                  </a:cubicBezTo>
                  <a:cubicBezTo>
                    <a:pt x="13457" y="-33"/>
                    <a:pt x="14526" y="-273"/>
                    <a:pt x="15168" y="327"/>
                  </a:cubicBezTo>
                  <a:cubicBezTo>
                    <a:pt x="15810" y="927"/>
                    <a:pt x="16023" y="2367"/>
                    <a:pt x="16986" y="5847"/>
                  </a:cubicBezTo>
                  <a:cubicBezTo>
                    <a:pt x="17948" y="9327"/>
                    <a:pt x="19659" y="14847"/>
                    <a:pt x="21370" y="20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1" name="Line"/>
            <p:cNvSpPr/>
            <p:nvPr/>
          </p:nvSpPr>
          <p:spPr>
            <a:xfrm>
              <a:off x="535176" y="6586825"/>
              <a:ext cx="1874789" cy="117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562" fill="norm" stroke="1" extrusionOk="0">
                  <a:moveTo>
                    <a:pt x="0" y="21562"/>
                  </a:moveTo>
                  <a:cubicBezTo>
                    <a:pt x="284" y="21237"/>
                    <a:pt x="569" y="20911"/>
                    <a:pt x="1016" y="20472"/>
                  </a:cubicBezTo>
                  <a:cubicBezTo>
                    <a:pt x="1463" y="20033"/>
                    <a:pt x="2073" y="19480"/>
                    <a:pt x="2723" y="18878"/>
                  </a:cubicBezTo>
                  <a:cubicBezTo>
                    <a:pt x="3373" y="18276"/>
                    <a:pt x="4064" y="17626"/>
                    <a:pt x="4704" y="17024"/>
                  </a:cubicBezTo>
                  <a:cubicBezTo>
                    <a:pt x="5344" y="16422"/>
                    <a:pt x="5933" y="15869"/>
                    <a:pt x="6573" y="15202"/>
                  </a:cubicBezTo>
                  <a:cubicBezTo>
                    <a:pt x="7214" y="14535"/>
                    <a:pt x="7904" y="13755"/>
                    <a:pt x="8555" y="13072"/>
                  </a:cubicBezTo>
                  <a:cubicBezTo>
                    <a:pt x="9205" y="12388"/>
                    <a:pt x="9814" y="11803"/>
                    <a:pt x="10455" y="11185"/>
                  </a:cubicBezTo>
                  <a:cubicBezTo>
                    <a:pt x="11095" y="10567"/>
                    <a:pt x="11765" y="9916"/>
                    <a:pt x="12426" y="9282"/>
                  </a:cubicBezTo>
                  <a:cubicBezTo>
                    <a:pt x="13086" y="8648"/>
                    <a:pt x="13736" y="8029"/>
                    <a:pt x="14427" y="7346"/>
                  </a:cubicBezTo>
                  <a:cubicBezTo>
                    <a:pt x="15118" y="6663"/>
                    <a:pt x="15849" y="5915"/>
                    <a:pt x="16520" y="5264"/>
                  </a:cubicBezTo>
                  <a:cubicBezTo>
                    <a:pt x="17191" y="4614"/>
                    <a:pt x="17800" y="4061"/>
                    <a:pt x="18379" y="3524"/>
                  </a:cubicBezTo>
                  <a:cubicBezTo>
                    <a:pt x="18958" y="2987"/>
                    <a:pt x="19507" y="2467"/>
                    <a:pt x="19964" y="2028"/>
                  </a:cubicBezTo>
                  <a:cubicBezTo>
                    <a:pt x="20421" y="1589"/>
                    <a:pt x="20787" y="1231"/>
                    <a:pt x="21031" y="987"/>
                  </a:cubicBezTo>
                  <a:cubicBezTo>
                    <a:pt x="21275" y="743"/>
                    <a:pt x="21397" y="613"/>
                    <a:pt x="21478" y="450"/>
                  </a:cubicBezTo>
                  <a:cubicBezTo>
                    <a:pt x="21559" y="287"/>
                    <a:pt x="21600" y="92"/>
                    <a:pt x="21539" y="27"/>
                  </a:cubicBezTo>
                  <a:cubicBezTo>
                    <a:pt x="21478" y="-38"/>
                    <a:pt x="21316" y="27"/>
                    <a:pt x="21153" y="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2" name="Line"/>
            <p:cNvSpPr/>
            <p:nvPr/>
          </p:nvSpPr>
          <p:spPr>
            <a:xfrm>
              <a:off x="1407846" y="7866815"/>
              <a:ext cx="80325" cy="92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0" h="21249" fill="norm" stroke="1" extrusionOk="0">
                  <a:moveTo>
                    <a:pt x="10075" y="9022"/>
                  </a:moveTo>
                  <a:cubicBezTo>
                    <a:pt x="7777" y="9838"/>
                    <a:pt x="5479" y="10653"/>
                    <a:pt x="4331" y="12079"/>
                  </a:cubicBezTo>
                  <a:cubicBezTo>
                    <a:pt x="3182" y="13506"/>
                    <a:pt x="3182" y="15543"/>
                    <a:pt x="4331" y="16970"/>
                  </a:cubicBezTo>
                  <a:cubicBezTo>
                    <a:pt x="5479" y="18396"/>
                    <a:pt x="7777" y="19211"/>
                    <a:pt x="10075" y="19211"/>
                  </a:cubicBezTo>
                  <a:cubicBezTo>
                    <a:pt x="12373" y="19211"/>
                    <a:pt x="14671" y="18396"/>
                    <a:pt x="16739" y="15747"/>
                  </a:cubicBezTo>
                  <a:cubicBezTo>
                    <a:pt x="18807" y="13098"/>
                    <a:pt x="20645" y="8615"/>
                    <a:pt x="20875" y="5558"/>
                  </a:cubicBezTo>
                  <a:cubicBezTo>
                    <a:pt x="21105" y="2502"/>
                    <a:pt x="19726" y="872"/>
                    <a:pt x="17888" y="260"/>
                  </a:cubicBezTo>
                  <a:cubicBezTo>
                    <a:pt x="16050" y="-351"/>
                    <a:pt x="13752" y="56"/>
                    <a:pt x="11684" y="2094"/>
                  </a:cubicBezTo>
                  <a:cubicBezTo>
                    <a:pt x="9616" y="4132"/>
                    <a:pt x="7777" y="7800"/>
                    <a:pt x="6858" y="10653"/>
                  </a:cubicBezTo>
                  <a:cubicBezTo>
                    <a:pt x="5939" y="13506"/>
                    <a:pt x="5939" y="15543"/>
                    <a:pt x="7318" y="16970"/>
                  </a:cubicBezTo>
                  <a:cubicBezTo>
                    <a:pt x="8697" y="18396"/>
                    <a:pt x="11454" y="19211"/>
                    <a:pt x="13752" y="18804"/>
                  </a:cubicBezTo>
                  <a:cubicBezTo>
                    <a:pt x="16050" y="18396"/>
                    <a:pt x="17888" y="16766"/>
                    <a:pt x="19037" y="14932"/>
                  </a:cubicBezTo>
                  <a:cubicBezTo>
                    <a:pt x="20186" y="13098"/>
                    <a:pt x="20645" y="11060"/>
                    <a:pt x="20186" y="9226"/>
                  </a:cubicBezTo>
                  <a:cubicBezTo>
                    <a:pt x="19726" y="7392"/>
                    <a:pt x="18348" y="5762"/>
                    <a:pt x="14901" y="5966"/>
                  </a:cubicBezTo>
                  <a:cubicBezTo>
                    <a:pt x="11454" y="6170"/>
                    <a:pt x="5939" y="8207"/>
                    <a:pt x="2952" y="10245"/>
                  </a:cubicBezTo>
                  <a:cubicBezTo>
                    <a:pt x="-35" y="12283"/>
                    <a:pt x="-495" y="14321"/>
                    <a:pt x="424" y="15543"/>
                  </a:cubicBezTo>
                  <a:cubicBezTo>
                    <a:pt x="1343" y="16766"/>
                    <a:pt x="3641" y="17173"/>
                    <a:pt x="5939" y="17377"/>
                  </a:cubicBezTo>
                  <a:cubicBezTo>
                    <a:pt x="8237" y="17581"/>
                    <a:pt x="10535" y="17581"/>
                    <a:pt x="12833" y="17377"/>
                  </a:cubicBezTo>
                  <a:cubicBezTo>
                    <a:pt x="15131" y="17173"/>
                    <a:pt x="17428" y="16766"/>
                    <a:pt x="17888" y="15543"/>
                  </a:cubicBezTo>
                  <a:cubicBezTo>
                    <a:pt x="18348" y="14321"/>
                    <a:pt x="16969" y="12283"/>
                    <a:pt x="15131" y="11264"/>
                  </a:cubicBezTo>
                  <a:cubicBezTo>
                    <a:pt x="13292" y="10245"/>
                    <a:pt x="10994" y="10245"/>
                    <a:pt x="8926" y="11060"/>
                  </a:cubicBezTo>
                  <a:cubicBezTo>
                    <a:pt x="6858" y="11875"/>
                    <a:pt x="5020" y="13506"/>
                    <a:pt x="5250" y="14524"/>
                  </a:cubicBezTo>
                  <a:cubicBezTo>
                    <a:pt x="5479" y="15543"/>
                    <a:pt x="7777" y="15951"/>
                    <a:pt x="10305" y="15951"/>
                  </a:cubicBezTo>
                  <a:cubicBezTo>
                    <a:pt x="12833" y="15951"/>
                    <a:pt x="15590" y="15543"/>
                    <a:pt x="17658" y="14524"/>
                  </a:cubicBezTo>
                  <a:cubicBezTo>
                    <a:pt x="19726" y="13506"/>
                    <a:pt x="21105" y="11875"/>
                    <a:pt x="20186" y="11264"/>
                  </a:cubicBezTo>
                  <a:cubicBezTo>
                    <a:pt x="19267" y="10653"/>
                    <a:pt x="16050" y="11060"/>
                    <a:pt x="13522" y="11875"/>
                  </a:cubicBezTo>
                  <a:cubicBezTo>
                    <a:pt x="10994" y="12690"/>
                    <a:pt x="9156" y="13913"/>
                    <a:pt x="8467" y="15543"/>
                  </a:cubicBezTo>
                  <a:cubicBezTo>
                    <a:pt x="7777" y="17174"/>
                    <a:pt x="8237" y="19211"/>
                    <a:pt x="8696" y="21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3" name="Line"/>
            <p:cNvSpPr/>
            <p:nvPr/>
          </p:nvSpPr>
          <p:spPr>
            <a:xfrm>
              <a:off x="1312056" y="8101974"/>
              <a:ext cx="113317" cy="22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548" fill="norm" stroke="1" extrusionOk="0">
                  <a:moveTo>
                    <a:pt x="21319" y="0"/>
                  </a:moveTo>
                  <a:cubicBezTo>
                    <a:pt x="16002" y="171"/>
                    <a:pt x="10685" y="343"/>
                    <a:pt x="7362" y="686"/>
                  </a:cubicBezTo>
                  <a:cubicBezTo>
                    <a:pt x="4039" y="1029"/>
                    <a:pt x="2710" y="1543"/>
                    <a:pt x="2377" y="2657"/>
                  </a:cubicBezTo>
                  <a:cubicBezTo>
                    <a:pt x="2045" y="3771"/>
                    <a:pt x="2710" y="5486"/>
                    <a:pt x="3042" y="6771"/>
                  </a:cubicBezTo>
                  <a:cubicBezTo>
                    <a:pt x="3374" y="8057"/>
                    <a:pt x="3374" y="8914"/>
                    <a:pt x="4205" y="9343"/>
                  </a:cubicBezTo>
                  <a:cubicBezTo>
                    <a:pt x="5036" y="9771"/>
                    <a:pt x="6697" y="9771"/>
                    <a:pt x="8359" y="10029"/>
                  </a:cubicBezTo>
                  <a:cubicBezTo>
                    <a:pt x="10021" y="10286"/>
                    <a:pt x="11682" y="10800"/>
                    <a:pt x="12679" y="11486"/>
                  </a:cubicBezTo>
                  <a:cubicBezTo>
                    <a:pt x="13676" y="12171"/>
                    <a:pt x="14008" y="13029"/>
                    <a:pt x="14174" y="14057"/>
                  </a:cubicBezTo>
                  <a:cubicBezTo>
                    <a:pt x="14341" y="15086"/>
                    <a:pt x="14341" y="16286"/>
                    <a:pt x="14341" y="17314"/>
                  </a:cubicBezTo>
                  <a:cubicBezTo>
                    <a:pt x="14341" y="18343"/>
                    <a:pt x="14341" y="19200"/>
                    <a:pt x="13676" y="19886"/>
                  </a:cubicBezTo>
                  <a:cubicBezTo>
                    <a:pt x="13011" y="20571"/>
                    <a:pt x="11682" y="21086"/>
                    <a:pt x="10021" y="21343"/>
                  </a:cubicBezTo>
                  <a:cubicBezTo>
                    <a:pt x="8359" y="21600"/>
                    <a:pt x="6365" y="21600"/>
                    <a:pt x="4371" y="21429"/>
                  </a:cubicBezTo>
                  <a:cubicBezTo>
                    <a:pt x="2377" y="21257"/>
                    <a:pt x="384" y="20914"/>
                    <a:pt x="51" y="20314"/>
                  </a:cubicBezTo>
                  <a:cubicBezTo>
                    <a:pt x="-281" y="19714"/>
                    <a:pt x="1048" y="18857"/>
                    <a:pt x="2377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4" name="Line"/>
            <p:cNvSpPr/>
            <p:nvPr/>
          </p:nvSpPr>
          <p:spPr>
            <a:xfrm>
              <a:off x="1462463" y="8033090"/>
              <a:ext cx="31794" cy="90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5" name="Line"/>
            <p:cNvSpPr/>
            <p:nvPr/>
          </p:nvSpPr>
          <p:spPr>
            <a:xfrm>
              <a:off x="1478359" y="8308627"/>
              <a:ext cx="21197" cy="37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6" name="Line"/>
            <p:cNvSpPr/>
            <p:nvPr/>
          </p:nvSpPr>
          <p:spPr>
            <a:xfrm>
              <a:off x="1563140" y="8117870"/>
              <a:ext cx="89113" cy="24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0" y="0"/>
                  </a:moveTo>
                  <a:cubicBezTo>
                    <a:pt x="4235" y="313"/>
                    <a:pt x="8471" y="626"/>
                    <a:pt x="12071" y="783"/>
                  </a:cubicBezTo>
                  <a:cubicBezTo>
                    <a:pt x="15671" y="939"/>
                    <a:pt x="18635" y="939"/>
                    <a:pt x="20118" y="1330"/>
                  </a:cubicBezTo>
                  <a:cubicBezTo>
                    <a:pt x="21600" y="1722"/>
                    <a:pt x="21600" y="2504"/>
                    <a:pt x="20965" y="5165"/>
                  </a:cubicBezTo>
                  <a:cubicBezTo>
                    <a:pt x="20329" y="7826"/>
                    <a:pt x="19059" y="12365"/>
                    <a:pt x="18424" y="15417"/>
                  </a:cubicBezTo>
                  <a:cubicBezTo>
                    <a:pt x="17788" y="18470"/>
                    <a:pt x="17788" y="20035"/>
                    <a:pt x="177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7" name="Line"/>
            <p:cNvSpPr/>
            <p:nvPr/>
          </p:nvSpPr>
          <p:spPr>
            <a:xfrm>
              <a:off x="1584335" y="8202651"/>
              <a:ext cx="95379" cy="37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8" name="Line"/>
            <p:cNvSpPr/>
            <p:nvPr/>
          </p:nvSpPr>
          <p:spPr>
            <a:xfrm>
              <a:off x="1759195" y="8027791"/>
              <a:ext cx="10598" cy="74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9" name="Line"/>
            <p:cNvSpPr/>
            <p:nvPr/>
          </p:nvSpPr>
          <p:spPr>
            <a:xfrm>
              <a:off x="1780390" y="8022492"/>
              <a:ext cx="10598" cy="74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0" name="Line"/>
            <p:cNvSpPr/>
            <p:nvPr/>
          </p:nvSpPr>
          <p:spPr>
            <a:xfrm>
              <a:off x="1460034" y="7124107"/>
              <a:ext cx="86548" cy="102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0586" fill="norm" stroke="1" extrusionOk="0">
                  <a:moveTo>
                    <a:pt x="7074" y="4829"/>
                  </a:moveTo>
                  <a:cubicBezTo>
                    <a:pt x="4914" y="4829"/>
                    <a:pt x="2754" y="4829"/>
                    <a:pt x="1458" y="6599"/>
                  </a:cubicBezTo>
                  <a:cubicBezTo>
                    <a:pt x="162" y="8370"/>
                    <a:pt x="-270" y="11911"/>
                    <a:pt x="162" y="14389"/>
                  </a:cubicBezTo>
                  <a:cubicBezTo>
                    <a:pt x="594" y="16868"/>
                    <a:pt x="1890" y="18284"/>
                    <a:pt x="4698" y="18638"/>
                  </a:cubicBezTo>
                  <a:cubicBezTo>
                    <a:pt x="7506" y="18992"/>
                    <a:pt x="11826" y="18284"/>
                    <a:pt x="14634" y="16160"/>
                  </a:cubicBezTo>
                  <a:cubicBezTo>
                    <a:pt x="17442" y="14035"/>
                    <a:pt x="18738" y="10494"/>
                    <a:pt x="19386" y="7838"/>
                  </a:cubicBezTo>
                  <a:cubicBezTo>
                    <a:pt x="20034" y="5183"/>
                    <a:pt x="20034" y="3412"/>
                    <a:pt x="19170" y="1996"/>
                  </a:cubicBezTo>
                  <a:cubicBezTo>
                    <a:pt x="18306" y="579"/>
                    <a:pt x="16578" y="-483"/>
                    <a:pt x="14202" y="225"/>
                  </a:cubicBezTo>
                  <a:cubicBezTo>
                    <a:pt x="11826" y="933"/>
                    <a:pt x="8802" y="3412"/>
                    <a:pt x="7506" y="6422"/>
                  </a:cubicBezTo>
                  <a:cubicBezTo>
                    <a:pt x="6210" y="9432"/>
                    <a:pt x="6642" y="12973"/>
                    <a:pt x="7722" y="15274"/>
                  </a:cubicBezTo>
                  <a:cubicBezTo>
                    <a:pt x="8802" y="17576"/>
                    <a:pt x="10530" y="18638"/>
                    <a:pt x="12474" y="19169"/>
                  </a:cubicBezTo>
                  <a:cubicBezTo>
                    <a:pt x="14418" y="19701"/>
                    <a:pt x="16578" y="19701"/>
                    <a:pt x="18090" y="17753"/>
                  </a:cubicBezTo>
                  <a:cubicBezTo>
                    <a:pt x="19602" y="15806"/>
                    <a:pt x="20466" y="11910"/>
                    <a:pt x="20466" y="9078"/>
                  </a:cubicBezTo>
                  <a:cubicBezTo>
                    <a:pt x="20466" y="6245"/>
                    <a:pt x="19602" y="4474"/>
                    <a:pt x="18090" y="3589"/>
                  </a:cubicBezTo>
                  <a:cubicBezTo>
                    <a:pt x="16578" y="2704"/>
                    <a:pt x="14418" y="2704"/>
                    <a:pt x="12474" y="3235"/>
                  </a:cubicBezTo>
                  <a:cubicBezTo>
                    <a:pt x="10530" y="3766"/>
                    <a:pt x="8802" y="4828"/>
                    <a:pt x="7506" y="7130"/>
                  </a:cubicBezTo>
                  <a:cubicBezTo>
                    <a:pt x="6210" y="9432"/>
                    <a:pt x="5346" y="12973"/>
                    <a:pt x="5778" y="15274"/>
                  </a:cubicBezTo>
                  <a:cubicBezTo>
                    <a:pt x="6210" y="17576"/>
                    <a:pt x="7938" y="18638"/>
                    <a:pt x="9882" y="18992"/>
                  </a:cubicBezTo>
                  <a:cubicBezTo>
                    <a:pt x="11826" y="19347"/>
                    <a:pt x="13986" y="18992"/>
                    <a:pt x="15930" y="17045"/>
                  </a:cubicBezTo>
                  <a:cubicBezTo>
                    <a:pt x="17874" y="15097"/>
                    <a:pt x="19602" y="11556"/>
                    <a:pt x="20034" y="8901"/>
                  </a:cubicBezTo>
                  <a:cubicBezTo>
                    <a:pt x="20466" y="6245"/>
                    <a:pt x="19602" y="4474"/>
                    <a:pt x="18090" y="3589"/>
                  </a:cubicBezTo>
                  <a:cubicBezTo>
                    <a:pt x="16578" y="2704"/>
                    <a:pt x="14418" y="2704"/>
                    <a:pt x="12042" y="4651"/>
                  </a:cubicBezTo>
                  <a:cubicBezTo>
                    <a:pt x="9666" y="6599"/>
                    <a:pt x="7074" y="10494"/>
                    <a:pt x="6210" y="13327"/>
                  </a:cubicBezTo>
                  <a:cubicBezTo>
                    <a:pt x="5346" y="16160"/>
                    <a:pt x="6210" y="17930"/>
                    <a:pt x="7722" y="18815"/>
                  </a:cubicBezTo>
                  <a:cubicBezTo>
                    <a:pt x="9234" y="19701"/>
                    <a:pt x="11394" y="19701"/>
                    <a:pt x="13338" y="19169"/>
                  </a:cubicBezTo>
                  <a:cubicBezTo>
                    <a:pt x="15282" y="18638"/>
                    <a:pt x="17010" y="17576"/>
                    <a:pt x="18306" y="15983"/>
                  </a:cubicBezTo>
                  <a:cubicBezTo>
                    <a:pt x="19602" y="14389"/>
                    <a:pt x="20466" y="12265"/>
                    <a:pt x="20898" y="10317"/>
                  </a:cubicBezTo>
                  <a:cubicBezTo>
                    <a:pt x="21330" y="8370"/>
                    <a:pt x="21330" y="6599"/>
                    <a:pt x="20250" y="5537"/>
                  </a:cubicBezTo>
                  <a:cubicBezTo>
                    <a:pt x="19170" y="4474"/>
                    <a:pt x="17010" y="4120"/>
                    <a:pt x="14202" y="5714"/>
                  </a:cubicBezTo>
                  <a:cubicBezTo>
                    <a:pt x="11394" y="7307"/>
                    <a:pt x="7938" y="10848"/>
                    <a:pt x="6426" y="13504"/>
                  </a:cubicBezTo>
                  <a:cubicBezTo>
                    <a:pt x="4914" y="16160"/>
                    <a:pt x="5346" y="17930"/>
                    <a:pt x="6642" y="19169"/>
                  </a:cubicBezTo>
                  <a:cubicBezTo>
                    <a:pt x="7938" y="20409"/>
                    <a:pt x="10098" y="21117"/>
                    <a:pt x="12258" y="20055"/>
                  </a:cubicBezTo>
                  <a:cubicBezTo>
                    <a:pt x="14418" y="18992"/>
                    <a:pt x="16578" y="16160"/>
                    <a:pt x="17658" y="13858"/>
                  </a:cubicBezTo>
                  <a:cubicBezTo>
                    <a:pt x="18738" y="11556"/>
                    <a:pt x="18738" y="9786"/>
                    <a:pt x="17658" y="8547"/>
                  </a:cubicBezTo>
                  <a:cubicBezTo>
                    <a:pt x="16578" y="7307"/>
                    <a:pt x="14418" y="6599"/>
                    <a:pt x="12258" y="6776"/>
                  </a:cubicBezTo>
                  <a:cubicBezTo>
                    <a:pt x="10098" y="6953"/>
                    <a:pt x="7938" y="8015"/>
                    <a:pt x="6210" y="9432"/>
                  </a:cubicBezTo>
                  <a:cubicBezTo>
                    <a:pt x="4482" y="10848"/>
                    <a:pt x="3186" y="12619"/>
                    <a:pt x="3186" y="14212"/>
                  </a:cubicBezTo>
                  <a:cubicBezTo>
                    <a:pt x="3186" y="15806"/>
                    <a:pt x="4482" y="17222"/>
                    <a:pt x="6210" y="17753"/>
                  </a:cubicBezTo>
                  <a:cubicBezTo>
                    <a:pt x="7938" y="18284"/>
                    <a:pt x="10098" y="17930"/>
                    <a:pt x="11610" y="16868"/>
                  </a:cubicBezTo>
                  <a:cubicBezTo>
                    <a:pt x="13122" y="15806"/>
                    <a:pt x="13986" y="14035"/>
                    <a:pt x="13770" y="12442"/>
                  </a:cubicBezTo>
                  <a:cubicBezTo>
                    <a:pt x="13554" y="10848"/>
                    <a:pt x="12258" y="9432"/>
                    <a:pt x="10530" y="9078"/>
                  </a:cubicBezTo>
                  <a:cubicBezTo>
                    <a:pt x="8802" y="8724"/>
                    <a:pt x="6642" y="9432"/>
                    <a:pt x="4914" y="10848"/>
                  </a:cubicBezTo>
                  <a:cubicBezTo>
                    <a:pt x="3186" y="12265"/>
                    <a:pt x="1890" y="14389"/>
                    <a:pt x="1890" y="16160"/>
                  </a:cubicBezTo>
                  <a:cubicBezTo>
                    <a:pt x="1890" y="17930"/>
                    <a:pt x="3186" y="19347"/>
                    <a:pt x="5130" y="20055"/>
                  </a:cubicBezTo>
                  <a:cubicBezTo>
                    <a:pt x="7074" y="20763"/>
                    <a:pt x="9666" y="20763"/>
                    <a:pt x="11826" y="20055"/>
                  </a:cubicBezTo>
                  <a:cubicBezTo>
                    <a:pt x="13986" y="19347"/>
                    <a:pt x="15714" y="17930"/>
                    <a:pt x="17226" y="16514"/>
                  </a:cubicBezTo>
                  <a:cubicBezTo>
                    <a:pt x="18738" y="15097"/>
                    <a:pt x="20034" y="13681"/>
                    <a:pt x="19386" y="12796"/>
                  </a:cubicBezTo>
                  <a:cubicBezTo>
                    <a:pt x="18738" y="11910"/>
                    <a:pt x="16146" y="11556"/>
                    <a:pt x="13770" y="11911"/>
                  </a:cubicBezTo>
                  <a:cubicBezTo>
                    <a:pt x="11394" y="12265"/>
                    <a:pt x="9234" y="13327"/>
                    <a:pt x="8802" y="14566"/>
                  </a:cubicBezTo>
                  <a:cubicBezTo>
                    <a:pt x="8370" y="15806"/>
                    <a:pt x="9666" y="17222"/>
                    <a:pt x="11394" y="17222"/>
                  </a:cubicBezTo>
                  <a:cubicBezTo>
                    <a:pt x="13122" y="17222"/>
                    <a:pt x="15282" y="15806"/>
                    <a:pt x="16578" y="14212"/>
                  </a:cubicBezTo>
                  <a:cubicBezTo>
                    <a:pt x="17874" y="12619"/>
                    <a:pt x="18306" y="10848"/>
                    <a:pt x="17442" y="9963"/>
                  </a:cubicBezTo>
                  <a:cubicBezTo>
                    <a:pt x="16578" y="9078"/>
                    <a:pt x="14418" y="9078"/>
                    <a:pt x="12474" y="9609"/>
                  </a:cubicBezTo>
                  <a:cubicBezTo>
                    <a:pt x="10530" y="10140"/>
                    <a:pt x="8802" y="11202"/>
                    <a:pt x="7506" y="12619"/>
                  </a:cubicBezTo>
                  <a:cubicBezTo>
                    <a:pt x="6210" y="14035"/>
                    <a:pt x="5346" y="15806"/>
                    <a:pt x="6210" y="16868"/>
                  </a:cubicBezTo>
                  <a:cubicBezTo>
                    <a:pt x="7074" y="17930"/>
                    <a:pt x="9666" y="18284"/>
                    <a:pt x="12042" y="18284"/>
                  </a:cubicBezTo>
                  <a:cubicBezTo>
                    <a:pt x="14418" y="18284"/>
                    <a:pt x="16578" y="17930"/>
                    <a:pt x="17010" y="17045"/>
                  </a:cubicBezTo>
                  <a:cubicBezTo>
                    <a:pt x="17442" y="16160"/>
                    <a:pt x="16146" y="14743"/>
                    <a:pt x="15066" y="13150"/>
                  </a:cubicBezTo>
                  <a:cubicBezTo>
                    <a:pt x="13986" y="11556"/>
                    <a:pt x="13122" y="9786"/>
                    <a:pt x="11826" y="8369"/>
                  </a:cubicBezTo>
                  <a:cubicBezTo>
                    <a:pt x="10530" y="6953"/>
                    <a:pt x="8802" y="5891"/>
                    <a:pt x="8586" y="4652"/>
                  </a:cubicBezTo>
                  <a:cubicBezTo>
                    <a:pt x="8370" y="3412"/>
                    <a:pt x="9666" y="1996"/>
                    <a:pt x="10962" y="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54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423269" y="6812267"/>
              <a:ext cx="157871" cy="157871"/>
            </a:xfrm>
            <a:prstGeom prst="rect">
              <a:avLst/>
            </a:prstGeom>
            <a:effectLst/>
          </p:spPr>
        </p:pic>
        <p:pic>
          <p:nvPicPr>
            <p:cNvPr id="354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48743" y="6775176"/>
              <a:ext cx="121799" cy="194962"/>
            </a:xfrm>
            <a:prstGeom prst="rect">
              <a:avLst/>
            </a:prstGeom>
            <a:effectLst/>
          </p:spPr>
        </p:pic>
        <p:pic>
          <p:nvPicPr>
            <p:cNvPr id="354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417971" y="6457249"/>
              <a:ext cx="131376" cy="179066"/>
            </a:xfrm>
            <a:prstGeom prst="rect">
              <a:avLst/>
            </a:prstGeom>
            <a:effectLst/>
          </p:spPr>
        </p:pic>
        <p:pic>
          <p:nvPicPr>
            <p:cNvPr id="354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439166" y="6478444"/>
              <a:ext cx="110181" cy="184365"/>
            </a:xfrm>
            <a:prstGeom prst="rect">
              <a:avLst/>
            </a:prstGeom>
            <a:effectLst/>
          </p:spPr>
        </p:pic>
        <p:pic>
          <p:nvPicPr>
            <p:cNvPr id="354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439166" y="7368640"/>
              <a:ext cx="120779" cy="136675"/>
            </a:xfrm>
            <a:prstGeom prst="rect">
              <a:avLst/>
            </a:prstGeom>
            <a:effectLst/>
          </p:spPr>
        </p:pic>
        <p:pic>
          <p:nvPicPr>
            <p:cNvPr id="355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444464" y="7342146"/>
              <a:ext cx="131377" cy="221456"/>
            </a:xfrm>
            <a:prstGeom prst="rect">
              <a:avLst/>
            </a:prstGeom>
            <a:effectLst/>
          </p:spPr>
        </p:pic>
        <p:pic>
          <p:nvPicPr>
            <p:cNvPr id="355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470958" y="6891749"/>
              <a:ext cx="62493" cy="247950"/>
            </a:xfrm>
            <a:prstGeom prst="rect">
              <a:avLst/>
            </a:prstGeom>
            <a:effectLst/>
          </p:spPr>
        </p:pic>
        <p:pic>
          <p:nvPicPr>
            <p:cNvPr id="3555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497755" y="7177883"/>
              <a:ext cx="35696" cy="263846"/>
            </a:xfrm>
            <a:prstGeom prst="rect">
              <a:avLst/>
            </a:prstGeom>
            <a:effectLst/>
          </p:spPr>
        </p:pic>
        <p:pic>
          <p:nvPicPr>
            <p:cNvPr id="355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274903" y="6546308"/>
              <a:ext cx="194962" cy="37019"/>
            </a:xfrm>
            <a:prstGeom prst="rect">
              <a:avLst/>
            </a:prstGeom>
            <a:effectLst/>
          </p:spPr>
        </p:pic>
        <p:pic>
          <p:nvPicPr>
            <p:cNvPr id="355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281948" y="6566492"/>
              <a:ext cx="209112" cy="640136"/>
            </a:xfrm>
            <a:prstGeom prst="rect">
              <a:avLst/>
            </a:prstGeom>
            <a:effectLst/>
          </p:spPr>
        </p:pic>
        <p:pic>
          <p:nvPicPr>
            <p:cNvPr id="356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79938" y="6791594"/>
              <a:ext cx="161403" cy="269078"/>
            </a:xfrm>
            <a:prstGeom prst="rect">
              <a:avLst/>
            </a:prstGeom>
            <a:effectLst/>
          </p:spPr>
        </p:pic>
        <p:pic>
          <p:nvPicPr>
            <p:cNvPr id="3563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168928" y="6976530"/>
              <a:ext cx="35998" cy="120778"/>
            </a:xfrm>
            <a:prstGeom prst="rect">
              <a:avLst/>
            </a:prstGeom>
            <a:effectLst/>
          </p:spPr>
        </p:pic>
        <p:pic>
          <p:nvPicPr>
            <p:cNvPr id="3565" name="Oval Oval" descr="Oval Oval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53031" y="6907645"/>
              <a:ext cx="30364" cy="25401"/>
            </a:xfrm>
            <a:prstGeom prst="rect">
              <a:avLst/>
            </a:prstGeom>
            <a:effectLst/>
          </p:spPr>
        </p:pic>
        <p:pic>
          <p:nvPicPr>
            <p:cNvPr id="3567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534234" y="6981828"/>
              <a:ext cx="1470395" cy="73091"/>
            </a:xfrm>
            <a:prstGeom prst="rect">
              <a:avLst/>
            </a:prstGeom>
            <a:effectLst/>
          </p:spPr>
        </p:pic>
        <p:pic>
          <p:nvPicPr>
            <p:cNvPr id="3569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523636" y="7056011"/>
              <a:ext cx="1556749" cy="57194"/>
            </a:xfrm>
            <a:prstGeom prst="rect">
              <a:avLst/>
            </a:prstGeom>
            <a:effectLst/>
          </p:spPr>
        </p:pic>
        <p:pic>
          <p:nvPicPr>
            <p:cNvPr id="3571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529245" y="6891749"/>
              <a:ext cx="205559" cy="142382"/>
            </a:xfrm>
            <a:prstGeom prst="rect">
              <a:avLst/>
            </a:prstGeom>
            <a:effectLst/>
          </p:spPr>
        </p:pic>
        <p:pic>
          <p:nvPicPr>
            <p:cNvPr id="3573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566336" y="7188481"/>
              <a:ext cx="226755" cy="134673"/>
            </a:xfrm>
            <a:prstGeom prst="rect">
              <a:avLst/>
            </a:prstGeom>
            <a:effectLst/>
          </p:spPr>
        </p:pic>
        <p:pic>
          <p:nvPicPr>
            <p:cNvPr id="3575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121239" y="6610914"/>
              <a:ext cx="194962" cy="173335"/>
            </a:xfrm>
            <a:prstGeom prst="rect">
              <a:avLst/>
            </a:prstGeom>
            <a:effectLst/>
          </p:spPr>
        </p:pic>
        <p:sp>
          <p:nvSpPr>
            <p:cNvPr id="3577" name="Line"/>
            <p:cNvSpPr/>
            <p:nvPr/>
          </p:nvSpPr>
          <p:spPr>
            <a:xfrm>
              <a:off x="5431643" y="7325630"/>
              <a:ext cx="211560" cy="528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533" fill="norm" stroke="1" extrusionOk="0">
                  <a:moveTo>
                    <a:pt x="500" y="20847"/>
                  </a:moveTo>
                  <a:cubicBezTo>
                    <a:pt x="320" y="21207"/>
                    <a:pt x="140" y="21567"/>
                    <a:pt x="50" y="21531"/>
                  </a:cubicBezTo>
                  <a:cubicBezTo>
                    <a:pt x="-40" y="21495"/>
                    <a:pt x="-40" y="21063"/>
                    <a:pt x="320" y="19515"/>
                  </a:cubicBezTo>
                  <a:cubicBezTo>
                    <a:pt x="680" y="17967"/>
                    <a:pt x="1400" y="15303"/>
                    <a:pt x="2300" y="12567"/>
                  </a:cubicBezTo>
                  <a:cubicBezTo>
                    <a:pt x="3200" y="9831"/>
                    <a:pt x="4280" y="7023"/>
                    <a:pt x="5270" y="5007"/>
                  </a:cubicBezTo>
                  <a:cubicBezTo>
                    <a:pt x="6260" y="2991"/>
                    <a:pt x="7160" y="1767"/>
                    <a:pt x="7970" y="1011"/>
                  </a:cubicBezTo>
                  <a:cubicBezTo>
                    <a:pt x="8780" y="255"/>
                    <a:pt x="9500" y="-33"/>
                    <a:pt x="10130" y="3"/>
                  </a:cubicBezTo>
                  <a:cubicBezTo>
                    <a:pt x="10760" y="39"/>
                    <a:pt x="11300" y="399"/>
                    <a:pt x="11930" y="1587"/>
                  </a:cubicBezTo>
                  <a:cubicBezTo>
                    <a:pt x="12560" y="2775"/>
                    <a:pt x="13280" y="4791"/>
                    <a:pt x="14090" y="6951"/>
                  </a:cubicBezTo>
                  <a:cubicBezTo>
                    <a:pt x="14900" y="9111"/>
                    <a:pt x="15800" y="11415"/>
                    <a:pt x="17060" y="13683"/>
                  </a:cubicBezTo>
                  <a:cubicBezTo>
                    <a:pt x="18320" y="15951"/>
                    <a:pt x="19940" y="18183"/>
                    <a:pt x="21560" y="20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8" name="Line"/>
            <p:cNvSpPr/>
            <p:nvPr/>
          </p:nvSpPr>
          <p:spPr>
            <a:xfrm>
              <a:off x="5404756" y="7662175"/>
              <a:ext cx="153666" cy="58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45" y="18327"/>
                    <a:pt x="1490" y="15055"/>
                    <a:pt x="5090" y="11455"/>
                  </a:cubicBezTo>
                  <a:cubicBezTo>
                    <a:pt x="8690" y="7855"/>
                    <a:pt x="15145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9" name="Line"/>
            <p:cNvSpPr/>
            <p:nvPr/>
          </p:nvSpPr>
          <p:spPr>
            <a:xfrm>
              <a:off x="5642202" y="7578814"/>
              <a:ext cx="115038" cy="201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243" fill="norm" stroke="1" extrusionOk="0">
                  <a:moveTo>
                    <a:pt x="15426" y="967"/>
                  </a:moveTo>
                  <a:cubicBezTo>
                    <a:pt x="11615" y="409"/>
                    <a:pt x="7803" y="-150"/>
                    <a:pt x="5262" y="36"/>
                  </a:cubicBezTo>
                  <a:cubicBezTo>
                    <a:pt x="2720" y="222"/>
                    <a:pt x="1450" y="1153"/>
                    <a:pt x="656" y="2084"/>
                  </a:cubicBezTo>
                  <a:cubicBezTo>
                    <a:pt x="-138" y="3016"/>
                    <a:pt x="-456" y="3947"/>
                    <a:pt x="1132" y="4878"/>
                  </a:cubicBezTo>
                  <a:cubicBezTo>
                    <a:pt x="2720" y="5809"/>
                    <a:pt x="6215" y="6740"/>
                    <a:pt x="9868" y="8043"/>
                  </a:cubicBezTo>
                  <a:cubicBezTo>
                    <a:pt x="13520" y="9347"/>
                    <a:pt x="17332" y="11022"/>
                    <a:pt x="19238" y="12791"/>
                  </a:cubicBezTo>
                  <a:cubicBezTo>
                    <a:pt x="21144" y="14560"/>
                    <a:pt x="21144" y="16422"/>
                    <a:pt x="19397" y="17912"/>
                  </a:cubicBezTo>
                  <a:cubicBezTo>
                    <a:pt x="17650" y="19402"/>
                    <a:pt x="14156" y="20519"/>
                    <a:pt x="11615" y="20984"/>
                  </a:cubicBezTo>
                  <a:cubicBezTo>
                    <a:pt x="9073" y="21450"/>
                    <a:pt x="7485" y="21264"/>
                    <a:pt x="6532" y="20612"/>
                  </a:cubicBezTo>
                  <a:cubicBezTo>
                    <a:pt x="5579" y="19960"/>
                    <a:pt x="5262" y="18843"/>
                    <a:pt x="5897" y="17819"/>
                  </a:cubicBezTo>
                  <a:cubicBezTo>
                    <a:pt x="6532" y="16795"/>
                    <a:pt x="8120" y="15864"/>
                    <a:pt x="9709" y="149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0" name="Line"/>
            <p:cNvSpPr/>
            <p:nvPr/>
          </p:nvSpPr>
          <p:spPr>
            <a:xfrm>
              <a:off x="5802094" y="7535847"/>
              <a:ext cx="95450" cy="229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4" h="21458" fill="norm" stroke="1" extrusionOk="0">
                  <a:moveTo>
                    <a:pt x="20844" y="910"/>
                  </a:moveTo>
                  <a:cubicBezTo>
                    <a:pt x="16601" y="581"/>
                    <a:pt x="12358" y="251"/>
                    <a:pt x="9273" y="86"/>
                  </a:cubicBezTo>
                  <a:cubicBezTo>
                    <a:pt x="6187" y="-79"/>
                    <a:pt x="4258" y="-79"/>
                    <a:pt x="2523" y="745"/>
                  </a:cubicBezTo>
                  <a:cubicBezTo>
                    <a:pt x="787" y="1570"/>
                    <a:pt x="-756" y="3219"/>
                    <a:pt x="401" y="5032"/>
                  </a:cubicBezTo>
                  <a:cubicBezTo>
                    <a:pt x="1558" y="6846"/>
                    <a:pt x="5415" y="8825"/>
                    <a:pt x="8694" y="11051"/>
                  </a:cubicBezTo>
                  <a:cubicBezTo>
                    <a:pt x="11973" y="13277"/>
                    <a:pt x="14673" y="15750"/>
                    <a:pt x="15444" y="17399"/>
                  </a:cubicBezTo>
                  <a:cubicBezTo>
                    <a:pt x="16215" y="19048"/>
                    <a:pt x="15058" y="19872"/>
                    <a:pt x="13515" y="20449"/>
                  </a:cubicBezTo>
                  <a:cubicBezTo>
                    <a:pt x="11973" y="21026"/>
                    <a:pt x="10044" y="21356"/>
                    <a:pt x="8115" y="21439"/>
                  </a:cubicBezTo>
                  <a:cubicBezTo>
                    <a:pt x="6187" y="21521"/>
                    <a:pt x="4258" y="21356"/>
                    <a:pt x="3101" y="20697"/>
                  </a:cubicBezTo>
                  <a:cubicBezTo>
                    <a:pt x="1944" y="20037"/>
                    <a:pt x="1558" y="18883"/>
                    <a:pt x="1173" y="177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1" name="Line"/>
            <p:cNvSpPr/>
            <p:nvPr/>
          </p:nvSpPr>
          <p:spPr>
            <a:xfrm>
              <a:off x="5937054" y="7579969"/>
              <a:ext cx="135349" cy="173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0993" fill="norm" stroke="1" extrusionOk="0">
                  <a:moveTo>
                    <a:pt x="3823" y="1613"/>
                  </a:moveTo>
                  <a:cubicBezTo>
                    <a:pt x="2982" y="757"/>
                    <a:pt x="2140" y="-98"/>
                    <a:pt x="1439" y="9"/>
                  </a:cubicBezTo>
                  <a:cubicBezTo>
                    <a:pt x="738" y="116"/>
                    <a:pt x="177" y="1185"/>
                    <a:pt x="36" y="4179"/>
                  </a:cubicBezTo>
                  <a:cubicBezTo>
                    <a:pt x="-104" y="7173"/>
                    <a:pt x="177" y="12092"/>
                    <a:pt x="597" y="15086"/>
                  </a:cubicBezTo>
                  <a:cubicBezTo>
                    <a:pt x="1018" y="18080"/>
                    <a:pt x="1579" y="19150"/>
                    <a:pt x="2421" y="20005"/>
                  </a:cubicBezTo>
                  <a:cubicBezTo>
                    <a:pt x="3262" y="20860"/>
                    <a:pt x="4384" y="21502"/>
                    <a:pt x="6208" y="20433"/>
                  </a:cubicBezTo>
                  <a:cubicBezTo>
                    <a:pt x="8031" y="19363"/>
                    <a:pt x="10556" y="16583"/>
                    <a:pt x="11818" y="14338"/>
                  </a:cubicBezTo>
                  <a:cubicBezTo>
                    <a:pt x="13080" y="12092"/>
                    <a:pt x="13080" y="10381"/>
                    <a:pt x="12940" y="8991"/>
                  </a:cubicBezTo>
                  <a:cubicBezTo>
                    <a:pt x="12800" y="7601"/>
                    <a:pt x="12519" y="6532"/>
                    <a:pt x="12379" y="6639"/>
                  </a:cubicBezTo>
                  <a:cubicBezTo>
                    <a:pt x="12239" y="6746"/>
                    <a:pt x="12239" y="8029"/>
                    <a:pt x="12660" y="9953"/>
                  </a:cubicBezTo>
                  <a:cubicBezTo>
                    <a:pt x="13080" y="11878"/>
                    <a:pt x="13922" y="14445"/>
                    <a:pt x="14764" y="16155"/>
                  </a:cubicBezTo>
                  <a:cubicBezTo>
                    <a:pt x="15605" y="17866"/>
                    <a:pt x="16447" y="18722"/>
                    <a:pt x="17569" y="18936"/>
                  </a:cubicBezTo>
                  <a:cubicBezTo>
                    <a:pt x="18691" y="19150"/>
                    <a:pt x="20093" y="18722"/>
                    <a:pt x="21496" y="18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2" name="Line"/>
            <p:cNvSpPr/>
            <p:nvPr/>
          </p:nvSpPr>
          <p:spPr>
            <a:xfrm>
              <a:off x="6088299" y="7600023"/>
              <a:ext cx="132471" cy="129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0" fill="norm" stroke="1" extrusionOk="0">
                  <a:moveTo>
                    <a:pt x="0" y="1494"/>
                  </a:moveTo>
                  <a:cubicBezTo>
                    <a:pt x="1152" y="6390"/>
                    <a:pt x="2304" y="11286"/>
                    <a:pt x="3024" y="14886"/>
                  </a:cubicBezTo>
                  <a:cubicBezTo>
                    <a:pt x="3744" y="18486"/>
                    <a:pt x="4032" y="20790"/>
                    <a:pt x="4032" y="21078"/>
                  </a:cubicBezTo>
                  <a:cubicBezTo>
                    <a:pt x="4032" y="21366"/>
                    <a:pt x="3744" y="19638"/>
                    <a:pt x="3600" y="16902"/>
                  </a:cubicBezTo>
                  <a:cubicBezTo>
                    <a:pt x="3456" y="14166"/>
                    <a:pt x="3456" y="10422"/>
                    <a:pt x="3744" y="7830"/>
                  </a:cubicBezTo>
                  <a:cubicBezTo>
                    <a:pt x="4032" y="5238"/>
                    <a:pt x="4608" y="3798"/>
                    <a:pt x="5616" y="3366"/>
                  </a:cubicBezTo>
                  <a:cubicBezTo>
                    <a:pt x="6624" y="2934"/>
                    <a:pt x="8064" y="3510"/>
                    <a:pt x="9216" y="5382"/>
                  </a:cubicBezTo>
                  <a:cubicBezTo>
                    <a:pt x="10368" y="7254"/>
                    <a:pt x="11232" y="10422"/>
                    <a:pt x="11664" y="12726"/>
                  </a:cubicBezTo>
                  <a:cubicBezTo>
                    <a:pt x="12096" y="15030"/>
                    <a:pt x="12096" y="16470"/>
                    <a:pt x="12096" y="15894"/>
                  </a:cubicBezTo>
                  <a:cubicBezTo>
                    <a:pt x="12096" y="15318"/>
                    <a:pt x="12096" y="12726"/>
                    <a:pt x="12528" y="9990"/>
                  </a:cubicBezTo>
                  <a:cubicBezTo>
                    <a:pt x="12960" y="7254"/>
                    <a:pt x="13824" y="4374"/>
                    <a:pt x="14976" y="2502"/>
                  </a:cubicBezTo>
                  <a:cubicBezTo>
                    <a:pt x="16128" y="630"/>
                    <a:pt x="17568" y="-234"/>
                    <a:pt x="18576" y="54"/>
                  </a:cubicBezTo>
                  <a:cubicBezTo>
                    <a:pt x="19584" y="342"/>
                    <a:pt x="20160" y="1782"/>
                    <a:pt x="20448" y="4950"/>
                  </a:cubicBezTo>
                  <a:cubicBezTo>
                    <a:pt x="20736" y="8118"/>
                    <a:pt x="20736" y="13014"/>
                    <a:pt x="20880" y="15894"/>
                  </a:cubicBezTo>
                  <a:cubicBezTo>
                    <a:pt x="21024" y="18774"/>
                    <a:pt x="21312" y="19638"/>
                    <a:pt x="21600" y="20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3" name="Line"/>
            <p:cNvSpPr/>
            <p:nvPr/>
          </p:nvSpPr>
          <p:spPr>
            <a:xfrm>
              <a:off x="6278038" y="7438499"/>
              <a:ext cx="116822" cy="511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499" fill="norm" stroke="1" extrusionOk="0">
                  <a:moveTo>
                    <a:pt x="4947" y="6951"/>
                  </a:moveTo>
                  <a:cubicBezTo>
                    <a:pt x="4947" y="9920"/>
                    <a:pt x="4947" y="12889"/>
                    <a:pt x="5106" y="15190"/>
                  </a:cubicBezTo>
                  <a:cubicBezTo>
                    <a:pt x="5265" y="17491"/>
                    <a:pt x="5583" y="19124"/>
                    <a:pt x="5741" y="20126"/>
                  </a:cubicBezTo>
                  <a:cubicBezTo>
                    <a:pt x="5900" y="21128"/>
                    <a:pt x="5900" y="21499"/>
                    <a:pt x="5900" y="21499"/>
                  </a:cubicBezTo>
                  <a:cubicBezTo>
                    <a:pt x="5900" y="21499"/>
                    <a:pt x="5900" y="21128"/>
                    <a:pt x="5106" y="19718"/>
                  </a:cubicBezTo>
                  <a:cubicBezTo>
                    <a:pt x="4312" y="18307"/>
                    <a:pt x="2724" y="15858"/>
                    <a:pt x="1612" y="13408"/>
                  </a:cubicBezTo>
                  <a:cubicBezTo>
                    <a:pt x="500" y="10959"/>
                    <a:pt x="-135" y="8509"/>
                    <a:pt x="24" y="6468"/>
                  </a:cubicBezTo>
                  <a:cubicBezTo>
                    <a:pt x="183" y="4427"/>
                    <a:pt x="1136" y="2794"/>
                    <a:pt x="2406" y="1792"/>
                  </a:cubicBezTo>
                  <a:cubicBezTo>
                    <a:pt x="3677" y="790"/>
                    <a:pt x="5265" y="419"/>
                    <a:pt x="6853" y="196"/>
                  </a:cubicBezTo>
                  <a:cubicBezTo>
                    <a:pt x="8441" y="-27"/>
                    <a:pt x="10030" y="-101"/>
                    <a:pt x="12253" y="196"/>
                  </a:cubicBezTo>
                  <a:cubicBezTo>
                    <a:pt x="14477" y="493"/>
                    <a:pt x="17336" y="1161"/>
                    <a:pt x="19083" y="2274"/>
                  </a:cubicBezTo>
                  <a:cubicBezTo>
                    <a:pt x="20830" y="3388"/>
                    <a:pt x="21465" y="4946"/>
                    <a:pt x="20671" y="6023"/>
                  </a:cubicBezTo>
                  <a:cubicBezTo>
                    <a:pt x="19877" y="7099"/>
                    <a:pt x="17653" y="7693"/>
                    <a:pt x="15906" y="8101"/>
                  </a:cubicBezTo>
                  <a:cubicBezTo>
                    <a:pt x="14159" y="8509"/>
                    <a:pt x="12889" y="8732"/>
                    <a:pt x="10983" y="8806"/>
                  </a:cubicBezTo>
                  <a:cubicBezTo>
                    <a:pt x="9077" y="8880"/>
                    <a:pt x="6536" y="8806"/>
                    <a:pt x="5741" y="8509"/>
                  </a:cubicBezTo>
                  <a:cubicBezTo>
                    <a:pt x="4947" y="8212"/>
                    <a:pt x="5900" y="7693"/>
                    <a:pt x="6853" y="71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4" name="Line"/>
            <p:cNvSpPr/>
            <p:nvPr/>
          </p:nvSpPr>
          <p:spPr>
            <a:xfrm>
              <a:off x="6523221" y="7190583"/>
              <a:ext cx="47268" cy="414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503" fill="norm" stroke="1" extrusionOk="0">
                  <a:moveTo>
                    <a:pt x="9409" y="0"/>
                  </a:moveTo>
                  <a:cubicBezTo>
                    <a:pt x="10209" y="2288"/>
                    <a:pt x="11009" y="4576"/>
                    <a:pt x="9809" y="7139"/>
                  </a:cubicBezTo>
                  <a:cubicBezTo>
                    <a:pt x="8609" y="9702"/>
                    <a:pt x="5409" y="12539"/>
                    <a:pt x="3409" y="14781"/>
                  </a:cubicBezTo>
                  <a:cubicBezTo>
                    <a:pt x="1409" y="17024"/>
                    <a:pt x="609" y="18671"/>
                    <a:pt x="209" y="19724"/>
                  </a:cubicBezTo>
                  <a:cubicBezTo>
                    <a:pt x="-191" y="20776"/>
                    <a:pt x="-191" y="21234"/>
                    <a:pt x="1809" y="21417"/>
                  </a:cubicBezTo>
                  <a:cubicBezTo>
                    <a:pt x="3809" y="21600"/>
                    <a:pt x="7809" y="21508"/>
                    <a:pt x="11409" y="20959"/>
                  </a:cubicBezTo>
                  <a:cubicBezTo>
                    <a:pt x="15009" y="20410"/>
                    <a:pt x="18209" y="19403"/>
                    <a:pt x="21409" y="18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5" name="Line"/>
            <p:cNvSpPr/>
            <p:nvPr/>
          </p:nvSpPr>
          <p:spPr>
            <a:xfrm>
              <a:off x="6491006" y="7386917"/>
              <a:ext cx="153666" cy="189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9" fill="norm" stroke="1" extrusionOk="0">
                  <a:moveTo>
                    <a:pt x="0" y="10477"/>
                  </a:moveTo>
                  <a:cubicBezTo>
                    <a:pt x="2234" y="9310"/>
                    <a:pt x="4469" y="8142"/>
                    <a:pt x="6703" y="7461"/>
                  </a:cubicBezTo>
                  <a:cubicBezTo>
                    <a:pt x="8938" y="6780"/>
                    <a:pt x="11172" y="6585"/>
                    <a:pt x="12910" y="6488"/>
                  </a:cubicBezTo>
                  <a:cubicBezTo>
                    <a:pt x="14648" y="6391"/>
                    <a:pt x="15890" y="6391"/>
                    <a:pt x="16386" y="8045"/>
                  </a:cubicBezTo>
                  <a:cubicBezTo>
                    <a:pt x="16883" y="9699"/>
                    <a:pt x="16634" y="13007"/>
                    <a:pt x="16386" y="15148"/>
                  </a:cubicBezTo>
                  <a:cubicBezTo>
                    <a:pt x="16138" y="17288"/>
                    <a:pt x="15890" y="18261"/>
                    <a:pt x="15766" y="19234"/>
                  </a:cubicBezTo>
                  <a:cubicBezTo>
                    <a:pt x="15641" y="20207"/>
                    <a:pt x="15641" y="21180"/>
                    <a:pt x="15766" y="20791"/>
                  </a:cubicBezTo>
                  <a:cubicBezTo>
                    <a:pt x="15890" y="20402"/>
                    <a:pt x="16138" y="18650"/>
                    <a:pt x="16262" y="15829"/>
                  </a:cubicBezTo>
                  <a:cubicBezTo>
                    <a:pt x="16386" y="13007"/>
                    <a:pt x="16386" y="9115"/>
                    <a:pt x="16510" y="6099"/>
                  </a:cubicBezTo>
                  <a:cubicBezTo>
                    <a:pt x="16634" y="3083"/>
                    <a:pt x="16883" y="942"/>
                    <a:pt x="17752" y="261"/>
                  </a:cubicBezTo>
                  <a:cubicBezTo>
                    <a:pt x="18621" y="-420"/>
                    <a:pt x="20110" y="358"/>
                    <a:pt x="21600" y="1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6" name="Line"/>
            <p:cNvSpPr/>
            <p:nvPr/>
          </p:nvSpPr>
          <p:spPr>
            <a:xfrm>
              <a:off x="6675699" y="7393568"/>
              <a:ext cx="197841" cy="174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400" fill="norm" stroke="1" extrusionOk="0">
                  <a:moveTo>
                    <a:pt x="8608" y="4336"/>
                  </a:moveTo>
                  <a:cubicBezTo>
                    <a:pt x="7282" y="4336"/>
                    <a:pt x="5956" y="4336"/>
                    <a:pt x="4440" y="6172"/>
                  </a:cubicBezTo>
                  <a:cubicBezTo>
                    <a:pt x="2924" y="8008"/>
                    <a:pt x="1219" y="11680"/>
                    <a:pt x="461" y="14164"/>
                  </a:cubicBezTo>
                  <a:cubicBezTo>
                    <a:pt x="-297" y="16648"/>
                    <a:pt x="-108" y="17944"/>
                    <a:pt x="935" y="18808"/>
                  </a:cubicBezTo>
                  <a:cubicBezTo>
                    <a:pt x="1977" y="19672"/>
                    <a:pt x="3871" y="20104"/>
                    <a:pt x="5292" y="19996"/>
                  </a:cubicBezTo>
                  <a:cubicBezTo>
                    <a:pt x="6713" y="19888"/>
                    <a:pt x="7661" y="19240"/>
                    <a:pt x="8135" y="17188"/>
                  </a:cubicBezTo>
                  <a:cubicBezTo>
                    <a:pt x="8608" y="15136"/>
                    <a:pt x="8608" y="11680"/>
                    <a:pt x="8324" y="9520"/>
                  </a:cubicBezTo>
                  <a:cubicBezTo>
                    <a:pt x="8040" y="7360"/>
                    <a:pt x="7471" y="6496"/>
                    <a:pt x="7566" y="6388"/>
                  </a:cubicBezTo>
                  <a:cubicBezTo>
                    <a:pt x="7661" y="6280"/>
                    <a:pt x="8419" y="6928"/>
                    <a:pt x="9271" y="7576"/>
                  </a:cubicBezTo>
                  <a:cubicBezTo>
                    <a:pt x="10124" y="8224"/>
                    <a:pt x="11071" y="8872"/>
                    <a:pt x="11640" y="10816"/>
                  </a:cubicBezTo>
                  <a:cubicBezTo>
                    <a:pt x="12208" y="12760"/>
                    <a:pt x="12398" y="16000"/>
                    <a:pt x="12303" y="18160"/>
                  </a:cubicBezTo>
                  <a:cubicBezTo>
                    <a:pt x="12208" y="20320"/>
                    <a:pt x="11829" y="21400"/>
                    <a:pt x="11640" y="21400"/>
                  </a:cubicBezTo>
                  <a:cubicBezTo>
                    <a:pt x="11450" y="21400"/>
                    <a:pt x="11450" y="20320"/>
                    <a:pt x="11924" y="16972"/>
                  </a:cubicBezTo>
                  <a:cubicBezTo>
                    <a:pt x="12398" y="13624"/>
                    <a:pt x="13345" y="8008"/>
                    <a:pt x="14103" y="4768"/>
                  </a:cubicBezTo>
                  <a:cubicBezTo>
                    <a:pt x="14861" y="1528"/>
                    <a:pt x="15429" y="664"/>
                    <a:pt x="16377" y="232"/>
                  </a:cubicBezTo>
                  <a:cubicBezTo>
                    <a:pt x="17324" y="-200"/>
                    <a:pt x="18650" y="-200"/>
                    <a:pt x="19598" y="1744"/>
                  </a:cubicBezTo>
                  <a:cubicBezTo>
                    <a:pt x="20545" y="3688"/>
                    <a:pt x="21114" y="7576"/>
                    <a:pt x="21208" y="10060"/>
                  </a:cubicBezTo>
                  <a:cubicBezTo>
                    <a:pt x="21303" y="12544"/>
                    <a:pt x="20924" y="13624"/>
                    <a:pt x="20545" y="147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7" name="Line"/>
            <p:cNvSpPr/>
            <p:nvPr/>
          </p:nvSpPr>
          <p:spPr>
            <a:xfrm>
              <a:off x="7103990" y="7255742"/>
              <a:ext cx="293109" cy="247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64" fill="norm" stroke="1" extrusionOk="0">
                  <a:moveTo>
                    <a:pt x="123" y="5379"/>
                  </a:moveTo>
                  <a:cubicBezTo>
                    <a:pt x="123" y="4153"/>
                    <a:pt x="123" y="2928"/>
                    <a:pt x="1093" y="1855"/>
                  </a:cubicBezTo>
                  <a:cubicBezTo>
                    <a:pt x="2063" y="783"/>
                    <a:pt x="4003" y="-136"/>
                    <a:pt x="6008" y="17"/>
                  </a:cubicBezTo>
                  <a:cubicBezTo>
                    <a:pt x="8013" y="170"/>
                    <a:pt x="10082" y="1396"/>
                    <a:pt x="10599" y="3234"/>
                  </a:cubicBezTo>
                  <a:cubicBezTo>
                    <a:pt x="11117" y="5073"/>
                    <a:pt x="10082" y="7524"/>
                    <a:pt x="8336" y="9975"/>
                  </a:cubicBezTo>
                  <a:cubicBezTo>
                    <a:pt x="6590" y="12426"/>
                    <a:pt x="4132" y="14877"/>
                    <a:pt x="2645" y="16409"/>
                  </a:cubicBezTo>
                  <a:cubicBezTo>
                    <a:pt x="1157" y="17941"/>
                    <a:pt x="640" y="18553"/>
                    <a:pt x="317" y="19243"/>
                  </a:cubicBezTo>
                  <a:cubicBezTo>
                    <a:pt x="-7" y="19932"/>
                    <a:pt x="-136" y="20698"/>
                    <a:pt x="187" y="21081"/>
                  </a:cubicBezTo>
                  <a:cubicBezTo>
                    <a:pt x="511" y="21464"/>
                    <a:pt x="1287" y="21464"/>
                    <a:pt x="3615" y="21311"/>
                  </a:cubicBezTo>
                  <a:cubicBezTo>
                    <a:pt x="5943" y="21158"/>
                    <a:pt x="9823" y="20851"/>
                    <a:pt x="13057" y="20851"/>
                  </a:cubicBezTo>
                  <a:cubicBezTo>
                    <a:pt x="16290" y="20851"/>
                    <a:pt x="18877" y="21158"/>
                    <a:pt x="21464" y="2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8" name="Line"/>
            <p:cNvSpPr/>
            <p:nvPr/>
          </p:nvSpPr>
          <p:spPr>
            <a:xfrm>
              <a:off x="5081531" y="7712665"/>
              <a:ext cx="1939355" cy="27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0" fill="norm" stroke="1" extrusionOk="0">
                  <a:moveTo>
                    <a:pt x="0" y="21520"/>
                  </a:moveTo>
                  <a:cubicBezTo>
                    <a:pt x="630" y="20563"/>
                    <a:pt x="1259" y="19606"/>
                    <a:pt x="1908" y="18923"/>
                  </a:cubicBezTo>
                  <a:cubicBezTo>
                    <a:pt x="2557" y="18239"/>
                    <a:pt x="3226" y="17829"/>
                    <a:pt x="3954" y="17214"/>
                  </a:cubicBezTo>
                  <a:cubicBezTo>
                    <a:pt x="4682" y="16598"/>
                    <a:pt x="5469" y="15778"/>
                    <a:pt x="6275" y="14821"/>
                  </a:cubicBezTo>
                  <a:cubicBezTo>
                    <a:pt x="7082" y="13864"/>
                    <a:pt x="7908" y="12771"/>
                    <a:pt x="8666" y="11814"/>
                  </a:cubicBezTo>
                  <a:cubicBezTo>
                    <a:pt x="9423" y="10857"/>
                    <a:pt x="10111" y="10036"/>
                    <a:pt x="10800" y="9148"/>
                  </a:cubicBezTo>
                  <a:cubicBezTo>
                    <a:pt x="11489" y="8259"/>
                    <a:pt x="12177" y="7302"/>
                    <a:pt x="12836" y="6550"/>
                  </a:cubicBezTo>
                  <a:cubicBezTo>
                    <a:pt x="13495" y="5798"/>
                    <a:pt x="14125" y="5252"/>
                    <a:pt x="14813" y="4636"/>
                  </a:cubicBezTo>
                  <a:cubicBezTo>
                    <a:pt x="15502" y="4021"/>
                    <a:pt x="16249" y="3338"/>
                    <a:pt x="17007" y="2723"/>
                  </a:cubicBezTo>
                  <a:cubicBezTo>
                    <a:pt x="17764" y="2107"/>
                    <a:pt x="18531" y="1561"/>
                    <a:pt x="19239" y="1082"/>
                  </a:cubicBezTo>
                  <a:cubicBezTo>
                    <a:pt x="19948" y="604"/>
                    <a:pt x="20597" y="193"/>
                    <a:pt x="20980" y="57"/>
                  </a:cubicBezTo>
                  <a:cubicBezTo>
                    <a:pt x="21364" y="-80"/>
                    <a:pt x="21482" y="57"/>
                    <a:pt x="21600" y="1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9" name="Line"/>
            <p:cNvSpPr/>
            <p:nvPr/>
          </p:nvSpPr>
          <p:spPr>
            <a:xfrm>
              <a:off x="5494836" y="7821138"/>
              <a:ext cx="1494257" cy="249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70" y="20834"/>
                    <a:pt x="1940" y="20068"/>
                    <a:pt x="2847" y="19149"/>
                  </a:cubicBezTo>
                  <a:cubicBezTo>
                    <a:pt x="3753" y="18230"/>
                    <a:pt x="4596" y="17157"/>
                    <a:pt x="5489" y="16162"/>
                  </a:cubicBezTo>
                  <a:cubicBezTo>
                    <a:pt x="6383" y="15166"/>
                    <a:pt x="7328" y="14247"/>
                    <a:pt x="8311" y="13251"/>
                  </a:cubicBezTo>
                  <a:cubicBezTo>
                    <a:pt x="9294" y="12255"/>
                    <a:pt x="10315" y="11183"/>
                    <a:pt x="11349" y="10111"/>
                  </a:cubicBezTo>
                  <a:cubicBezTo>
                    <a:pt x="12383" y="9038"/>
                    <a:pt x="13430" y="7966"/>
                    <a:pt x="14413" y="6970"/>
                  </a:cubicBezTo>
                  <a:cubicBezTo>
                    <a:pt x="15396" y="5974"/>
                    <a:pt x="16315" y="5055"/>
                    <a:pt x="17221" y="4213"/>
                  </a:cubicBezTo>
                  <a:cubicBezTo>
                    <a:pt x="18128" y="3370"/>
                    <a:pt x="19021" y="2604"/>
                    <a:pt x="19749" y="1915"/>
                  </a:cubicBezTo>
                  <a:cubicBezTo>
                    <a:pt x="20477" y="1226"/>
                    <a:pt x="21038" y="61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0" name="Line"/>
            <p:cNvSpPr/>
            <p:nvPr/>
          </p:nvSpPr>
          <p:spPr>
            <a:xfrm>
              <a:off x="7672635" y="7275364"/>
              <a:ext cx="31794" cy="31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1" name="Line"/>
            <p:cNvSpPr/>
            <p:nvPr/>
          </p:nvSpPr>
          <p:spPr>
            <a:xfrm>
              <a:off x="7693195" y="7460821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2" name="Line"/>
            <p:cNvSpPr/>
            <p:nvPr/>
          </p:nvSpPr>
          <p:spPr>
            <a:xfrm>
              <a:off x="8255943" y="7573115"/>
              <a:ext cx="238004" cy="384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466" fill="norm" stroke="1" extrusionOk="0">
                  <a:moveTo>
                    <a:pt x="16760" y="2310"/>
                  </a:moveTo>
                  <a:cubicBezTo>
                    <a:pt x="17240" y="1521"/>
                    <a:pt x="17720" y="732"/>
                    <a:pt x="17400" y="338"/>
                  </a:cubicBezTo>
                  <a:cubicBezTo>
                    <a:pt x="17080" y="-57"/>
                    <a:pt x="15960" y="-57"/>
                    <a:pt x="13960" y="91"/>
                  </a:cubicBezTo>
                  <a:cubicBezTo>
                    <a:pt x="11960" y="239"/>
                    <a:pt x="9080" y="535"/>
                    <a:pt x="7000" y="1028"/>
                  </a:cubicBezTo>
                  <a:cubicBezTo>
                    <a:pt x="4920" y="1521"/>
                    <a:pt x="3640" y="2212"/>
                    <a:pt x="2760" y="3543"/>
                  </a:cubicBezTo>
                  <a:cubicBezTo>
                    <a:pt x="1880" y="4875"/>
                    <a:pt x="1400" y="6847"/>
                    <a:pt x="1000" y="9165"/>
                  </a:cubicBezTo>
                  <a:cubicBezTo>
                    <a:pt x="600" y="11483"/>
                    <a:pt x="280" y="14146"/>
                    <a:pt x="120" y="16020"/>
                  </a:cubicBezTo>
                  <a:cubicBezTo>
                    <a:pt x="-40" y="17894"/>
                    <a:pt x="-40" y="18979"/>
                    <a:pt x="120" y="19768"/>
                  </a:cubicBezTo>
                  <a:cubicBezTo>
                    <a:pt x="280" y="20557"/>
                    <a:pt x="600" y="21050"/>
                    <a:pt x="1160" y="21296"/>
                  </a:cubicBezTo>
                  <a:cubicBezTo>
                    <a:pt x="1720" y="21543"/>
                    <a:pt x="2520" y="21543"/>
                    <a:pt x="4920" y="21148"/>
                  </a:cubicBezTo>
                  <a:cubicBezTo>
                    <a:pt x="7320" y="20754"/>
                    <a:pt x="11320" y="19965"/>
                    <a:pt x="14360" y="19472"/>
                  </a:cubicBezTo>
                  <a:cubicBezTo>
                    <a:pt x="17400" y="18979"/>
                    <a:pt x="19480" y="18781"/>
                    <a:pt x="21560" y="18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3" name="Line"/>
            <p:cNvSpPr/>
            <p:nvPr/>
          </p:nvSpPr>
          <p:spPr>
            <a:xfrm>
              <a:off x="8266098" y="7778748"/>
              <a:ext cx="158965" cy="15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4" name="Line"/>
            <p:cNvSpPr/>
            <p:nvPr/>
          </p:nvSpPr>
          <p:spPr>
            <a:xfrm>
              <a:off x="8611844" y="7527290"/>
              <a:ext cx="194731" cy="394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44" fill="norm" stroke="1" extrusionOk="0">
                  <a:moveTo>
                    <a:pt x="21454" y="1859"/>
                  </a:moveTo>
                  <a:cubicBezTo>
                    <a:pt x="21259" y="1283"/>
                    <a:pt x="21065" y="707"/>
                    <a:pt x="20384" y="371"/>
                  </a:cubicBezTo>
                  <a:cubicBezTo>
                    <a:pt x="19703" y="35"/>
                    <a:pt x="18535" y="-61"/>
                    <a:pt x="15908" y="35"/>
                  </a:cubicBezTo>
                  <a:cubicBezTo>
                    <a:pt x="13281" y="131"/>
                    <a:pt x="9195" y="419"/>
                    <a:pt x="6665" y="659"/>
                  </a:cubicBezTo>
                  <a:cubicBezTo>
                    <a:pt x="4135" y="899"/>
                    <a:pt x="3162" y="1091"/>
                    <a:pt x="2481" y="1715"/>
                  </a:cubicBezTo>
                  <a:cubicBezTo>
                    <a:pt x="1800" y="2339"/>
                    <a:pt x="1411" y="3395"/>
                    <a:pt x="1411" y="5219"/>
                  </a:cubicBezTo>
                  <a:cubicBezTo>
                    <a:pt x="1411" y="7043"/>
                    <a:pt x="1800" y="9635"/>
                    <a:pt x="1605" y="12275"/>
                  </a:cubicBezTo>
                  <a:cubicBezTo>
                    <a:pt x="1411" y="14915"/>
                    <a:pt x="632" y="17603"/>
                    <a:pt x="243" y="19187"/>
                  </a:cubicBezTo>
                  <a:cubicBezTo>
                    <a:pt x="-146" y="20771"/>
                    <a:pt x="-146" y="21251"/>
                    <a:pt x="827" y="21395"/>
                  </a:cubicBezTo>
                  <a:cubicBezTo>
                    <a:pt x="1800" y="21539"/>
                    <a:pt x="3746" y="21347"/>
                    <a:pt x="7054" y="21059"/>
                  </a:cubicBezTo>
                  <a:cubicBezTo>
                    <a:pt x="10362" y="20771"/>
                    <a:pt x="15032" y="20387"/>
                    <a:pt x="19703" y="200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5" name="Line"/>
            <p:cNvSpPr/>
            <p:nvPr/>
          </p:nvSpPr>
          <p:spPr>
            <a:xfrm>
              <a:off x="8823677" y="7591858"/>
              <a:ext cx="253178" cy="2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372" fill="norm" stroke="1" extrusionOk="0">
                  <a:moveTo>
                    <a:pt x="20902" y="2021"/>
                  </a:moveTo>
                  <a:cubicBezTo>
                    <a:pt x="21200" y="1382"/>
                    <a:pt x="21498" y="743"/>
                    <a:pt x="21275" y="359"/>
                  </a:cubicBezTo>
                  <a:cubicBezTo>
                    <a:pt x="21051" y="-24"/>
                    <a:pt x="20306" y="-152"/>
                    <a:pt x="18519" y="231"/>
                  </a:cubicBezTo>
                  <a:cubicBezTo>
                    <a:pt x="16731" y="615"/>
                    <a:pt x="13901" y="1510"/>
                    <a:pt x="11666" y="2788"/>
                  </a:cubicBezTo>
                  <a:cubicBezTo>
                    <a:pt x="9432" y="4066"/>
                    <a:pt x="7793" y="5727"/>
                    <a:pt x="6974" y="6878"/>
                  </a:cubicBezTo>
                  <a:cubicBezTo>
                    <a:pt x="6155" y="8028"/>
                    <a:pt x="6155" y="8667"/>
                    <a:pt x="6452" y="9306"/>
                  </a:cubicBezTo>
                  <a:cubicBezTo>
                    <a:pt x="6750" y="9945"/>
                    <a:pt x="7346" y="10584"/>
                    <a:pt x="8538" y="11159"/>
                  </a:cubicBezTo>
                  <a:cubicBezTo>
                    <a:pt x="9730" y="11734"/>
                    <a:pt x="11517" y="12246"/>
                    <a:pt x="11815" y="12629"/>
                  </a:cubicBezTo>
                  <a:cubicBezTo>
                    <a:pt x="12113" y="13012"/>
                    <a:pt x="10921" y="13268"/>
                    <a:pt x="9059" y="13907"/>
                  </a:cubicBezTo>
                  <a:cubicBezTo>
                    <a:pt x="7197" y="14546"/>
                    <a:pt x="4665" y="15569"/>
                    <a:pt x="3026" y="16399"/>
                  </a:cubicBezTo>
                  <a:cubicBezTo>
                    <a:pt x="1388" y="17230"/>
                    <a:pt x="643" y="17869"/>
                    <a:pt x="270" y="18508"/>
                  </a:cubicBezTo>
                  <a:cubicBezTo>
                    <a:pt x="-102" y="19147"/>
                    <a:pt x="-102" y="19786"/>
                    <a:pt x="345" y="20234"/>
                  </a:cubicBezTo>
                  <a:cubicBezTo>
                    <a:pt x="792" y="20681"/>
                    <a:pt x="1686" y="20937"/>
                    <a:pt x="4218" y="21128"/>
                  </a:cubicBezTo>
                  <a:cubicBezTo>
                    <a:pt x="6750" y="21320"/>
                    <a:pt x="10921" y="21448"/>
                    <a:pt x="13975" y="21320"/>
                  </a:cubicBezTo>
                  <a:cubicBezTo>
                    <a:pt x="17029" y="21192"/>
                    <a:pt x="18966" y="20809"/>
                    <a:pt x="20902" y="20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6" name="Line"/>
            <p:cNvSpPr/>
            <p:nvPr/>
          </p:nvSpPr>
          <p:spPr>
            <a:xfrm>
              <a:off x="9156293" y="7831736"/>
              <a:ext cx="5300" cy="116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7" name="Line"/>
            <p:cNvSpPr/>
            <p:nvPr/>
          </p:nvSpPr>
          <p:spPr>
            <a:xfrm>
              <a:off x="9142972" y="7701695"/>
              <a:ext cx="55291" cy="66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0841" fill="norm" stroke="1" extrusionOk="0">
                  <a:moveTo>
                    <a:pt x="17241" y="4223"/>
                  </a:moveTo>
                  <a:cubicBezTo>
                    <a:pt x="13866" y="4777"/>
                    <a:pt x="10491" y="5331"/>
                    <a:pt x="8128" y="6992"/>
                  </a:cubicBezTo>
                  <a:cubicBezTo>
                    <a:pt x="5766" y="8654"/>
                    <a:pt x="4416" y="11423"/>
                    <a:pt x="5091" y="14192"/>
                  </a:cubicBezTo>
                  <a:cubicBezTo>
                    <a:pt x="5766" y="16961"/>
                    <a:pt x="8466" y="19730"/>
                    <a:pt x="11504" y="20561"/>
                  </a:cubicBezTo>
                  <a:cubicBezTo>
                    <a:pt x="14541" y="21392"/>
                    <a:pt x="17916" y="20284"/>
                    <a:pt x="19604" y="18346"/>
                  </a:cubicBezTo>
                  <a:cubicBezTo>
                    <a:pt x="21291" y="16407"/>
                    <a:pt x="21291" y="13638"/>
                    <a:pt x="20953" y="10869"/>
                  </a:cubicBezTo>
                  <a:cubicBezTo>
                    <a:pt x="20616" y="8100"/>
                    <a:pt x="19941" y="5330"/>
                    <a:pt x="17578" y="3392"/>
                  </a:cubicBezTo>
                  <a:cubicBezTo>
                    <a:pt x="15216" y="1454"/>
                    <a:pt x="11166" y="346"/>
                    <a:pt x="7453" y="69"/>
                  </a:cubicBezTo>
                  <a:cubicBezTo>
                    <a:pt x="3741" y="-208"/>
                    <a:pt x="366" y="346"/>
                    <a:pt x="29" y="1730"/>
                  </a:cubicBezTo>
                  <a:cubicBezTo>
                    <a:pt x="-309" y="3115"/>
                    <a:pt x="2391" y="5331"/>
                    <a:pt x="5091" y="7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8" name="Line"/>
            <p:cNvSpPr/>
            <p:nvPr/>
          </p:nvSpPr>
          <p:spPr>
            <a:xfrm>
              <a:off x="9272867" y="7501159"/>
              <a:ext cx="191227" cy="444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68" fill="norm" stroke="1" extrusionOk="0">
                  <a:moveTo>
                    <a:pt x="0" y="1892"/>
                  </a:moveTo>
                  <a:cubicBezTo>
                    <a:pt x="3567" y="1294"/>
                    <a:pt x="7134" y="696"/>
                    <a:pt x="10404" y="355"/>
                  </a:cubicBezTo>
                  <a:cubicBezTo>
                    <a:pt x="13673" y="13"/>
                    <a:pt x="16646" y="-72"/>
                    <a:pt x="18528" y="56"/>
                  </a:cubicBezTo>
                  <a:cubicBezTo>
                    <a:pt x="20411" y="184"/>
                    <a:pt x="21204" y="526"/>
                    <a:pt x="21402" y="1294"/>
                  </a:cubicBezTo>
                  <a:cubicBezTo>
                    <a:pt x="21600" y="2062"/>
                    <a:pt x="21204" y="3258"/>
                    <a:pt x="20807" y="4922"/>
                  </a:cubicBezTo>
                  <a:cubicBezTo>
                    <a:pt x="20411" y="6587"/>
                    <a:pt x="20015" y="8722"/>
                    <a:pt x="19519" y="10984"/>
                  </a:cubicBezTo>
                  <a:cubicBezTo>
                    <a:pt x="19024" y="13247"/>
                    <a:pt x="18429" y="15637"/>
                    <a:pt x="18033" y="17259"/>
                  </a:cubicBezTo>
                  <a:cubicBezTo>
                    <a:pt x="17637" y="18881"/>
                    <a:pt x="17439" y="19735"/>
                    <a:pt x="17637" y="20333"/>
                  </a:cubicBezTo>
                  <a:cubicBezTo>
                    <a:pt x="17835" y="20930"/>
                    <a:pt x="18429" y="21272"/>
                    <a:pt x="18231" y="21400"/>
                  </a:cubicBezTo>
                  <a:cubicBezTo>
                    <a:pt x="18033" y="21528"/>
                    <a:pt x="17042" y="21443"/>
                    <a:pt x="14565" y="21400"/>
                  </a:cubicBezTo>
                  <a:cubicBezTo>
                    <a:pt x="12088" y="21357"/>
                    <a:pt x="8125" y="21357"/>
                    <a:pt x="4161" y="21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9" name="Line"/>
            <p:cNvSpPr/>
            <p:nvPr/>
          </p:nvSpPr>
          <p:spPr>
            <a:xfrm>
              <a:off x="9765653" y="7765653"/>
              <a:ext cx="174861" cy="13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7"/>
                  </a:moveTo>
                  <a:cubicBezTo>
                    <a:pt x="5018" y="1118"/>
                    <a:pt x="10036" y="-1582"/>
                    <a:pt x="13636" y="1118"/>
                  </a:cubicBezTo>
                  <a:cubicBezTo>
                    <a:pt x="17236" y="3818"/>
                    <a:pt x="19418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0" name="Line"/>
            <p:cNvSpPr/>
            <p:nvPr/>
          </p:nvSpPr>
          <p:spPr>
            <a:xfrm>
              <a:off x="9781550" y="7874126"/>
              <a:ext cx="217251" cy="10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71" y="18000"/>
                    <a:pt x="11941" y="14400"/>
                    <a:pt x="15541" y="10800"/>
                  </a:cubicBezTo>
                  <a:cubicBezTo>
                    <a:pt x="19141" y="7200"/>
                    <a:pt x="2037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1" name="Line"/>
            <p:cNvSpPr/>
            <p:nvPr/>
          </p:nvSpPr>
          <p:spPr>
            <a:xfrm>
              <a:off x="10126761" y="7703522"/>
              <a:ext cx="216673" cy="276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162" fill="norm" stroke="1" extrusionOk="0">
                  <a:moveTo>
                    <a:pt x="14837" y="2510"/>
                  </a:moveTo>
                  <a:cubicBezTo>
                    <a:pt x="14837" y="1700"/>
                    <a:pt x="14837" y="890"/>
                    <a:pt x="14323" y="418"/>
                  </a:cubicBezTo>
                  <a:cubicBezTo>
                    <a:pt x="13809" y="-55"/>
                    <a:pt x="12780" y="-190"/>
                    <a:pt x="11409" y="350"/>
                  </a:cubicBezTo>
                  <a:cubicBezTo>
                    <a:pt x="10037" y="890"/>
                    <a:pt x="8323" y="2105"/>
                    <a:pt x="6609" y="3793"/>
                  </a:cubicBezTo>
                  <a:cubicBezTo>
                    <a:pt x="4894" y="5480"/>
                    <a:pt x="3180" y="7640"/>
                    <a:pt x="1980" y="10273"/>
                  </a:cubicBezTo>
                  <a:cubicBezTo>
                    <a:pt x="780" y="12905"/>
                    <a:pt x="94" y="16010"/>
                    <a:pt x="9" y="17900"/>
                  </a:cubicBezTo>
                  <a:cubicBezTo>
                    <a:pt x="-77" y="19790"/>
                    <a:pt x="437" y="20465"/>
                    <a:pt x="1980" y="20870"/>
                  </a:cubicBezTo>
                  <a:cubicBezTo>
                    <a:pt x="3523" y="21275"/>
                    <a:pt x="6094" y="21410"/>
                    <a:pt x="9352" y="20263"/>
                  </a:cubicBezTo>
                  <a:cubicBezTo>
                    <a:pt x="12609" y="19115"/>
                    <a:pt x="16552" y="16685"/>
                    <a:pt x="18780" y="13850"/>
                  </a:cubicBezTo>
                  <a:cubicBezTo>
                    <a:pt x="21009" y="11015"/>
                    <a:pt x="21523" y="7775"/>
                    <a:pt x="20580" y="5413"/>
                  </a:cubicBezTo>
                  <a:cubicBezTo>
                    <a:pt x="19637" y="3050"/>
                    <a:pt x="17237" y="1565"/>
                    <a:pt x="15009" y="958"/>
                  </a:cubicBezTo>
                  <a:cubicBezTo>
                    <a:pt x="12780" y="350"/>
                    <a:pt x="10723" y="620"/>
                    <a:pt x="8666" y="8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2" name="Line"/>
            <p:cNvSpPr/>
            <p:nvPr/>
          </p:nvSpPr>
          <p:spPr>
            <a:xfrm>
              <a:off x="10724732" y="7680504"/>
              <a:ext cx="249044" cy="385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1" fill="norm" stroke="1" extrusionOk="0">
                  <a:moveTo>
                    <a:pt x="0" y="5412"/>
                  </a:moveTo>
                  <a:cubicBezTo>
                    <a:pt x="153" y="4828"/>
                    <a:pt x="306" y="4245"/>
                    <a:pt x="613" y="4245"/>
                  </a:cubicBezTo>
                  <a:cubicBezTo>
                    <a:pt x="919" y="4245"/>
                    <a:pt x="1379" y="4828"/>
                    <a:pt x="2068" y="6628"/>
                  </a:cubicBezTo>
                  <a:cubicBezTo>
                    <a:pt x="2757" y="8428"/>
                    <a:pt x="3677" y="11445"/>
                    <a:pt x="4213" y="13828"/>
                  </a:cubicBezTo>
                  <a:cubicBezTo>
                    <a:pt x="4749" y="16212"/>
                    <a:pt x="4902" y="17964"/>
                    <a:pt x="5132" y="19180"/>
                  </a:cubicBezTo>
                  <a:cubicBezTo>
                    <a:pt x="5362" y="20396"/>
                    <a:pt x="5668" y="21077"/>
                    <a:pt x="6051" y="21223"/>
                  </a:cubicBezTo>
                  <a:cubicBezTo>
                    <a:pt x="6434" y="21369"/>
                    <a:pt x="6894" y="20980"/>
                    <a:pt x="7736" y="19228"/>
                  </a:cubicBezTo>
                  <a:cubicBezTo>
                    <a:pt x="8579" y="17477"/>
                    <a:pt x="9804" y="14364"/>
                    <a:pt x="11030" y="11445"/>
                  </a:cubicBezTo>
                  <a:cubicBezTo>
                    <a:pt x="12255" y="8526"/>
                    <a:pt x="13481" y="5801"/>
                    <a:pt x="14400" y="3953"/>
                  </a:cubicBezTo>
                  <a:cubicBezTo>
                    <a:pt x="15319" y="2104"/>
                    <a:pt x="15932" y="1131"/>
                    <a:pt x="16621" y="547"/>
                  </a:cubicBezTo>
                  <a:cubicBezTo>
                    <a:pt x="17311" y="-36"/>
                    <a:pt x="18077" y="-231"/>
                    <a:pt x="18919" y="353"/>
                  </a:cubicBezTo>
                  <a:cubicBezTo>
                    <a:pt x="19762" y="937"/>
                    <a:pt x="20681" y="2299"/>
                    <a:pt x="21600" y="3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3" name="Line"/>
            <p:cNvSpPr/>
            <p:nvPr/>
          </p:nvSpPr>
          <p:spPr>
            <a:xfrm>
              <a:off x="10634653" y="7898732"/>
              <a:ext cx="381514" cy="8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8" fill="norm" stroke="1" extrusionOk="0">
                  <a:moveTo>
                    <a:pt x="0" y="21198"/>
                  </a:moveTo>
                  <a:cubicBezTo>
                    <a:pt x="2000" y="16446"/>
                    <a:pt x="4000" y="11694"/>
                    <a:pt x="6650" y="8022"/>
                  </a:cubicBezTo>
                  <a:cubicBezTo>
                    <a:pt x="9300" y="4350"/>
                    <a:pt x="12600" y="1758"/>
                    <a:pt x="15200" y="678"/>
                  </a:cubicBezTo>
                  <a:cubicBezTo>
                    <a:pt x="17800" y="-402"/>
                    <a:pt x="19700" y="30"/>
                    <a:pt x="21600" y="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4" name="Line"/>
            <p:cNvSpPr/>
            <p:nvPr/>
          </p:nvSpPr>
          <p:spPr>
            <a:xfrm>
              <a:off x="11127440" y="8022492"/>
              <a:ext cx="10598" cy="143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5" name="Line"/>
            <p:cNvSpPr/>
            <p:nvPr/>
          </p:nvSpPr>
          <p:spPr>
            <a:xfrm>
              <a:off x="11100946" y="7872086"/>
              <a:ext cx="89294" cy="77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0499" fill="norm" stroke="1" extrusionOk="0">
                  <a:moveTo>
                    <a:pt x="17788" y="542"/>
                  </a:moveTo>
                  <a:cubicBezTo>
                    <a:pt x="15671" y="73"/>
                    <a:pt x="13553" y="-397"/>
                    <a:pt x="12071" y="542"/>
                  </a:cubicBezTo>
                  <a:cubicBezTo>
                    <a:pt x="10588" y="1481"/>
                    <a:pt x="9741" y="3829"/>
                    <a:pt x="9106" y="6177"/>
                  </a:cubicBezTo>
                  <a:cubicBezTo>
                    <a:pt x="8471" y="8525"/>
                    <a:pt x="8047" y="10873"/>
                    <a:pt x="8471" y="13220"/>
                  </a:cubicBezTo>
                  <a:cubicBezTo>
                    <a:pt x="8894" y="15568"/>
                    <a:pt x="10165" y="17916"/>
                    <a:pt x="12071" y="19325"/>
                  </a:cubicBezTo>
                  <a:cubicBezTo>
                    <a:pt x="13976" y="20733"/>
                    <a:pt x="16518" y="21203"/>
                    <a:pt x="18424" y="18855"/>
                  </a:cubicBezTo>
                  <a:cubicBezTo>
                    <a:pt x="20329" y="16507"/>
                    <a:pt x="21600" y="11342"/>
                    <a:pt x="21388" y="8055"/>
                  </a:cubicBezTo>
                  <a:cubicBezTo>
                    <a:pt x="21176" y="4768"/>
                    <a:pt x="19482" y="3360"/>
                    <a:pt x="15671" y="3829"/>
                  </a:cubicBezTo>
                  <a:cubicBezTo>
                    <a:pt x="11859" y="4299"/>
                    <a:pt x="5929" y="6646"/>
                    <a:pt x="0" y="89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6" name="Line"/>
            <p:cNvSpPr/>
            <p:nvPr/>
          </p:nvSpPr>
          <p:spPr>
            <a:xfrm>
              <a:off x="8848964" y="8080778"/>
              <a:ext cx="291434" cy="15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42" y="2400"/>
                    <a:pt x="6284" y="4800"/>
                    <a:pt x="9884" y="8400"/>
                  </a:cubicBezTo>
                  <a:cubicBezTo>
                    <a:pt x="13484" y="12000"/>
                    <a:pt x="17542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7" name="Line"/>
            <p:cNvSpPr/>
            <p:nvPr/>
          </p:nvSpPr>
          <p:spPr>
            <a:xfrm>
              <a:off x="8889588" y="8144364"/>
              <a:ext cx="266706" cy="15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0" y="21600"/>
                  </a:moveTo>
                  <a:cubicBezTo>
                    <a:pt x="715" y="21600"/>
                    <a:pt x="0" y="21600"/>
                    <a:pt x="0" y="21600"/>
                  </a:cubicBezTo>
                  <a:cubicBezTo>
                    <a:pt x="0" y="21600"/>
                    <a:pt x="715" y="21600"/>
                    <a:pt x="4077" y="18000"/>
                  </a:cubicBezTo>
                  <a:cubicBezTo>
                    <a:pt x="7438" y="14400"/>
                    <a:pt x="13446" y="7200"/>
                    <a:pt x="16808" y="3600"/>
                  </a:cubicBezTo>
                  <a:cubicBezTo>
                    <a:pt x="20170" y="0"/>
                    <a:pt x="2088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8" name="Line"/>
            <p:cNvSpPr/>
            <p:nvPr/>
          </p:nvSpPr>
          <p:spPr>
            <a:xfrm>
              <a:off x="7988448" y="8387095"/>
              <a:ext cx="208767" cy="285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44" fill="norm" stroke="1" extrusionOk="0">
                  <a:moveTo>
                    <a:pt x="21454" y="871"/>
                  </a:moveTo>
                  <a:cubicBezTo>
                    <a:pt x="16372" y="473"/>
                    <a:pt x="11289" y="76"/>
                    <a:pt x="8113" y="9"/>
                  </a:cubicBezTo>
                  <a:cubicBezTo>
                    <a:pt x="4936" y="-57"/>
                    <a:pt x="3666" y="208"/>
                    <a:pt x="2577" y="1069"/>
                  </a:cubicBezTo>
                  <a:cubicBezTo>
                    <a:pt x="1488" y="1931"/>
                    <a:pt x="580" y="3388"/>
                    <a:pt x="217" y="6171"/>
                  </a:cubicBezTo>
                  <a:cubicBezTo>
                    <a:pt x="-146" y="8954"/>
                    <a:pt x="36" y="13062"/>
                    <a:pt x="126" y="15447"/>
                  </a:cubicBezTo>
                  <a:cubicBezTo>
                    <a:pt x="217" y="17833"/>
                    <a:pt x="217" y="18495"/>
                    <a:pt x="308" y="19224"/>
                  </a:cubicBezTo>
                  <a:cubicBezTo>
                    <a:pt x="399" y="19953"/>
                    <a:pt x="580" y="20748"/>
                    <a:pt x="1397" y="21145"/>
                  </a:cubicBezTo>
                  <a:cubicBezTo>
                    <a:pt x="2214" y="21543"/>
                    <a:pt x="3666" y="21543"/>
                    <a:pt x="6388" y="21145"/>
                  </a:cubicBezTo>
                  <a:cubicBezTo>
                    <a:pt x="9111" y="20748"/>
                    <a:pt x="13104" y="19953"/>
                    <a:pt x="17098" y="19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9" name="Line"/>
            <p:cNvSpPr/>
            <p:nvPr/>
          </p:nvSpPr>
          <p:spPr>
            <a:xfrm>
              <a:off x="7995860" y="8547072"/>
              <a:ext cx="143069" cy="37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6457"/>
                    <a:pt x="4800" y="11314"/>
                    <a:pt x="8400" y="7714"/>
                  </a:cubicBezTo>
                  <a:cubicBezTo>
                    <a:pt x="12000" y="4114"/>
                    <a:pt x="1680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0" name="Line"/>
            <p:cNvSpPr/>
            <p:nvPr/>
          </p:nvSpPr>
          <p:spPr>
            <a:xfrm>
              <a:off x="8274304" y="8385384"/>
              <a:ext cx="203746" cy="301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447" fill="norm" stroke="1" extrusionOk="0">
                  <a:moveTo>
                    <a:pt x="21480" y="2831"/>
                  </a:moveTo>
                  <a:cubicBezTo>
                    <a:pt x="21108" y="2203"/>
                    <a:pt x="20735" y="1576"/>
                    <a:pt x="19711" y="1010"/>
                  </a:cubicBezTo>
                  <a:cubicBezTo>
                    <a:pt x="18687" y="445"/>
                    <a:pt x="17011" y="-57"/>
                    <a:pt x="15242" y="6"/>
                  </a:cubicBezTo>
                  <a:cubicBezTo>
                    <a:pt x="13473" y="69"/>
                    <a:pt x="11611" y="696"/>
                    <a:pt x="9842" y="1827"/>
                  </a:cubicBezTo>
                  <a:cubicBezTo>
                    <a:pt x="8073" y="2957"/>
                    <a:pt x="6397" y="4590"/>
                    <a:pt x="4814" y="7164"/>
                  </a:cubicBezTo>
                  <a:cubicBezTo>
                    <a:pt x="3232" y="9738"/>
                    <a:pt x="1742" y="13255"/>
                    <a:pt x="904" y="15578"/>
                  </a:cubicBezTo>
                  <a:cubicBezTo>
                    <a:pt x="66" y="17901"/>
                    <a:pt x="-120" y="19031"/>
                    <a:pt x="66" y="19848"/>
                  </a:cubicBezTo>
                  <a:cubicBezTo>
                    <a:pt x="252" y="20664"/>
                    <a:pt x="811" y="21166"/>
                    <a:pt x="2208" y="21355"/>
                  </a:cubicBezTo>
                  <a:cubicBezTo>
                    <a:pt x="3604" y="21543"/>
                    <a:pt x="5839" y="21417"/>
                    <a:pt x="7887" y="21229"/>
                  </a:cubicBezTo>
                  <a:cubicBezTo>
                    <a:pt x="9935" y="21041"/>
                    <a:pt x="11797" y="20790"/>
                    <a:pt x="13659" y="20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1" name="Line"/>
            <p:cNvSpPr/>
            <p:nvPr/>
          </p:nvSpPr>
          <p:spPr>
            <a:xfrm>
              <a:off x="8488213" y="8439652"/>
              <a:ext cx="196490" cy="202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342" fill="norm" stroke="1" extrusionOk="0">
                  <a:moveTo>
                    <a:pt x="21455" y="2946"/>
                  </a:moveTo>
                  <a:cubicBezTo>
                    <a:pt x="21262" y="1828"/>
                    <a:pt x="21069" y="711"/>
                    <a:pt x="20394" y="246"/>
                  </a:cubicBezTo>
                  <a:cubicBezTo>
                    <a:pt x="19719" y="-220"/>
                    <a:pt x="18562" y="-34"/>
                    <a:pt x="16537" y="897"/>
                  </a:cubicBezTo>
                  <a:cubicBezTo>
                    <a:pt x="14512" y="1828"/>
                    <a:pt x="11619" y="3504"/>
                    <a:pt x="9787" y="4714"/>
                  </a:cubicBezTo>
                  <a:cubicBezTo>
                    <a:pt x="7955" y="5925"/>
                    <a:pt x="7184" y="6670"/>
                    <a:pt x="6605" y="7508"/>
                  </a:cubicBezTo>
                  <a:cubicBezTo>
                    <a:pt x="6026" y="8346"/>
                    <a:pt x="5641" y="9277"/>
                    <a:pt x="6026" y="9928"/>
                  </a:cubicBezTo>
                  <a:cubicBezTo>
                    <a:pt x="6412" y="10580"/>
                    <a:pt x="7569" y="10952"/>
                    <a:pt x="7762" y="11511"/>
                  </a:cubicBezTo>
                  <a:cubicBezTo>
                    <a:pt x="7955" y="12070"/>
                    <a:pt x="7184" y="12814"/>
                    <a:pt x="5834" y="13746"/>
                  </a:cubicBezTo>
                  <a:cubicBezTo>
                    <a:pt x="4484" y="14677"/>
                    <a:pt x="2555" y="15794"/>
                    <a:pt x="1398" y="16818"/>
                  </a:cubicBezTo>
                  <a:cubicBezTo>
                    <a:pt x="241" y="17842"/>
                    <a:pt x="-145" y="18773"/>
                    <a:pt x="48" y="19518"/>
                  </a:cubicBezTo>
                  <a:cubicBezTo>
                    <a:pt x="241" y="20263"/>
                    <a:pt x="1012" y="20821"/>
                    <a:pt x="3809" y="21101"/>
                  </a:cubicBezTo>
                  <a:cubicBezTo>
                    <a:pt x="6605" y="21380"/>
                    <a:pt x="11426" y="21380"/>
                    <a:pt x="14319" y="21287"/>
                  </a:cubicBezTo>
                  <a:cubicBezTo>
                    <a:pt x="17212" y="21194"/>
                    <a:pt x="18176" y="21008"/>
                    <a:pt x="19141" y="20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2" name="Line"/>
            <p:cNvSpPr/>
            <p:nvPr/>
          </p:nvSpPr>
          <p:spPr>
            <a:xfrm>
              <a:off x="8737689" y="8626553"/>
              <a:ext cx="5300" cy="90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3" name="Line"/>
            <p:cNvSpPr/>
            <p:nvPr/>
          </p:nvSpPr>
          <p:spPr>
            <a:xfrm>
              <a:off x="8721793" y="8531175"/>
              <a:ext cx="51612" cy="28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0224" fill="norm" stroke="1" extrusionOk="0">
                  <a:moveTo>
                    <a:pt x="12960" y="0"/>
                  </a:moveTo>
                  <a:cubicBezTo>
                    <a:pt x="12240" y="6353"/>
                    <a:pt x="11520" y="12706"/>
                    <a:pt x="12960" y="16518"/>
                  </a:cubicBezTo>
                  <a:cubicBezTo>
                    <a:pt x="14400" y="20329"/>
                    <a:pt x="18000" y="21600"/>
                    <a:pt x="19800" y="18424"/>
                  </a:cubicBezTo>
                  <a:cubicBezTo>
                    <a:pt x="21600" y="15247"/>
                    <a:pt x="21600" y="7624"/>
                    <a:pt x="18720" y="3812"/>
                  </a:cubicBezTo>
                  <a:cubicBezTo>
                    <a:pt x="15840" y="0"/>
                    <a:pt x="10080" y="0"/>
                    <a:pt x="6480" y="3176"/>
                  </a:cubicBezTo>
                  <a:cubicBezTo>
                    <a:pt x="2880" y="6353"/>
                    <a:pt x="1440" y="12706"/>
                    <a:pt x="0" y="19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4" name="Line"/>
            <p:cNvSpPr/>
            <p:nvPr/>
          </p:nvSpPr>
          <p:spPr>
            <a:xfrm>
              <a:off x="8893121" y="8313925"/>
              <a:ext cx="56521" cy="52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fill="norm" stroke="1" extrusionOk="0">
                  <a:moveTo>
                    <a:pt x="21600" y="0"/>
                  </a:moveTo>
                  <a:cubicBezTo>
                    <a:pt x="21600" y="2160"/>
                    <a:pt x="21600" y="4320"/>
                    <a:pt x="19237" y="6768"/>
                  </a:cubicBezTo>
                  <a:cubicBezTo>
                    <a:pt x="16875" y="9216"/>
                    <a:pt x="12150" y="11952"/>
                    <a:pt x="8775" y="14076"/>
                  </a:cubicBezTo>
                  <a:cubicBezTo>
                    <a:pt x="5400" y="16200"/>
                    <a:pt x="3375" y="17712"/>
                    <a:pt x="2025" y="18684"/>
                  </a:cubicBezTo>
                  <a:cubicBezTo>
                    <a:pt x="675" y="19656"/>
                    <a:pt x="0" y="20088"/>
                    <a:pt x="0" y="20520"/>
                  </a:cubicBezTo>
                  <a:cubicBezTo>
                    <a:pt x="0" y="20952"/>
                    <a:pt x="675" y="21384"/>
                    <a:pt x="2363" y="21492"/>
                  </a:cubicBezTo>
                  <a:cubicBezTo>
                    <a:pt x="4050" y="21600"/>
                    <a:pt x="6750" y="21384"/>
                    <a:pt x="9450" y="211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5" name="Line"/>
            <p:cNvSpPr/>
            <p:nvPr/>
          </p:nvSpPr>
          <p:spPr>
            <a:xfrm>
              <a:off x="9013226" y="8446395"/>
              <a:ext cx="185459" cy="286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69" y="2400"/>
                    <a:pt x="4937" y="4800"/>
                    <a:pt x="7714" y="7600"/>
                  </a:cubicBezTo>
                  <a:cubicBezTo>
                    <a:pt x="10491" y="10400"/>
                    <a:pt x="13577" y="13600"/>
                    <a:pt x="15943" y="16000"/>
                  </a:cubicBezTo>
                  <a:cubicBezTo>
                    <a:pt x="18309" y="18400"/>
                    <a:pt x="19954" y="20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6" name="Line"/>
            <p:cNvSpPr/>
            <p:nvPr/>
          </p:nvSpPr>
          <p:spPr>
            <a:xfrm>
              <a:off x="9070071" y="8451693"/>
              <a:ext cx="160406" cy="323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1322" y="0"/>
                  </a:moveTo>
                  <a:cubicBezTo>
                    <a:pt x="19444" y="826"/>
                    <a:pt x="17565" y="1652"/>
                    <a:pt x="15218" y="3364"/>
                  </a:cubicBezTo>
                  <a:cubicBezTo>
                    <a:pt x="12870" y="5075"/>
                    <a:pt x="10052" y="7672"/>
                    <a:pt x="7352" y="10564"/>
                  </a:cubicBezTo>
                  <a:cubicBezTo>
                    <a:pt x="4652" y="13456"/>
                    <a:pt x="2070" y="16643"/>
                    <a:pt x="896" y="18531"/>
                  </a:cubicBezTo>
                  <a:cubicBezTo>
                    <a:pt x="-278" y="20420"/>
                    <a:pt x="-43" y="21010"/>
                    <a:pt x="1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7" name="Line"/>
            <p:cNvSpPr/>
            <p:nvPr/>
          </p:nvSpPr>
          <p:spPr>
            <a:xfrm>
              <a:off x="9267568" y="8668943"/>
              <a:ext cx="15898" cy="84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8" name="Line"/>
            <p:cNvSpPr/>
            <p:nvPr/>
          </p:nvSpPr>
          <p:spPr>
            <a:xfrm>
              <a:off x="9272867" y="8589461"/>
              <a:ext cx="40431" cy="3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1" h="21142" fill="norm" stroke="1" extrusionOk="0">
                  <a:moveTo>
                    <a:pt x="10800" y="3086"/>
                  </a:moveTo>
                  <a:cubicBezTo>
                    <a:pt x="7200" y="6172"/>
                    <a:pt x="3600" y="9257"/>
                    <a:pt x="3150" y="12857"/>
                  </a:cubicBezTo>
                  <a:cubicBezTo>
                    <a:pt x="2700" y="16457"/>
                    <a:pt x="5400" y="20571"/>
                    <a:pt x="9450" y="21086"/>
                  </a:cubicBezTo>
                  <a:cubicBezTo>
                    <a:pt x="13500" y="21600"/>
                    <a:pt x="18900" y="18514"/>
                    <a:pt x="20250" y="14400"/>
                  </a:cubicBezTo>
                  <a:cubicBezTo>
                    <a:pt x="21600" y="10286"/>
                    <a:pt x="18900" y="5143"/>
                    <a:pt x="14850" y="2571"/>
                  </a:cubicBezTo>
                  <a:cubicBezTo>
                    <a:pt x="10800" y="0"/>
                    <a:pt x="5400" y="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9" name="Line"/>
            <p:cNvSpPr/>
            <p:nvPr/>
          </p:nvSpPr>
          <p:spPr>
            <a:xfrm>
              <a:off x="9355608" y="8330303"/>
              <a:ext cx="125965" cy="436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438" fill="norm" stroke="1" extrusionOk="0">
                  <a:moveTo>
                    <a:pt x="342" y="1798"/>
                  </a:moveTo>
                  <a:cubicBezTo>
                    <a:pt x="46" y="1277"/>
                    <a:pt x="-250" y="757"/>
                    <a:pt x="342" y="453"/>
                  </a:cubicBezTo>
                  <a:cubicBezTo>
                    <a:pt x="934" y="149"/>
                    <a:pt x="2413" y="63"/>
                    <a:pt x="4928" y="19"/>
                  </a:cubicBezTo>
                  <a:cubicBezTo>
                    <a:pt x="7443" y="-24"/>
                    <a:pt x="10994" y="-24"/>
                    <a:pt x="13805" y="323"/>
                  </a:cubicBezTo>
                  <a:cubicBezTo>
                    <a:pt x="16616" y="670"/>
                    <a:pt x="18687" y="1364"/>
                    <a:pt x="19871" y="2535"/>
                  </a:cubicBezTo>
                  <a:cubicBezTo>
                    <a:pt x="21054" y="3706"/>
                    <a:pt x="21350" y="5354"/>
                    <a:pt x="20906" y="7133"/>
                  </a:cubicBezTo>
                  <a:cubicBezTo>
                    <a:pt x="20462" y="8911"/>
                    <a:pt x="19279" y="10819"/>
                    <a:pt x="18835" y="12901"/>
                  </a:cubicBezTo>
                  <a:cubicBezTo>
                    <a:pt x="18391" y="14983"/>
                    <a:pt x="18687" y="17239"/>
                    <a:pt x="18687" y="18627"/>
                  </a:cubicBezTo>
                  <a:cubicBezTo>
                    <a:pt x="18687" y="20015"/>
                    <a:pt x="18391" y="20535"/>
                    <a:pt x="17651" y="20925"/>
                  </a:cubicBezTo>
                  <a:cubicBezTo>
                    <a:pt x="16912" y="21316"/>
                    <a:pt x="15728" y="21576"/>
                    <a:pt x="12917" y="21359"/>
                  </a:cubicBezTo>
                  <a:cubicBezTo>
                    <a:pt x="10106" y="21142"/>
                    <a:pt x="5668" y="20448"/>
                    <a:pt x="1229" y="19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0" name="Line"/>
            <p:cNvSpPr/>
            <p:nvPr/>
          </p:nvSpPr>
          <p:spPr>
            <a:xfrm>
              <a:off x="9728562" y="8597561"/>
              <a:ext cx="206653" cy="13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615" y="11918"/>
                    <a:pt x="9231" y="3818"/>
                    <a:pt x="12831" y="1118"/>
                  </a:cubicBezTo>
                  <a:cubicBezTo>
                    <a:pt x="16431" y="-1582"/>
                    <a:pt x="19015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1" name="Line"/>
            <p:cNvSpPr/>
            <p:nvPr/>
          </p:nvSpPr>
          <p:spPr>
            <a:xfrm>
              <a:off x="9675574" y="8711334"/>
              <a:ext cx="259641" cy="15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37" y="19200"/>
                    <a:pt x="10873" y="16800"/>
                    <a:pt x="14473" y="13200"/>
                  </a:cubicBezTo>
                  <a:cubicBezTo>
                    <a:pt x="18073" y="9600"/>
                    <a:pt x="19837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2" name="Line"/>
            <p:cNvSpPr/>
            <p:nvPr/>
          </p:nvSpPr>
          <p:spPr>
            <a:xfrm>
              <a:off x="10079731" y="8462291"/>
              <a:ext cx="184009" cy="279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85" fill="norm" stroke="1" extrusionOk="0">
                  <a:moveTo>
                    <a:pt x="21431" y="5706"/>
                  </a:moveTo>
                  <a:cubicBezTo>
                    <a:pt x="21225" y="4755"/>
                    <a:pt x="21020" y="3804"/>
                    <a:pt x="20197" y="3328"/>
                  </a:cubicBezTo>
                  <a:cubicBezTo>
                    <a:pt x="19374" y="2853"/>
                    <a:pt x="17934" y="2853"/>
                    <a:pt x="15362" y="3872"/>
                  </a:cubicBezTo>
                  <a:cubicBezTo>
                    <a:pt x="12791" y="4891"/>
                    <a:pt x="9088" y="6928"/>
                    <a:pt x="6311" y="9374"/>
                  </a:cubicBezTo>
                  <a:cubicBezTo>
                    <a:pt x="3534" y="11819"/>
                    <a:pt x="1682" y="14672"/>
                    <a:pt x="757" y="16506"/>
                  </a:cubicBezTo>
                  <a:cubicBezTo>
                    <a:pt x="-169" y="18340"/>
                    <a:pt x="-169" y="19155"/>
                    <a:pt x="345" y="19834"/>
                  </a:cubicBezTo>
                  <a:cubicBezTo>
                    <a:pt x="860" y="20513"/>
                    <a:pt x="1888" y="21057"/>
                    <a:pt x="3534" y="21328"/>
                  </a:cubicBezTo>
                  <a:cubicBezTo>
                    <a:pt x="5180" y="21600"/>
                    <a:pt x="7442" y="21600"/>
                    <a:pt x="10014" y="20649"/>
                  </a:cubicBezTo>
                  <a:cubicBezTo>
                    <a:pt x="12585" y="19698"/>
                    <a:pt x="15465" y="17796"/>
                    <a:pt x="17008" y="14943"/>
                  </a:cubicBezTo>
                  <a:cubicBezTo>
                    <a:pt x="18551" y="12091"/>
                    <a:pt x="18757" y="8287"/>
                    <a:pt x="18448" y="5638"/>
                  </a:cubicBezTo>
                  <a:cubicBezTo>
                    <a:pt x="18140" y="2989"/>
                    <a:pt x="17317" y="1494"/>
                    <a:pt x="1649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3" name="Line"/>
            <p:cNvSpPr/>
            <p:nvPr/>
          </p:nvSpPr>
          <p:spPr>
            <a:xfrm>
              <a:off x="2150487" y="7955553"/>
              <a:ext cx="122691" cy="104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204" fill="norm" stroke="1" extrusionOk="0">
                  <a:moveTo>
                    <a:pt x="14743" y="1764"/>
                  </a:moveTo>
                  <a:cubicBezTo>
                    <a:pt x="13526" y="684"/>
                    <a:pt x="12309" y="-396"/>
                    <a:pt x="10028" y="144"/>
                  </a:cubicBezTo>
                  <a:cubicBezTo>
                    <a:pt x="7746" y="684"/>
                    <a:pt x="4400" y="2844"/>
                    <a:pt x="2726" y="4824"/>
                  </a:cubicBezTo>
                  <a:cubicBezTo>
                    <a:pt x="1053" y="6804"/>
                    <a:pt x="1053" y="8604"/>
                    <a:pt x="2422" y="11124"/>
                  </a:cubicBezTo>
                  <a:cubicBezTo>
                    <a:pt x="3791" y="13644"/>
                    <a:pt x="6529" y="16884"/>
                    <a:pt x="8659" y="18324"/>
                  </a:cubicBezTo>
                  <a:cubicBezTo>
                    <a:pt x="10788" y="19764"/>
                    <a:pt x="12309" y="19404"/>
                    <a:pt x="13678" y="17784"/>
                  </a:cubicBezTo>
                  <a:cubicBezTo>
                    <a:pt x="15048" y="16164"/>
                    <a:pt x="16264" y="13284"/>
                    <a:pt x="16873" y="10584"/>
                  </a:cubicBezTo>
                  <a:cubicBezTo>
                    <a:pt x="17481" y="7884"/>
                    <a:pt x="17481" y="5364"/>
                    <a:pt x="15200" y="4464"/>
                  </a:cubicBezTo>
                  <a:cubicBezTo>
                    <a:pt x="12918" y="3564"/>
                    <a:pt x="8355" y="4284"/>
                    <a:pt x="5464" y="5364"/>
                  </a:cubicBezTo>
                  <a:cubicBezTo>
                    <a:pt x="2574" y="6444"/>
                    <a:pt x="1357" y="7884"/>
                    <a:pt x="597" y="9504"/>
                  </a:cubicBezTo>
                  <a:cubicBezTo>
                    <a:pt x="-164" y="11124"/>
                    <a:pt x="-468" y="12924"/>
                    <a:pt x="1357" y="14544"/>
                  </a:cubicBezTo>
                  <a:cubicBezTo>
                    <a:pt x="3183" y="16164"/>
                    <a:pt x="7138" y="17604"/>
                    <a:pt x="10484" y="17064"/>
                  </a:cubicBezTo>
                  <a:cubicBezTo>
                    <a:pt x="13831" y="16524"/>
                    <a:pt x="16569" y="14004"/>
                    <a:pt x="17938" y="11844"/>
                  </a:cubicBezTo>
                  <a:cubicBezTo>
                    <a:pt x="19307" y="9684"/>
                    <a:pt x="19307" y="7884"/>
                    <a:pt x="17786" y="6264"/>
                  </a:cubicBezTo>
                  <a:cubicBezTo>
                    <a:pt x="16264" y="4644"/>
                    <a:pt x="13222" y="3204"/>
                    <a:pt x="10028" y="3384"/>
                  </a:cubicBezTo>
                  <a:cubicBezTo>
                    <a:pt x="6833" y="3564"/>
                    <a:pt x="3487" y="5364"/>
                    <a:pt x="1662" y="7344"/>
                  </a:cubicBezTo>
                  <a:cubicBezTo>
                    <a:pt x="-164" y="9324"/>
                    <a:pt x="-468" y="11484"/>
                    <a:pt x="1205" y="13284"/>
                  </a:cubicBezTo>
                  <a:cubicBezTo>
                    <a:pt x="2878" y="15084"/>
                    <a:pt x="6529" y="16524"/>
                    <a:pt x="9876" y="16884"/>
                  </a:cubicBezTo>
                  <a:cubicBezTo>
                    <a:pt x="13222" y="17244"/>
                    <a:pt x="16264" y="16524"/>
                    <a:pt x="18242" y="15444"/>
                  </a:cubicBezTo>
                  <a:cubicBezTo>
                    <a:pt x="20219" y="14364"/>
                    <a:pt x="21132" y="12924"/>
                    <a:pt x="21132" y="11484"/>
                  </a:cubicBezTo>
                  <a:cubicBezTo>
                    <a:pt x="21132" y="10044"/>
                    <a:pt x="20219" y="8604"/>
                    <a:pt x="18546" y="8064"/>
                  </a:cubicBezTo>
                  <a:cubicBezTo>
                    <a:pt x="16873" y="7524"/>
                    <a:pt x="14439" y="7884"/>
                    <a:pt x="12614" y="8604"/>
                  </a:cubicBezTo>
                  <a:cubicBezTo>
                    <a:pt x="10788" y="9324"/>
                    <a:pt x="9571" y="10404"/>
                    <a:pt x="8659" y="11844"/>
                  </a:cubicBezTo>
                  <a:cubicBezTo>
                    <a:pt x="7746" y="13284"/>
                    <a:pt x="7138" y="15084"/>
                    <a:pt x="7594" y="15984"/>
                  </a:cubicBezTo>
                  <a:cubicBezTo>
                    <a:pt x="8050" y="16884"/>
                    <a:pt x="9571" y="16884"/>
                    <a:pt x="11701" y="15804"/>
                  </a:cubicBezTo>
                  <a:cubicBezTo>
                    <a:pt x="13831" y="14724"/>
                    <a:pt x="16569" y="12564"/>
                    <a:pt x="18090" y="10584"/>
                  </a:cubicBezTo>
                  <a:cubicBezTo>
                    <a:pt x="19611" y="8604"/>
                    <a:pt x="19915" y="6804"/>
                    <a:pt x="19307" y="6084"/>
                  </a:cubicBezTo>
                  <a:cubicBezTo>
                    <a:pt x="18698" y="5364"/>
                    <a:pt x="17177" y="5724"/>
                    <a:pt x="15352" y="6624"/>
                  </a:cubicBezTo>
                  <a:cubicBezTo>
                    <a:pt x="13526" y="7524"/>
                    <a:pt x="11397" y="8964"/>
                    <a:pt x="10484" y="10584"/>
                  </a:cubicBezTo>
                  <a:cubicBezTo>
                    <a:pt x="9571" y="12204"/>
                    <a:pt x="9876" y="14004"/>
                    <a:pt x="9571" y="15624"/>
                  </a:cubicBezTo>
                  <a:cubicBezTo>
                    <a:pt x="9267" y="17244"/>
                    <a:pt x="8355" y="18684"/>
                    <a:pt x="8659" y="18684"/>
                  </a:cubicBezTo>
                  <a:cubicBezTo>
                    <a:pt x="8963" y="18684"/>
                    <a:pt x="10484" y="17244"/>
                    <a:pt x="12309" y="15444"/>
                  </a:cubicBezTo>
                  <a:cubicBezTo>
                    <a:pt x="14135" y="13644"/>
                    <a:pt x="16264" y="11484"/>
                    <a:pt x="17177" y="11484"/>
                  </a:cubicBezTo>
                  <a:cubicBezTo>
                    <a:pt x="18090" y="11484"/>
                    <a:pt x="17786" y="13644"/>
                    <a:pt x="17481" y="15624"/>
                  </a:cubicBezTo>
                  <a:cubicBezTo>
                    <a:pt x="17177" y="17604"/>
                    <a:pt x="16873" y="19404"/>
                    <a:pt x="16569" y="21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4" name="Line"/>
            <p:cNvSpPr/>
            <p:nvPr/>
          </p:nvSpPr>
          <p:spPr>
            <a:xfrm>
              <a:off x="2114213" y="8282495"/>
              <a:ext cx="100678" cy="255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9" fill="norm" stroke="1" extrusionOk="0">
                  <a:moveTo>
                    <a:pt x="21600" y="2615"/>
                  </a:moveTo>
                  <a:cubicBezTo>
                    <a:pt x="20842" y="1880"/>
                    <a:pt x="20084" y="1145"/>
                    <a:pt x="18758" y="631"/>
                  </a:cubicBezTo>
                  <a:cubicBezTo>
                    <a:pt x="17432" y="117"/>
                    <a:pt x="15537" y="-177"/>
                    <a:pt x="13074" y="117"/>
                  </a:cubicBezTo>
                  <a:cubicBezTo>
                    <a:pt x="10611" y="411"/>
                    <a:pt x="7579" y="1292"/>
                    <a:pt x="6442" y="2615"/>
                  </a:cubicBezTo>
                  <a:cubicBezTo>
                    <a:pt x="5305" y="3937"/>
                    <a:pt x="6063" y="5701"/>
                    <a:pt x="8526" y="7758"/>
                  </a:cubicBezTo>
                  <a:cubicBezTo>
                    <a:pt x="10989" y="9815"/>
                    <a:pt x="15158" y="12166"/>
                    <a:pt x="17621" y="13856"/>
                  </a:cubicBezTo>
                  <a:cubicBezTo>
                    <a:pt x="20084" y="15545"/>
                    <a:pt x="20842" y="16574"/>
                    <a:pt x="21221" y="17529"/>
                  </a:cubicBezTo>
                  <a:cubicBezTo>
                    <a:pt x="21600" y="18484"/>
                    <a:pt x="21600" y="19366"/>
                    <a:pt x="20463" y="20101"/>
                  </a:cubicBezTo>
                  <a:cubicBezTo>
                    <a:pt x="19326" y="20835"/>
                    <a:pt x="17053" y="21423"/>
                    <a:pt x="13453" y="21203"/>
                  </a:cubicBezTo>
                  <a:cubicBezTo>
                    <a:pt x="9853" y="20982"/>
                    <a:pt x="4926" y="19954"/>
                    <a:pt x="0" y="189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5" name="Line"/>
            <p:cNvSpPr/>
            <p:nvPr/>
          </p:nvSpPr>
          <p:spPr>
            <a:xfrm>
              <a:off x="2151305" y="8282132"/>
              <a:ext cx="148367" cy="42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57" y="14400"/>
                    <a:pt x="11314" y="7200"/>
                    <a:pt x="14914" y="3600"/>
                  </a:cubicBezTo>
                  <a:cubicBezTo>
                    <a:pt x="18514" y="0"/>
                    <a:pt x="2005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6" name="Line"/>
            <p:cNvSpPr/>
            <p:nvPr/>
          </p:nvSpPr>
          <p:spPr>
            <a:xfrm>
              <a:off x="2347360" y="8160260"/>
              <a:ext cx="26494" cy="132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184"/>
                    <a:pt x="7200" y="10368"/>
                    <a:pt x="3600" y="13968"/>
                  </a:cubicBezTo>
                  <a:cubicBezTo>
                    <a:pt x="0" y="17568"/>
                    <a:pt x="0" y="195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7" name="Line"/>
            <p:cNvSpPr/>
            <p:nvPr/>
          </p:nvSpPr>
          <p:spPr>
            <a:xfrm>
              <a:off x="2336762" y="8478187"/>
              <a:ext cx="42391" cy="100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8" name="Line"/>
            <p:cNvSpPr/>
            <p:nvPr/>
          </p:nvSpPr>
          <p:spPr>
            <a:xfrm>
              <a:off x="2464296" y="8310604"/>
              <a:ext cx="105613" cy="268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303" fill="norm" stroke="1" extrusionOk="0">
                  <a:moveTo>
                    <a:pt x="21173" y="5734"/>
                  </a:moveTo>
                  <a:cubicBezTo>
                    <a:pt x="20111" y="4191"/>
                    <a:pt x="19048" y="2648"/>
                    <a:pt x="16393" y="1526"/>
                  </a:cubicBezTo>
                  <a:cubicBezTo>
                    <a:pt x="13737" y="404"/>
                    <a:pt x="9488" y="-297"/>
                    <a:pt x="6301" y="124"/>
                  </a:cubicBezTo>
                  <a:cubicBezTo>
                    <a:pt x="3114" y="545"/>
                    <a:pt x="989" y="2087"/>
                    <a:pt x="281" y="3209"/>
                  </a:cubicBezTo>
                  <a:cubicBezTo>
                    <a:pt x="-427" y="4332"/>
                    <a:pt x="281" y="5033"/>
                    <a:pt x="1521" y="5383"/>
                  </a:cubicBezTo>
                  <a:cubicBezTo>
                    <a:pt x="2760" y="5734"/>
                    <a:pt x="4530" y="5734"/>
                    <a:pt x="7009" y="5454"/>
                  </a:cubicBezTo>
                  <a:cubicBezTo>
                    <a:pt x="9488" y="5173"/>
                    <a:pt x="12675" y="4612"/>
                    <a:pt x="15153" y="4191"/>
                  </a:cubicBezTo>
                  <a:cubicBezTo>
                    <a:pt x="17632" y="3771"/>
                    <a:pt x="19403" y="3490"/>
                    <a:pt x="20288" y="3700"/>
                  </a:cubicBezTo>
                  <a:cubicBezTo>
                    <a:pt x="21173" y="3911"/>
                    <a:pt x="21173" y="4612"/>
                    <a:pt x="19934" y="7628"/>
                  </a:cubicBezTo>
                  <a:cubicBezTo>
                    <a:pt x="18694" y="10643"/>
                    <a:pt x="16216" y="15973"/>
                    <a:pt x="13737" y="21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9" name="Line"/>
            <p:cNvSpPr/>
            <p:nvPr/>
          </p:nvSpPr>
          <p:spPr>
            <a:xfrm>
              <a:off x="2670585" y="8202651"/>
              <a:ext cx="42392" cy="74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1029"/>
                    <a:pt x="12600" y="2057"/>
                    <a:pt x="9000" y="5657"/>
                  </a:cubicBezTo>
                  <a:cubicBezTo>
                    <a:pt x="5400" y="9257"/>
                    <a:pt x="2700" y="154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0" name="Line"/>
            <p:cNvSpPr/>
            <p:nvPr/>
          </p:nvSpPr>
          <p:spPr>
            <a:xfrm>
              <a:off x="2707677" y="8186754"/>
              <a:ext cx="47690" cy="90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1" name="Line"/>
            <p:cNvSpPr/>
            <p:nvPr/>
          </p:nvSpPr>
          <p:spPr>
            <a:xfrm>
              <a:off x="2165989" y="6675281"/>
              <a:ext cx="126291" cy="111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1" h="20581" fill="norm" stroke="1" extrusionOk="0">
                  <a:moveTo>
                    <a:pt x="7205" y="11045"/>
                  </a:moveTo>
                  <a:cubicBezTo>
                    <a:pt x="5746" y="10718"/>
                    <a:pt x="4286" y="10390"/>
                    <a:pt x="3265" y="11045"/>
                  </a:cubicBezTo>
                  <a:cubicBezTo>
                    <a:pt x="2243" y="11699"/>
                    <a:pt x="1659" y="13336"/>
                    <a:pt x="1367" y="15136"/>
                  </a:cubicBezTo>
                  <a:cubicBezTo>
                    <a:pt x="1075" y="16936"/>
                    <a:pt x="1075" y="18899"/>
                    <a:pt x="1805" y="19881"/>
                  </a:cubicBezTo>
                  <a:cubicBezTo>
                    <a:pt x="2535" y="20863"/>
                    <a:pt x="3994" y="20863"/>
                    <a:pt x="5746" y="19554"/>
                  </a:cubicBezTo>
                  <a:cubicBezTo>
                    <a:pt x="7497" y="18245"/>
                    <a:pt x="9540" y="15627"/>
                    <a:pt x="11000" y="13499"/>
                  </a:cubicBezTo>
                  <a:cubicBezTo>
                    <a:pt x="12459" y="11372"/>
                    <a:pt x="13335" y="9736"/>
                    <a:pt x="13919" y="8099"/>
                  </a:cubicBezTo>
                  <a:cubicBezTo>
                    <a:pt x="14502" y="6463"/>
                    <a:pt x="14794" y="4827"/>
                    <a:pt x="14065" y="3681"/>
                  </a:cubicBezTo>
                  <a:cubicBezTo>
                    <a:pt x="13335" y="2536"/>
                    <a:pt x="11584" y="1881"/>
                    <a:pt x="9394" y="2536"/>
                  </a:cubicBezTo>
                  <a:cubicBezTo>
                    <a:pt x="7205" y="3190"/>
                    <a:pt x="4578" y="5154"/>
                    <a:pt x="2827" y="6790"/>
                  </a:cubicBezTo>
                  <a:cubicBezTo>
                    <a:pt x="1075" y="8427"/>
                    <a:pt x="200" y="9736"/>
                    <a:pt x="200" y="11045"/>
                  </a:cubicBezTo>
                  <a:cubicBezTo>
                    <a:pt x="200" y="12354"/>
                    <a:pt x="1075" y="13663"/>
                    <a:pt x="2389" y="13990"/>
                  </a:cubicBezTo>
                  <a:cubicBezTo>
                    <a:pt x="3702" y="14318"/>
                    <a:pt x="5454" y="13663"/>
                    <a:pt x="6913" y="12845"/>
                  </a:cubicBezTo>
                  <a:cubicBezTo>
                    <a:pt x="8373" y="12027"/>
                    <a:pt x="9540" y="11045"/>
                    <a:pt x="10854" y="9408"/>
                  </a:cubicBezTo>
                  <a:cubicBezTo>
                    <a:pt x="12167" y="7772"/>
                    <a:pt x="13627" y="5481"/>
                    <a:pt x="13627" y="4336"/>
                  </a:cubicBezTo>
                  <a:cubicBezTo>
                    <a:pt x="13627" y="3190"/>
                    <a:pt x="12167" y="3190"/>
                    <a:pt x="10416" y="4172"/>
                  </a:cubicBezTo>
                  <a:cubicBezTo>
                    <a:pt x="8665" y="5154"/>
                    <a:pt x="6621" y="7118"/>
                    <a:pt x="5162" y="8754"/>
                  </a:cubicBezTo>
                  <a:cubicBezTo>
                    <a:pt x="3702" y="10390"/>
                    <a:pt x="2827" y="11699"/>
                    <a:pt x="2535" y="13172"/>
                  </a:cubicBezTo>
                  <a:cubicBezTo>
                    <a:pt x="2243" y="14645"/>
                    <a:pt x="2535" y="16281"/>
                    <a:pt x="3557" y="16772"/>
                  </a:cubicBezTo>
                  <a:cubicBezTo>
                    <a:pt x="4578" y="17263"/>
                    <a:pt x="6330" y="16608"/>
                    <a:pt x="8519" y="15299"/>
                  </a:cubicBezTo>
                  <a:cubicBezTo>
                    <a:pt x="10708" y="13990"/>
                    <a:pt x="13335" y="12027"/>
                    <a:pt x="15232" y="10390"/>
                  </a:cubicBezTo>
                  <a:cubicBezTo>
                    <a:pt x="17129" y="8754"/>
                    <a:pt x="18297" y="7445"/>
                    <a:pt x="18005" y="7117"/>
                  </a:cubicBezTo>
                  <a:cubicBezTo>
                    <a:pt x="17713" y="6790"/>
                    <a:pt x="15962" y="7445"/>
                    <a:pt x="14502" y="8263"/>
                  </a:cubicBezTo>
                  <a:cubicBezTo>
                    <a:pt x="13043" y="9081"/>
                    <a:pt x="11875" y="10063"/>
                    <a:pt x="10854" y="11208"/>
                  </a:cubicBezTo>
                  <a:cubicBezTo>
                    <a:pt x="9832" y="12354"/>
                    <a:pt x="8957" y="13663"/>
                    <a:pt x="9248" y="14318"/>
                  </a:cubicBezTo>
                  <a:cubicBezTo>
                    <a:pt x="9540" y="14972"/>
                    <a:pt x="11000" y="14972"/>
                    <a:pt x="13189" y="13499"/>
                  </a:cubicBezTo>
                  <a:cubicBezTo>
                    <a:pt x="15378" y="12027"/>
                    <a:pt x="18297" y="9081"/>
                    <a:pt x="19757" y="6790"/>
                  </a:cubicBezTo>
                  <a:cubicBezTo>
                    <a:pt x="21216" y="4499"/>
                    <a:pt x="21216" y="2863"/>
                    <a:pt x="19902" y="1554"/>
                  </a:cubicBezTo>
                  <a:cubicBezTo>
                    <a:pt x="18589" y="245"/>
                    <a:pt x="15962" y="-737"/>
                    <a:pt x="12313" y="736"/>
                  </a:cubicBezTo>
                  <a:cubicBezTo>
                    <a:pt x="8665" y="2208"/>
                    <a:pt x="3994" y="6136"/>
                    <a:pt x="1805" y="9245"/>
                  </a:cubicBezTo>
                  <a:cubicBezTo>
                    <a:pt x="-384" y="12354"/>
                    <a:pt x="-92" y="14645"/>
                    <a:pt x="200" y="169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632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138605" y="6377865"/>
              <a:ext cx="179065" cy="147175"/>
            </a:xfrm>
            <a:prstGeom prst="rect">
              <a:avLst/>
            </a:prstGeom>
            <a:effectLst/>
          </p:spPr>
        </p:pic>
        <p:pic>
          <p:nvPicPr>
            <p:cNvPr id="3634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122708" y="6340676"/>
              <a:ext cx="157871" cy="232054"/>
            </a:xfrm>
            <a:prstGeom prst="rect">
              <a:avLst/>
            </a:prstGeom>
            <a:effectLst/>
          </p:spPr>
        </p:pic>
        <p:pic>
          <p:nvPicPr>
            <p:cNvPr id="3636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154501" y="6155218"/>
              <a:ext cx="141974" cy="115481"/>
            </a:xfrm>
            <a:prstGeom prst="rect">
              <a:avLst/>
            </a:prstGeom>
            <a:effectLst/>
          </p:spPr>
        </p:pic>
        <p:pic>
          <p:nvPicPr>
            <p:cNvPr id="3638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159800" y="6149920"/>
              <a:ext cx="115480" cy="157871"/>
            </a:xfrm>
            <a:prstGeom prst="rect">
              <a:avLst/>
            </a:prstGeom>
            <a:effectLst/>
          </p:spPr>
        </p:pic>
        <p:pic>
          <p:nvPicPr>
            <p:cNvPr id="3640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133306" y="5900877"/>
              <a:ext cx="157870" cy="131377"/>
            </a:xfrm>
            <a:prstGeom prst="rect">
              <a:avLst/>
            </a:prstGeom>
            <a:effectLst/>
          </p:spPr>
        </p:pic>
        <p:pic>
          <p:nvPicPr>
            <p:cNvPr id="3642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149202" y="5916773"/>
              <a:ext cx="136676" cy="179066"/>
            </a:xfrm>
            <a:prstGeom prst="rect">
              <a:avLst/>
            </a:prstGeom>
            <a:effectLst/>
          </p:spPr>
        </p:pic>
        <p:pic>
          <p:nvPicPr>
            <p:cNvPr id="3644" name="Line Line" descr="Line 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218086" y="6870554"/>
              <a:ext cx="126078" cy="131377"/>
            </a:xfrm>
            <a:prstGeom prst="rect">
              <a:avLst/>
            </a:prstGeom>
            <a:effectLst/>
          </p:spPr>
        </p:pic>
        <p:pic>
          <p:nvPicPr>
            <p:cNvPr id="3646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223385" y="6875853"/>
              <a:ext cx="136676" cy="157870"/>
            </a:xfrm>
            <a:prstGeom prst="rect">
              <a:avLst/>
            </a:prstGeom>
            <a:effectLst/>
          </p:spPr>
        </p:pic>
        <p:pic>
          <p:nvPicPr>
            <p:cNvPr id="3648" name="Line Line" descr="Line 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255178" y="7177883"/>
              <a:ext cx="126078" cy="99584"/>
            </a:xfrm>
            <a:prstGeom prst="rect">
              <a:avLst/>
            </a:prstGeom>
            <a:effectLst/>
          </p:spPr>
        </p:pic>
        <p:pic>
          <p:nvPicPr>
            <p:cNvPr id="3650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271074" y="7156688"/>
              <a:ext cx="141974" cy="157871"/>
            </a:xfrm>
            <a:prstGeom prst="rect">
              <a:avLst/>
            </a:prstGeom>
            <a:effectLst/>
          </p:spPr>
        </p:pic>
        <p:pic>
          <p:nvPicPr>
            <p:cNvPr id="3652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286971" y="7411030"/>
              <a:ext cx="110181" cy="110181"/>
            </a:xfrm>
            <a:prstGeom prst="rect">
              <a:avLst/>
            </a:prstGeom>
            <a:effectLst/>
          </p:spPr>
        </p:pic>
        <p:pic>
          <p:nvPicPr>
            <p:cNvPr id="3654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292269" y="7395133"/>
              <a:ext cx="136676" cy="163170"/>
            </a:xfrm>
            <a:prstGeom prst="rect">
              <a:avLst/>
            </a:prstGeom>
            <a:effectLst/>
          </p:spPr>
        </p:pic>
        <p:pic>
          <p:nvPicPr>
            <p:cNvPr id="3656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191592" y="6458831"/>
              <a:ext cx="73091" cy="268507"/>
            </a:xfrm>
            <a:prstGeom prst="rect">
              <a:avLst/>
            </a:prstGeom>
            <a:effectLst/>
          </p:spPr>
        </p:pic>
        <p:pic>
          <p:nvPicPr>
            <p:cNvPr id="3658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263278" y="6218804"/>
              <a:ext cx="85830" cy="544682"/>
            </a:xfrm>
            <a:prstGeom prst="rect">
              <a:avLst/>
            </a:prstGeom>
            <a:effectLst/>
          </p:spPr>
        </p:pic>
        <p:pic>
          <p:nvPicPr>
            <p:cNvPr id="3660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117851" y="5964463"/>
              <a:ext cx="77947" cy="891826"/>
            </a:xfrm>
            <a:prstGeom prst="rect">
              <a:avLst/>
            </a:prstGeom>
            <a:effectLst/>
          </p:spPr>
        </p:pic>
        <p:pic>
          <p:nvPicPr>
            <p:cNvPr id="3662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234204" y="6711591"/>
              <a:ext cx="72869" cy="253248"/>
            </a:xfrm>
            <a:prstGeom prst="rect">
              <a:avLst/>
            </a:prstGeom>
            <a:effectLst/>
          </p:spPr>
        </p:pic>
        <p:pic>
          <p:nvPicPr>
            <p:cNvPr id="3664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294036" y="6690396"/>
              <a:ext cx="66025" cy="526209"/>
            </a:xfrm>
            <a:prstGeom prst="rect">
              <a:avLst/>
            </a:prstGeom>
            <a:effectLst/>
          </p:spPr>
        </p:pic>
        <p:pic>
          <p:nvPicPr>
            <p:cNvPr id="3666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308166" y="6844060"/>
              <a:ext cx="73090" cy="417511"/>
            </a:xfrm>
            <a:prstGeom prst="rect">
              <a:avLst/>
            </a:prstGeom>
            <a:effectLst/>
          </p:spPr>
        </p:pic>
        <p:pic>
          <p:nvPicPr>
            <p:cNvPr id="3668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159800" y="6801670"/>
              <a:ext cx="110181" cy="707371"/>
            </a:xfrm>
            <a:prstGeom prst="rect">
              <a:avLst/>
            </a:prstGeom>
            <a:effectLst/>
          </p:spPr>
        </p:pic>
        <p:pic>
          <p:nvPicPr>
            <p:cNvPr id="3670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202190" y="7024219"/>
              <a:ext cx="94285" cy="48639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7" name="Drawing"/>
          <p:cNvGrpSpPr/>
          <p:nvPr/>
        </p:nvGrpSpPr>
        <p:grpSpPr>
          <a:xfrm>
            <a:off x="2329267" y="529011"/>
            <a:ext cx="10566358" cy="8732532"/>
            <a:chOff x="0" y="0"/>
            <a:chExt cx="10566357" cy="8732530"/>
          </a:xfrm>
        </p:grpSpPr>
        <p:sp>
          <p:nvSpPr>
            <p:cNvPr id="3674" name="Line"/>
            <p:cNvSpPr/>
            <p:nvPr/>
          </p:nvSpPr>
          <p:spPr>
            <a:xfrm>
              <a:off x="0" y="190304"/>
              <a:ext cx="292792" cy="308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517" fill="norm" stroke="1" extrusionOk="0">
                  <a:moveTo>
                    <a:pt x="1797" y="4380"/>
                  </a:moveTo>
                  <a:cubicBezTo>
                    <a:pt x="1609" y="3487"/>
                    <a:pt x="1422" y="2595"/>
                    <a:pt x="1046" y="1702"/>
                  </a:cubicBezTo>
                  <a:cubicBezTo>
                    <a:pt x="670" y="810"/>
                    <a:pt x="107" y="-83"/>
                    <a:pt x="13" y="6"/>
                  </a:cubicBezTo>
                  <a:cubicBezTo>
                    <a:pt x="-81" y="96"/>
                    <a:pt x="295" y="1167"/>
                    <a:pt x="2736" y="3934"/>
                  </a:cubicBezTo>
                  <a:cubicBezTo>
                    <a:pt x="5178" y="6700"/>
                    <a:pt x="9686" y="11163"/>
                    <a:pt x="13161" y="14377"/>
                  </a:cubicBezTo>
                  <a:cubicBezTo>
                    <a:pt x="16636" y="17590"/>
                    <a:pt x="19077" y="19553"/>
                    <a:pt x="21519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5" name="Line"/>
            <p:cNvSpPr/>
            <p:nvPr/>
          </p:nvSpPr>
          <p:spPr>
            <a:xfrm>
              <a:off x="275984" y="104415"/>
              <a:ext cx="101143" cy="663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06" fill="norm" stroke="1" extrusionOk="0">
                  <a:moveTo>
                    <a:pt x="21371" y="1083"/>
                  </a:moveTo>
                  <a:cubicBezTo>
                    <a:pt x="21371" y="589"/>
                    <a:pt x="21371" y="94"/>
                    <a:pt x="20561" y="11"/>
                  </a:cubicBezTo>
                  <a:cubicBezTo>
                    <a:pt x="19751" y="-71"/>
                    <a:pt x="18131" y="259"/>
                    <a:pt x="15971" y="1660"/>
                  </a:cubicBezTo>
                  <a:cubicBezTo>
                    <a:pt x="13811" y="3062"/>
                    <a:pt x="11111" y="5535"/>
                    <a:pt x="8681" y="8256"/>
                  </a:cubicBezTo>
                  <a:cubicBezTo>
                    <a:pt x="6251" y="10976"/>
                    <a:pt x="4091" y="13944"/>
                    <a:pt x="2471" y="16088"/>
                  </a:cubicBezTo>
                  <a:cubicBezTo>
                    <a:pt x="851" y="18231"/>
                    <a:pt x="-229" y="19550"/>
                    <a:pt x="41" y="20375"/>
                  </a:cubicBezTo>
                  <a:cubicBezTo>
                    <a:pt x="311" y="21199"/>
                    <a:pt x="1931" y="21529"/>
                    <a:pt x="4361" y="21364"/>
                  </a:cubicBezTo>
                  <a:cubicBezTo>
                    <a:pt x="6791" y="21199"/>
                    <a:pt x="10031" y="20540"/>
                    <a:pt x="13271" y="19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6" name="Line"/>
            <p:cNvSpPr/>
            <p:nvPr/>
          </p:nvSpPr>
          <p:spPr>
            <a:xfrm>
              <a:off x="474063" y="636347"/>
              <a:ext cx="41068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1358" y="0"/>
                  </a:moveTo>
                  <a:cubicBezTo>
                    <a:pt x="88" y="4608"/>
                    <a:pt x="-1183" y="9216"/>
                    <a:pt x="1993" y="12816"/>
                  </a:cubicBezTo>
                  <a:cubicBezTo>
                    <a:pt x="5170" y="16416"/>
                    <a:pt x="12793" y="19008"/>
                    <a:pt x="204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7" name="Line"/>
            <p:cNvSpPr/>
            <p:nvPr/>
          </p:nvSpPr>
          <p:spPr>
            <a:xfrm>
              <a:off x="476144" y="423333"/>
              <a:ext cx="76104" cy="81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0811" fill="norm" stroke="1" extrusionOk="0">
                  <a:moveTo>
                    <a:pt x="6449" y="5466"/>
                  </a:moveTo>
                  <a:cubicBezTo>
                    <a:pt x="3662" y="7430"/>
                    <a:pt x="875" y="9393"/>
                    <a:pt x="178" y="12011"/>
                  </a:cubicBezTo>
                  <a:cubicBezTo>
                    <a:pt x="-519" y="14630"/>
                    <a:pt x="875" y="17902"/>
                    <a:pt x="3662" y="19539"/>
                  </a:cubicBezTo>
                  <a:cubicBezTo>
                    <a:pt x="6449" y="21175"/>
                    <a:pt x="10629" y="21175"/>
                    <a:pt x="13765" y="19866"/>
                  </a:cubicBezTo>
                  <a:cubicBezTo>
                    <a:pt x="16900" y="18557"/>
                    <a:pt x="18991" y="15939"/>
                    <a:pt x="20036" y="12339"/>
                  </a:cubicBezTo>
                  <a:cubicBezTo>
                    <a:pt x="21081" y="8739"/>
                    <a:pt x="21081" y="4157"/>
                    <a:pt x="19339" y="1866"/>
                  </a:cubicBezTo>
                  <a:cubicBezTo>
                    <a:pt x="17597" y="-425"/>
                    <a:pt x="14113" y="-425"/>
                    <a:pt x="13068" y="884"/>
                  </a:cubicBezTo>
                  <a:cubicBezTo>
                    <a:pt x="12023" y="2193"/>
                    <a:pt x="13417" y="4811"/>
                    <a:pt x="14810" y="7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8" name="Line"/>
            <p:cNvSpPr/>
            <p:nvPr/>
          </p:nvSpPr>
          <p:spPr>
            <a:xfrm>
              <a:off x="848886" y="0"/>
              <a:ext cx="72587" cy="883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519" fill="norm" stroke="1" extrusionOk="0">
                  <a:moveTo>
                    <a:pt x="5514" y="0"/>
                  </a:moveTo>
                  <a:cubicBezTo>
                    <a:pt x="3279" y="1120"/>
                    <a:pt x="1045" y="2241"/>
                    <a:pt x="300" y="3828"/>
                  </a:cubicBezTo>
                  <a:cubicBezTo>
                    <a:pt x="-445" y="5416"/>
                    <a:pt x="300" y="7470"/>
                    <a:pt x="1417" y="9742"/>
                  </a:cubicBezTo>
                  <a:cubicBezTo>
                    <a:pt x="2534" y="12014"/>
                    <a:pt x="4024" y="14504"/>
                    <a:pt x="5514" y="16278"/>
                  </a:cubicBezTo>
                  <a:cubicBezTo>
                    <a:pt x="7003" y="18052"/>
                    <a:pt x="8493" y="19110"/>
                    <a:pt x="9983" y="19950"/>
                  </a:cubicBezTo>
                  <a:cubicBezTo>
                    <a:pt x="11472" y="20791"/>
                    <a:pt x="12962" y="21413"/>
                    <a:pt x="14824" y="21507"/>
                  </a:cubicBezTo>
                  <a:cubicBezTo>
                    <a:pt x="16686" y="21600"/>
                    <a:pt x="18921" y="21164"/>
                    <a:pt x="21155" y="207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9" name="Line"/>
            <p:cNvSpPr/>
            <p:nvPr/>
          </p:nvSpPr>
          <p:spPr>
            <a:xfrm>
              <a:off x="1105476" y="260672"/>
              <a:ext cx="306675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20" y="1117"/>
                    <a:pt x="3240" y="2234"/>
                    <a:pt x="5760" y="4903"/>
                  </a:cubicBezTo>
                  <a:cubicBezTo>
                    <a:pt x="8280" y="7572"/>
                    <a:pt x="11700" y="11793"/>
                    <a:pt x="14490" y="14834"/>
                  </a:cubicBezTo>
                  <a:cubicBezTo>
                    <a:pt x="17280" y="17876"/>
                    <a:pt x="19440" y="197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0" name="Line"/>
            <p:cNvSpPr/>
            <p:nvPr/>
          </p:nvSpPr>
          <p:spPr>
            <a:xfrm>
              <a:off x="1266480" y="183675"/>
              <a:ext cx="191672" cy="652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6" fill="norm" stroke="1" extrusionOk="0">
                  <a:moveTo>
                    <a:pt x="21600" y="770"/>
                  </a:moveTo>
                  <a:cubicBezTo>
                    <a:pt x="20736" y="348"/>
                    <a:pt x="19872" y="-74"/>
                    <a:pt x="19296" y="10"/>
                  </a:cubicBezTo>
                  <a:cubicBezTo>
                    <a:pt x="18720" y="95"/>
                    <a:pt x="18432" y="685"/>
                    <a:pt x="17136" y="1951"/>
                  </a:cubicBezTo>
                  <a:cubicBezTo>
                    <a:pt x="15840" y="3217"/>
                    <a:pt x="13536" y="5157"/>
                    <a:pt x="10800" y="7899"/>
                  </a:cubicBezTo>
                  <a:cubicBezTo>
                    <a:pt x="8064" y="10642"/>
                    <a:pt x="4896" y="14185"/>
                    <a:pt x="3024" y="16590"/>
                  </a:cubicBezTo>
                  <a:cubicBezTo>
                    <a:pt x="1152" y="18995"/>
                    <a:pt x="576" y="20260"/>
                    <a:pt x="0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1" name="Line"/>
            <p:cNvSpPr/>
            <p:nvPr/>
          </p:nvSpPr>
          <p:spPr>
            <a:xfrm>
              <a:off x="1527153" y="621013"/>
              <a:ext cx="38335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5829"/>
                    <a:pt x="2880" y="11657"/>
                    <a:pt x="6480" y="15257"/>
                  </a:cubicBezTo>
                  <a:cubicBezTo>
                    <a:pt x="10080" y="18857"/>
                    <a:pt x="15840" y="202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2" name="Line"/>
            <p:cNvSpPr/>
            <p:nvPr/>
          </p:nvSpPr>
          <p:spPr>
            <a:xfrm>
              <a:off x="1542486" y="452343"/>
              <a:ext cx="63423" cy="82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21191" fill="norm" stroke="1" extrusionOk="0">
                  <a:moveTo>
                    <a:pt x="14954" y="0"/>
                  </a:moveTo>
                  <a:cubicBezTo>
                    <a:pt x="10800" y="655"/>
                    <a:pt x="6646" y="1309"/>
                    <a:pt x="4154" y="3273"/>
                  </a:cubicBezTo>
                  <a:cubicBezTo>
                    <a:pt x="1662" y="5236"/>
                    <a:pt x="831" y="8509"/>
                    <a:pt x="415" y="11782"/>
                  </a:cubicBezTo>
                  <a:cubicBezTo>
                    <a:pt x="0" y="15055"/>
                    <a:pt x="0" y="18327"/>
                    <a:pt x="2492" y="19964"/>
                  </a:cubicBezTo>
                  <a:cubicBezTo>
                    <a:pt x="4985" y="21600"/>
                    <a:pt x="9969" y="21600"/>
                    <a:pt x="13292" y="19964"/>
                  </a:cubicBezTo>
                  <a:cubicBezTo>
                    <a:pt x="16615" y="18327"/>
                    <a:pt x="18277" y="15055"/>
                    <a:pt x="19523" y="11782"/>
                  </a:cubicBezTo>
                  <a:cubicBezTo>
                    <a:pt x="20769" y="8509"/>
                    <a:pt x="21600" y="5236"/>
                    <a:pt x="18277" y="3273"/>
                  </a:cubicBezTo>
                  <a:cubicBezTo>
                    <a:pt x="14954" y="1309"/>
                    <a:pt x="7477" y="65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3" name="Line"/>
            <p:cNvSpPr/>
            <p:nvPr/>
          </p:nvSpPr>
          <p:spPr>
            <a:xfrm>
              <a:off x="276976" y="997906"/>
              <a:ext cx="1204176" cy="190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63" fill="norm" stroke="1" extrusionOk="0">
                  <a:moveTo>
                    <a:pt x="1513" y="19735"/>
                  </a:moveTo>
                  <a:cubicBezTo>
                    <a:pt x="875" y="19735"/>
                    <a:pt x="237" y="19735"/>
                    <a:pt x="54" y="20167"/>
                  </a:cubicBezTo>
                  <a:cubicBezTo>
                    <a:pt x="-128" y="20599"/>
                    <a:pt x="145" y="21463"/>
                    <a:pt x="943" y="21463"/>
                  </a:cubicBezTo>
                  <a:cubicBezTo>
                    <a:pt x="1740" y="21463"/>
                    <a:pt x="3062" y="20599"/>
                    <a:pt x="4657" y="18727"/>
                  </a:cubicBezTo>
                  <a:cubicBezTo>
                    <a:pt x="6252" y="16855"/>
                    <a:pt x="8120" y="13975"/>
                    <a:pt x="9966" y="11095"/>
                  </a:cubicBezTo>
                  <a:cubicBezTo>
                    <a:pt x="11811" y="8215"/>
                    <a:pt x="13634" y="5335"/>
                    <a:pt x="15366" y="3463"/>
                  </a:cubicBezTo>
                  <a:cubicBezTo>
                    <a:pt x="17097" y="1591"/>
                    <a:pt x="18738" y="727"/>
                    <a:pt x="19740" y="295"/>
                  </a:cubicBezTo>
                  <a:cubicBezTo>
                    <a:pt x="20743" y="-137"/>
                    <a:pt x="21107" y="-137"/>
                    <a:pt x="21290" y="583"/>
                  </a:cubicBezTo>
                  <a:cubicBezTo>
                    <a:pt x="21472" y="1303"/>
                    <a:pt x="21472" y="2743"/>
                    <a:pt x="21472" y="4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4" name="Line"/>
            <p:cNvSpPr/>
            <p:nvPr/>
          </p:nvSpPr>
          <p:spPr>
            <a:xfrm>
              <a:off x="760469" y="1196026"/>
              <a:ext cx="690016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40" y="18514"/>
                    <a:pt x="5280" y="15429"/>
                    <a:pt x="7960" y="12086"/>
                  </a:cubicBezTo>
                  <a:cubicBezTo>
                    <a:pt x="10640" y="8743"/>
                    <a:pt x="13360" y="5143"/>
                    <a:pt x="15640" y="3086"/>
                  </a:cubicBezTo>
                  <a:cubicBezTo>
                    <a:pt x="17920" y="1029"/>
                    <a:pt x="19760" y="5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5" name="Line"/>
            <p:cNvSpPr/>
            <p:nvPr/>
          </p:nvSpPr>
          <p:spPr>
            <a:xfrm>
              <a:off x="883138" y="1339425"/>
              <a:ext cx="276007" cy="517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fill="norm" stroke="1" extrusionOk="0">
                  <a:moveTo>
                    <a:pt x="0" y="10894"/>
                  </a:moveTo>
                  <a:cubicBezTo>
                    <a:pt x="400" y="14070"/>
                    <a:pt x="800" y="17247"/>
                    <a:pt x="1200" y="19100"/>
                  </a:cubicBezTo>
                  <a:cubicBezTo>
                    <a:pt x="1600" y="20953"/>
                    <a:pt x="2000" y="21482"/>
                    <a:pt x="2200" y="21429"/>
                  </a:cubicBezTo>
                  <a:cubicBezTo>
                    <a:pt x="2400" y="21376"/>
                    <a:pt x="2400" y="20741"/>
                    <a:pt x="2500" y="18411"/>
                  </a:cubicBezTo>
                  <a:cubicBezTo>
                    <a:pt x="2600" y="16082"/>
                    <a:pt x="2800" y="12058"/>
                    <a:pt x="3400" y="8988"/>
                  </a:cubicBezTo>
                  <a:cubicBezTo>
                    <a:pt x="4000" y="5917"/>
                    <a:pt x="5000" y="3800"/>
                    <a:pt x="6200" y="2423"/>
                  </a:cubicBezTo>
                  <a:cubicBezTo>
                    <a:pt x="7400" y="1047"/>
                    <a:pt x="8800" y="411"/>
                    <a:pt x="10000" y="147"/>
                  </a:cubicBezTo>
                  <a:cubicBezTo>
                    <a:pt x="11200" y="-118"/>
                    <a:pt x="12200" y="-12"/>
                    <a:pt x="13000" y="358"/>
                  </a:cubicBezTo>
                  <a:cubicBezTo>
                    <a:pt x="13800" y="729"/>
                    <a:pt x="14400" y="1364"/>
                    <a:pt x="14400" y="2476"/>
                  </a:cubicBezTo>
                  <a:cubicBezTo>
                    <a:pt x="14400" y="3588"/>
                    <a:pt x="13800" y="5176"/>
                    <a:pt x="11900" y="6500"/>
                  </a:cubicBezTo>
                  <a:cubicBezTo>
                    <a:pt x="10000" y="7823"/>
                    <a:pt x="6800" y="8882"/>
                    <a:pt x="4800" y="9676"/>
                  </a:cubicBezTo>
                  <a:cubicBezTo>
                    <a:pt x="2800" y="10470"/>
                    <a:pt x="2000" y="11000"/>
                    <a:pt x="2000" y="11529"/>
                  </a:cubicBezTo>
                  <a:cubicBezTo>
                    <a:pt x="2000" y="12058"/>
                    <a:pt x="2800" y="12588"/>
                    <a:pt x="4700" y="13064"/>
                  </a:cubicBezTo>
                  <a:cubicBezTo>
                    <a:pt x="6600" y="13541"/>
                    <a:pt x="9600" y="13964"/>
                    <a:pt x="12600" y="14070"/>
                  </a:cubicBezTo>
                  <a:cubicBezTo>
                    <a:pt x="15600" y="14176"/>
                    <a:pt x="18600" y="13964"/>
                    <a:pt x="21600" y="137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6" name="Line"/>
            <p:cNvSpPr/>
            <p:nvPr/>
          </p:nvSpPr>
          <p:spPr>
            <a:xfrm>
              <a:off x="1208602" y="1395364"/>
              <a:ext cx="218883" cy="327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600" fill="norm" stroke="1" extrusionOk="0">
                  <a:moveTo>
                    <a:pt x="1154" y="2531"/>
                  </a:moveTo>
                  <a:cubicBezTo>
                    <a:pt x="409" y="3206"/>
                    <a:pt x="-336" y="3881"/>
                    <a:pt x="161" y="6075"/>
                  </a:cubicBezTo>
                  <a:cubicBezTo>
                    <a:pt x="657" y="8269"/>
                    <a:pt x="2395" y="11981"/>
                    <a:pt x="3761" y="14597"/>
                  </a:cubicBezTo>
                  <a:cubicBezTo>
                    <a:pt x="5126" y="17213"/>
                    <a:pt x="6119" y="18731"/>
                    <a:pt x="6988" y="19828"/>
                  </a:cubicBezTo>
                  <a:cubicBezTo>
                    <a:pt x="7857" y="20925"/>
                    <a:pt x="8602" y="21600"/>
                    <a:pt x="9595" y="21600"/>
                  </a:cubicBezTo>
                  <a:cubicBezTo>
                    <a:pt x="10588" y="21600"/>
                    <a:pt x="11830" y="20925"/>
                    <a:pt x="13319" y="18225"/>
                  </a:cubicBezTo>
                  <a:cubicBezTo>
                    <a:pt x="14809" y="15525"/>
                    <a:pt x="16547" y="10800"/>
                    <a:pt x="17912" y="7425"/>
                  </a:cubicBezTo>
                  <a:cubicBezTo>
                    <a:pt x="19278" y="4050"/>
                    <a:pt x="20271" y="2025"/>
                    <a:pt x="2126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7" name="Line"/>
            <p:cNvSpPr/>
            <p:nvPr/>
          </p:nvSpPr>
          <p:spPr>
            <a:xfrm>
              <a:off x="2424173" y="506011"/>
              <a:ext cx="130337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8" name="Line"/>
            <p:cNvSpPr/>
            <p:nvPr/>
          </p:nvSpPr>
          <p:spPr>
            <a:xfrm>
              <a:off x="2431840" y="667015"/>
              <a:ext cx="20700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9" name="Line"/>
            <p:cNvSpPr/>
            <p:nvPr/>
          </p:nvSpPr>
          <p:spPr>
            <a:xfrm>
              <a:off x="3278706" y="186174"/>
              <a:ext cx="247892" cy="805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542" fill="norm" stroke="1" extrusionOk="0">
                  <a:moveTo>
                    <a:pt x="4986" y="7734"/>
                  </a:moveTo>
                  <a:cubicBezTo>
                    <a:pt x="4986" y="9648"/>
                    <a:pt x="4986" y="11562"/>
                    <a:pt x="4986" y="13750"/>
                  </a:cubicBezTo>
                  <a:cubicBezTo>
                    <a:pt x="4986" y="15937"/>
                    <a:pt x="4986" y="18398"/>
                    <a:pt x="4876" y="19799"/>
                  </a:cubicBezTo>
                  <a:cubicBezTo>
                    <a:pt x="4766" y="21200"/>
                    <a:pt x="4546" y="21542"/>
                    <a:pt x="4215" y="21542"/>
                  </a:cubicBezTo>
                  <a:cubicBezTo>
                    <a:pt x="3884" y="21542"/>
                    <a:pt x="3444" y="21200"/>
                    <a:pt x="2893" y="19833"/>
                  </a:cubicBezTo>
                  <a:cubicBezTo>
                    <a:pt x="2341" y="18466"/>
                    <a:pt x="1680" y="16074"/>
                    <a:pt x="1129" y="13613"/>
                  </a:cubicBezTo>
                  <a:cubicBezTo>
                    <a:pt x="578" y="11152"/>
                    <a:pt x="137" y="8623"/>
                    <a:pt x="27" y="6470"/>
                  </a:cubicBezTo>
                  <a:cubicBezTo>
                    <a:pt x="-83" y="4317"/>
                    <a:pt x="137" y="2539"/>
                    <a:pt x="688" y="1514"/>
                  </a:cubicBezTo>
                  <a:cubicBezTo>
                    <a:pt x="1239" y="489"/>
                    <a:pt x="2121" y="215"/>
                    <a:pt x="3223" y="79"/>
                  </a:cubicBezTo>
                  <a:cubicBezTo>
                    <a:pt x="4325" y="-58"/>
                    <a:pt x="5648" y="-58"/>
                    <a:pt x="7080" y="420"/>
                  </a:cubicBezTo>
                  <a:cubicBezTo>
                    <a:pt x="8513" y="899"/>
                    <a:pt x="10056" y="1856"/>
                    <a:pt x="10717" y="2745"/>
                  </a:cubicBezTo>
                  <a:cubicBezTo>
                    <a:pt x="11378" y="3633"/>
                    <a:pt x="11158" y="4453"/>
                    <a:pt x="10717" y="5103"/>
                  </a:cubicBezTo>
                  <a:cubicBezTo>
                    <a:pt x="10276" y="5752"/>
                    <a:pt x="9615" y="6231"/>
                    <a:pt x="9946" y="6538"/>
                  </a:cubicBezTo>
                  <a:cubicBezTo>
                    <a:pt x="10276" y="6846"/>
                    <a:pt x="11599" y="6983"/>
                    <a:pt x="13362" y="7290"/>
                  </a:cubicBezTo>
                  <a:cubicBezTo>
                    <a:pt x="15125" y="7598"/>
                    <a:pt x="17329" y="8076"/>
                    <a:pt x="18762" y="8452"/>
                  </a:cubicBezTo>
                  <a:cubicBezTo>
                    <a:pt x="20195" y="8828"/>
                    <a:pt x="20856" y="9101"/>
                    <a:pt x="21186" y="9512"/>
                  </a:cubicBezTo>
                  <a:cubicBezTo>
                    <a:pt x="21517" y="9922"/>
                    <a:pt x="21517" y="10469"/>
                    <a:pt x="20415" y="11015"/>
                  </a:cubicBezTo>
                  <a:cubicBezTo>
                    <a:pt x="19313" y="11562"/>
                    <a:pt x="17109" y="12109"/>
                    <a:pt x="15456" y="12383"/>
                  </a:cubicBezTo>
                  <a:cubicBezTo>
                    <a:pt x="13803" y="12656"/>
                    <a:pt x="12701" y="12656"/>
                    <a:pt x="11929" y="12280"/>
                  </a:cubicBezTo>
                  <a:cubicBezTo>
                    <a:pt x="11158" y="11904"/>
                    <a:pt x="10717" y="11152"/>
                    <a:pt x="10276" y="10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0" name="Line"/>
            <p:cNvSpPr/>
            <p:nvPr/>
          </p:nvSpPr>
          <p:spPr>
            <a:xfrm>
              <a:off x="3583004" y="483010"/>
              <a:ext cx="92622" cy="144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1" h="21431" fill="norm" stroke="1" extrusionOk="0">
                  <a:moveTo>
                    <a:pt x="11684" y="5684"/>
                  </a:moveTo>
                  <a:cubicBezTo>
                    <a:pt x="8842" y="6442"/>
                    <a:pt x="6000" y="7200"/>
                    <a:pt x="3726" y="9474"/>
                  </a:cubicBezTo>
                  <a:cubicBezTo>
                    <a:pt x="1452" y="11747"/>
                    <a:pt x="-253" y="15537"/>
                    <a:pt x="31" y="18000"/>
                  </a:cubicBezTo>
                  <a:cubicBezTo>
                    <a:pt x="315" y="20463"/>
                    <a:pt x="2589" y="21600"/>
                    <a:pt x="6284" y="21411"/>
                  </a:cubicBezTo>
                  <a:cubicBezTo>
                    <a:pt x="9979" y="21221"/>
                    <a:pt x="15094" y="19705"/>
                    <a:pt x="17937" y="17242"/>
                  </a:cubicBezTo>
                  <a:cubicBezTo>
                    <a:pt x="20779" y="14779"/>
                    <a:pt x="21347" y="11368"/>
                    <a:pt x="19642" y="8337"/>
                  </a:cubicBezTo>
                  <a:cubicBezTo>
                    <a:pt x="17936" y="5305"/>
                    <a:pt x="13958" y="2653"/>
                    <a:pt x="997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1" name="Line"/>
            <p:cNvSpPr/>
            <p:nvPr/>
          </p:nvSpPr>
          <p:spPr>
            <a:xfrm>
              <a:off x="3861328" y="421676"/>
              <a:ext cx="326219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779" y="21600"/>
                  </a:moveTo>
                  <a:cubicBezTo>
                    <a:pt x="276" y="19200"/>
                    <a:pt x="-226" y="16800"/>
                    <a:pt x="109" y="14700"/>
                  </a:cubicBezTo>
                  <a:cubicBezTo>
                    <a:pt x="444" y="12600"/>
                    <a:pt x="1616" y="10800"/>
                    <a:pt x="3960" y="9000"/>
                  </a:cubicBezTo>
                  <a:cubicBezTo>
                    <a:pt x="6304" y="7200"/>
                    <a:pt x="9820" y="5400"/>
                    <a:pt x="12918" y="3900"/>
                  </a:cubicBezTo>
                  <a:cubicBezTo>
                    <a:pt x="16016" y="2400"/>
                    <a:pt x="18695" y="1200"/>
                    <a:pt x="2137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2" name="Line"/>
            <p:cNvSpPr/>
            <p:nvPr/>
          </p:nvSpPr>
          <p:spPr>
            <a:xfrm>
              <a:off x="4013269" y="329674"/>
              <a:ext cx="89942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600" fill="norm" stroke="1" extrusionOk="0">
                  <a:moveTo>
                    <a:pt x="6716" y="0"/>
                  </a:moveTo>
                  <a:cubicBezTo>
                    <a:pt x="3716" y="262"/>
                    <a:pt x="716" y="524"/>
                    <a:pt x="116" y="1244"/>
                  </a:cubicBezTo>
                  <a:cubicBezTo>
                    <a:pt x="-484" y="1964"/>
                    <a:pt x="1316" y="3142"/>
                    <a:pt x="3716" y="5433"/>
                  </a:cubicBezTo>
                  <a:cubicBezTo>
                    <a:pt x="6116" y="7724"/>
                    <a:pt x="9116" y="11127"/>
                    <a:pt x="12116" y="14007"/>
                  </a:cubicBezTo>
                  <a:cubicBezTo>
                    <a:pt x="15116" y="16887"/>
                    <a:pt x="18116" y="19244"/>
                    <a:pt x="211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3" name="Line"/>
            <p:cNvSpPr/>
            <p:nvPr/>
          </p:nvSpPr>
          <p:spPr>
            <a:xfrm>
              <a:off x="4218213" y="35778"/>
              <a:ext cx="257906" cy="784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600" fill="norm" stroke="1" extrusionOk="0">
                  <a:moveTo>
                    <a:pt x="0" y="21600"/>
                  </a:moveTo>
                  <a:cubicBezTo>
                    <a:pt x="1694" y="20685"/>
                    <a:pt x="3388" y="19771"/>
                    <a:pt x="4235" y="18047"/>
                  </a:cubicBezTo>
                  <a:cubicBezTo>
                    <a:pt x="5082" y="16323"/>
                    <a:pt x="5082" y="13790"/>
                    <a:pt x="5294" y="11081"/>
                  </a:cubicBezTo>
                  <a:cubicBezTo>
                    <a:pt x="5506" y="8373"/>
                    <a:pt x="5929" y="5488"/>
                    <a:pt x="6459" y="3729"/>
                  </a:cubicBezTo>
                  <a:cubicBezTo>
                    <a:pt x="6988" y="1970"/>
                    <a:pt x="7624" y="1337"/>
                    <a:pt x="8471" y="844"/>
                  </a:cubicBezTo>
                  <a:cubicBezTo>
                    <a:pt x="9318" y="352"/>
                    <a:pt x="10376" y="0"/>
                    <a:pt x="11329" y="0"/>
                  </a:cubicBezTo>
                  <a:cubicBezTo>
                    <a:pt x="12282" y="0"/>
                    <a:pt x="13129" y="352"/>
                    <a:pt x="13447" y="1266"/>
                  </a:cubicBezTo>
                  <a:cubicBezTo>
                    <a:pt x="13765" y="2181"/>
                    <a:pt x="13553" y="3659"/>
                    <a:pt x="13129" y="4573"/>
                  </a:cubicBezTo>
                  <a:cubicBezTo>
                    <a:pt x="12706" y="5488"/>
                    <a:pt x="12071" y="5840"/>
                    <a:pt x="11647" y="6227"/>
                  </a:cubicBezTo>
                  <a:cubicBezTo>
                    <a:pt x="11224" y="6614"/>
                    <a:pt x="11012" y="7036"/>
                    <a:pt x="11435" y="7247"/>
                  </a:cubicBezTo>
                  <a:cubicBezTo>
                    <a:pt x="11859" y="7458"/>
                    <a:pt x="12918" y="7458"/>
                    <a:pt x="13976" y="7458"/>
                  </a:cubicBezTo>
                  <a:cubicBezTo>
                    <a:pt x="15035" y="7458"/>
                    <a:pt x="16094" y="7458"/>
                    <a:pt x="17365" y="7704"/>
                  </a:cubicBezTo>
                  <a:cubicBezTo>
                    <a:pt x="18635" y="7950"/>
                    <a:pt x="20118" y="8443"/>
                    <a:pt x="20859" y="9111"/>
                  </a:cubicBezTo>
                  <a:cubicBezTo>
                    <a:pt x="21600" y="9780"/>
                    <a:pt x="21600" y="10624"/>
                    <a:pt x="20435" y="11398"/>
                  </a:cubicBezTo>
                  <a:cubicBezTo>
                    <a:pt x="19271" y="12172"/>
                    <a:pt x="16941" y="12876"/>
                    <a:pt x="15247" y="13192"/>
                  </a:cubicBezTo>
                  <a:cubicBezTo>
                    <a:pt x="13553" y="13509"/>
                    <a:pt x="12494" y="13438"/>
                    <a:pt x="11435" y="13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4" name="Line"/>
            <p:cNvSpPr/>
            <p:nvPr/>
          </p:nvSpPr>
          <p:spPr>
            <a:xfrm>
              <a:off x="4570888" y="383341"/>
              <a:ext cx="23002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5" name="Line"/>
            <p:cNvSpPr/>
            <p:nvPr/>
          </p:nvSpPr>
          <p:spPr>
            <a:xfrm>
              <a:off x="4678224" y="64833"/>
              <a:ext cx="299007" cy="418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1" fill="norm" stroke="1" extrusionOk="0">
                  <a:moveTo>
                    <a:pt x="0" y="2177"/>
                  </a:moveTo>
                  <a:cubicBezTo>
                    <a:pt x="0" y="1392"/>
                    <a:pt x="0" y="606"/>
                    <a:pt x="462" y="214"/>
                  </a:cubicBezTo>
                  <a:cubicBezTo>
                    <a:pt x="923" y="-179"/>
                    <a:pt x="1846" y="-179"/>
                    <a:pt x="3877" y="1523"/>
                  </a:cubicBezTo>
                  <a:cubicBezTo>
                    <a:pt x="5908" y="3225"/>
                    <a:pt x="9046" y="6628"/>
                    <a:pt x="11262" y="9508"/>
                  </a:cubicBezTo>
                  <a:cubicBezTo>
                    <a:pt x="13477" y="12388"/>
                    <a:pt x="14769" y="14745"/>
                    <a:pt x="16338" y="16643"/>
                  </a:cubicBezTo>
                  <a:cubicBezTo>
                    <a:pt x="17908" y="18541"/>
                    <a:pt x="19754" y="19981"/>
                    <a:pt x="21600" y="21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6" name="Line"/>
            <p:cNvSpPr/>
            <p:nvPr/>
          </p:nvSpPr>
          <p:spPr>
            <a:xfrm>
              <a:off x="4685890" y="76668"/>
              <a:ext cx="253007" cy="50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945" y="545"/>
                    <a:pt x="20291" y="1091"/>
                    <a:pt x="18327" y="3218"/>
                  </a:cubicBezTo>
                  <a:cubicBezTo>
                    <a:pt x="16364" y="5345"/>
                    <a:pt x="13091" y="9055"/>
                    <a:pt x="9818" y="12382"/>
                  </a:cubicBezTo>
                  <a:cubicBezTo>
                    <a:pt x="6545" y="15709"/>
                    <a:pt x="3273" y="186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7" name="Line"/>
            <p:cNvSpPr/>
            <p:nvPr/>
          </p:nvSpPr>
          <p:spPr>
            <a:xfrm>
              <a:off x="5153568" y="406342"/>
              <a:ext cx="7668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8" name="Line"/>
            <p:cNvSpPr/>
            <p:nvPr/>
          </p:nvSpPr>
          <p:spPr>
            <a:xfrm>
              <a:off x="5151466" y="283673"/>
              <a:ext cx="43407" cy="58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9" h="20609" fill="norm" stroke="1" extrusionOk="0">
                  <a:moveTo>
                    <a:pt x="7756" y="8100"/>
                  </a:moveTo>
                  <a:cubicBezTo>
                    <a:pt x="3208" y="10800"/>
                    <a:pt x="-1339" y="13500"/>
                    <a:pt x="366" y="16200"/>
                  </a:cubicBezTo>
                  <a:cubicBezTo>
                    <a:pt x="2071" y="18900"/>
                    <a:pt x="10029" y="21600"/>
                    <a:pt x="14577" y="20250"/>
                  </a:cubicBezTo>
                  <a:cubicBezTo>
                    <a:pt x="19124" y="18900"/>
                    <a:pt x="20261" y="13500"/>
                    <a:pt x="18556" y="9450"/>
                  </a:cubicBezTo>
                  <a:cubicBezTo>
                    <a:pt x="16851" y="5400"/>
                    <a:pt x="12303" y="2700"/>
                    <a:pt x="775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9" name="Line"/>
            <p:cNvSpPr/>
            <p:nvPr/>
          </p:nvSpPr>
          <p:spPr>
            <a:xfrm>
              <a:off x="5425632" y="291853"/>
              <a:ext cx="356618" cy="30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238" fill="norm" stroke="1" extrusionOk="0">
                  <a:moveTo>
                    <a:pt x="1163" y="21238"/>
                  </a:moveTo>
                  <a:cubicBezTo>
                    <a:pt x="546" y="15838"/>
                    <a:pt x="-71" y="10438"/>
                    <a:pt x="6" y="6838"/>
                  </a:cubicBezTo>
                  <a:cubicBezTo>
                    <a:pt x="83" y="3238"/>
                    <a:pt x="855" y="1438"/>
                    <a:pt x="3940" y="538"/>
                  </a:cubicBezTo>
                  <a:cubicBezTo>
                    <a:pt x="7026" y="-362"/>
                    <a:pt x="12426" y="-362"/>
                    <a:pt x="15743" y="2338"/>
                  </a:cubicBezTo>
                  <a:cubicBezTo>
                    <a:pt x="19060" y="5038"/>
                    <a:pt x="20295" y="10438"/>
                    <a:pt x="21529" y="15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0" name="Line"/>
            <p:cNvSpPr/>
            <p:nvPr/>
          </p:nvSpPr>
          <p:spPr>
            <a:xfrm>
              <a:off x="5606350" y="176337"/>
              <a:ext cx="37896" cy="35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4383"/>
                    <a:pt x="-1582" y="8765"/>
                    <a:pt x="1118" y="12365"/>
                  </a:cubicBezTo>
                  <a:cubicBezTo>
                    <a:pt x="3818" y="15965"/>
                    <a:pt x="11918" y="18783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1" name="Line"/>
            <p:cNvSpPr/>
            <p:nvPr/>
          </p:nvSpPr>
          <p:spPr>
            <a:xfrm>
              <a:off x="5973255" y="90665"/>
              <a:ext cx="299672" cy="384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390" fill="norm" stroke="1" extrusionOk="0">
                  <a:moveTo>
                    <a:pt x="21465" y="3911"/>
                  </a:moveTo>
                  <a:cubicBezTo>
                    <a:pt x="21465" y="2916"/>
                    <a:pt x="21465" y="1922"/>
                    <a:pt x="20458" y="1140"/>
                  </a:cubicBezTo>
                  <a:cubicBezTo>
                    <a:pt x="19451" y="358"/>
                    <a:pt x="17438" y="-210"/>
                    <a:pt x="14967" y="74"/>
                  </a:cubicBezTo>
                  <a:cubicBezTo>
                    <a:pt x="12496" y="358"/>
                    <a:pt x="9567" y="1495"/>
                    <a:pt x="7736" y="2774"/>
                  </a:cubicBezTo>
                  <a:cubicBezTo>
                    <a:pt x="5906" y="4053"/>
                    <a:pt x="5173" y="5474"/>
                    <a:pt x="5997" y="6824"/>
                  </a:cubicBezTo>
                  <a:cubicBezTo>
                    <a:pt x="6821" y="8174"/>
                    <a:pt x="9201" y="9453"/>
                    <a:pt x="11031" y="10093"/>
                  </a:cubicBezTo>
                  <a:cubicBezTo>
                    <a:pt x="12862" y="10732"/>
                    <a:pt x="14143" y="10732"/>
                    <a:pt x="14234" y="10803"/>
                  </a:cubicBezTo>
                  <a:cubicBezTo>
                    <a:pt x="14326" y="10874"/>
                    <a:pt x="13228" y="11016"/>
                    <a:pt x="11123" y="11443"/>
                  </a:cubicBezTo>
                  <a:cubicBezTo>
                    <a:pt x="9018" y="11869"/>
                    <a:pt x="5906" y="12579"/>
                    <a:pt x="3984" y="13148"/>
                  </a:cubicBezTo>
                  <a:cubicBezTo>
                    <a:pt x="2062" y="13716"/>
                    <a:pt x="1329" y="14143"/>
                    <a:pt x="780" y="14924"/>
                  </a:cubicBezTo>
                  <a:cubicBezTo>
                    <a:pt x="231" y="15706"/>
                    <a:pt x="-135" y="16843"/>
                    <a:pt x="48" y="17624"/>
                  </a:cubicBezTo>
                  <a:cubicBezTo>
                    <a:pt x="231" y="18406"/>
                    <a:pt x="963" y="18832"/>
                    <a:pt x="3984" y="19401"/>
                  </a:cubicBezTo>
                  <a:cubicBezTo>
                    <a:pt x="7004" y="19969"/>
                    <a:pt x="12312" y="20679"/>
                    <a:pt x="17621" y="21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2" name="Line"/>
            <p:cNvSpPr/>
            <p:nvPr/>
          </p:nvSpPr>
          <p:spPr>
            <a:xfrm>
              <a:off x="6345421" y="421676"/>
              <a:ext cx="11842" cy="199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815"/>
                    <a:pt x="-1585" y="11631"/>
                    <a:pt x="575" y="15231"/>
                  </a:cubicBezTo>
                  <a:cubicBezTo>
                    <a:pt x="2735" y="18831"/>
                    <a:pt x="11375" y="20215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3" name="Line"/>
            <p:cNvSpPr/>
            <p:nvPr/>
          </p:nvSpPr>
          <p:spPr>
            <a:xfrm>
              <a:off x="6318928" y="283673"/>
              <a:ext cx="83197" cy="66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0719" fill="norm" stroke="1" extrusionOk="0">
                  <a:moveTo>
                    <a:pt x="15709" y="9600"/>
                  </a:moveTo>
                  <a:cubicBezTo>
                    <a:pt x="13091" y="12000"/>
                    <a:pt x="10473" y="14400"/>
                    <a:pt x="10800" y="16800"/>
                  </a:cubicBezTo>
                  <a:cubicBezTo>
                    <a:pt x="11127" y="19200"/>
                    <a:pt x="14400" y="21600"/>
                    <a:pt x="17018" y="20400"/>
                  </a:cubicBezTo>
                  <a:cubicBezTo>
                    <a:pt x="19636" y="19200"/>
                    <a:pt x="21600" y="14400"/>
                    <a:pt x="21273" y="10800"/>
                  </a:cubicBezTo>
                  <a:cubicBezTo>
                    <a:pt x="20945" y="7200"/>
                    <a:pt x="18327" y="4800"/>
                    <a:pt x="14400" y="3200"/>
                  </a:cubicBezTo>
                  <a:cubicBezTo>
                    <a:pt x="10473" y="1600"/>
                    <a:pt x="5236" y="8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4" name="Line"/>
            <p:cNvSpPr/>
            <p:nvPr/>
          </p:nvSpPr>
          <p:spPr>
            <a:xfrm>
              <a:off x="377126" y="2504106"/>
              <a:ext cx="291341" cy="546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0" fill="norm" stroke="1" extrusionOk="0">
                  <a:moveTo>
                    <a:pt x="0" y="2515"/>
                  </a:moveTo>
                  <a:cubicBezTo>
                    <a:pt x="2653" y="5415"/>
                    <a:pt x="5305" y="8315"/>
                    <a:pt x="7958" y="11165"/>
                  </a:cubicBezTo>
                  <a:cubicBezTo>
                    <a:pt x="10611" y="14015"/>
                    <a:pt x="13263" y="16815"/>
                    <a:pt x="15063" y="18615"/>
                  </a:cubicBezTo>
                  <a:cubicBezTo>
                    <a:pt x="16863" y="20415"/>
                    <a:pt x="17811" y="21215"/>
                    <a:pt x="18379" y="21365"/>
                  </a:cubicBezTo>
                  <a:cubicBezTo>
                    <a:pt x="18947" y="21515"/>
                    <a:pt x="19137" y="21015"/>
                    <a:pt x="19042" y="19115"/>
                  </a:cubicBezTo>
                  <a:cubicBezTo>
                    <a:pt x="18947" y="17215"/>
                    <a:pt x="18568" y="13915"/>
                    <a:pt x="18379" y="10715"/>
                  </a:cubicBezTo>
                  <a:cubicBezTo>
                    <a:pt x="18189" y="7515"/>
                    <a:pt x="18189" y="4415"/>
                    <a:pt x="18189" y="2565"/>
                  </a:cubicBezTo>
                  <a:cubicBezTo>
                    <a:pt x="18189" y="715"/>
                    <a:pt x="18189" y="115"/>
                    <a:pt x="18568" y="15"/>
                  </a:cubicBezTo>
                  <a:cubicBezTo>
                    <a:pt x="18947" y="-85"/>
                    <a:pt x="19705" y="315"/>
                    <a:pt x="20274" y="815"/>
                  </a:cubicBezTo>
                  <a:cubicBezTo>
                    <a:pt x="20842" y="1315"/>
                    <a:pt x="21221" y="1915"/>
                    <a:pt x="21600" y="2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5" name="Line"/>
            <p:cNvSpPr/>
            <p:nvPr/>
          </p:nvSpPr>
          <p:spPr>
            <a:xfrm>
              <a:off x="731201" y="2683499"/>
              <a:ext cx="197939" cy="245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0729" fill="norm" stroke="1" extrusionOk="0">
                  <a:moveTo>
                    <a:pt x="14802" y="3879"/>
                  </a:moveTo>
                  <a:cubicBezTo>
                    <a:pt x="13140" y="2583"/>
                    <a:pt x="11479" y="1287"/>
                    <a:pt x="9956" y="531"/>
                  </a:cubicBezTo>
                  <a:cubicBezTo>
                    <a:pt x="8433" y="-225"/>
                    <a:pt x="7048" y="-441"/>
                    <a:pt x="5386" y="1719"/>
                  </a:cubicBezTo>
                  <a:cubicBezTo>
                    <a:pt x="3725" y="3879"/>
                    <a:pt x="1786" y="8415"/>
                    <a:pt x="817" y="11763"/>
                  </a:cubicBezTo>
                  <a:cubicBezTo>
                    <a:pt x="-152" y="15111"/>
                    <a:pt x="-152" y="17271"/>
                    <a:pt x="263" y="18783"/>
                  </a:cubicBezTo>
                  <a:cubicBezTo>
                    <a:pt x="679" y="20295"/>
                    <a:pt x="1510" y="21159"/>
                    <a:pt x="3586" y="20511"/>
                  </a:cubicBezTo>
                  <a:cubicBezTo>
                    <a:pt x="5663" y="19863"/>
                    <a:pt x="8986" y="17703"/>
                    <a:pt x="10786" y="15975"/>
                  </a:cubicBezTo>
                  <a:cubicBezTo>
                    <a:pt x="12586" y="14247"/>
                    <a:pt x="12863" y="12951"/>
                    <a:pt x="13140" y="11439"/>
                  </a:cubicBezTo>
                  <a:cubicBezTo>
                    <a:pt x="13417" y="9927"/>
                    <a:pt x="13694" y="8199"/>
                    <a:pt x="13833" y="8091"/>
                  </a:cubicBezTo>
                  <a:cubicBezTo>
                    <a:pt x="13971" y="7983"/>
                    <a:pt x="13971" y="9495"/>
                    <a:pt x="15217" y="11007"/>
                  </a:cubicBezTo>
                  <a:cubicBezTo>
                    <a:pt x="16463" y="12519"/>
                    <a:pt x="18956" y="14031"/>
                    <a:pt x="21448" y="15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6" name="Line"/>
            <p:cNvSpPr/>
            <p:nvPr/>
          </p:nvSpPr>
          <p:spPr>
            <a:xfrm>
              <a:off x="944412" y="2568391"/>
              <a:ext cx="207066" cy="347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301" fill="norm" stroke="1" extrusionOk="0">
                  <a:moveTo>
                    <a:pt x="797" y="7513"/>
                  </a:moveTo>
                  <a:cubicBezTo>
                    <a:pt x="270" y="6730"/>
                    <a:pt x="-257" y="5948"/>
                    <a:pt x="138" y="5713"/>
                  </a:cubicBezTo>
                  <a:cubicBezTo>
                    <a:pt x="533" y="5478"/>
                    <a:pt x="1850" y="5791"/>
                    <a:pt x="4484" y="7904"/>
                  </a:cubicBezTo>
                  <a:cubicBezTo>
                    <a:pt x="7119" y="10017"/>
                    <a:pt x="11070" y="13930"/>
                    <a:pt x="13045" y="16591"/>
                  </a:cubicBezTo>
                  <a:cubicBezTo>
                    <a:pt x="15021" y="19252"/>
                    <a:pt x="15021" y="20661"/>
                    <a:pt x="14494" y="21130"/>
                  </a:cubicBezTo>
                  <a:cubicBezTo>
                    <a:pt x="13967" y="21600"/>
                    <a:pt x="12914" y="21130"/>
                    <a:pt x="11728" y="19330"/>
                  </a:cubicBezTo>
                  <a:cubicBezTo>
                    <a:pt x="10543" y="17530"/>
                    <a:pt x="9226" y="14400"/>
                    <a:pt x="10148" y="11348"/>
                  </a:cubicBezTo>
                  <a:cubicBezTo>
                    <a:pt x="11070" y="8296"/>
                    <a:pt x="14231" y="5322"/>
                    <a:pt x="16470" y="3443"/>
                  </a:cubicBezTo>
                  <a:cubicBezTo>
                    <a:pt x="18709" y="1565"/>
                    <a:pt x="20026" y="783"/>
                    <a:pt x="213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7" name="Line"/>
            <p:cNvSpPr/>
            <p:nvPr/>
          </p:nvSpPr>
          <p:spPr>
            <a:xfrm>
              <a:off x="1421877" y="2310788"/>
              <a:ext cx="174278" cy="656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499" fill="norm" stroke="1" extrusionOk="0">
                  <a:moveTo>
                    <a:pt x="15713" y="1657"/>
                  </a:moveTo>
                  <a:cubicBezTo>
                    <a:pt x="14461" y="1071"/>
                    <a:pt x="13209" y="485"/>
                    <a:pt x="11644" y="192"/>
                  </a:cubicBezTo>
                  <a:cubicBezTo>
                    <a:pt x="10078" y="-101"/>
                    <a:pt x="8200" y="-101"/>
                    <a:pt x="6478" y="485"/>
                  </a:cubicBezTo>
                  <a:cubicBezTo>
                    <a:pt x="4757" y="1071"/>
                    <a:pt x="3191" y="2243"/>
                    <a:pt x="1939" y="4336"/>
                  </a:cubicBezTo>
                  <a:cubicBezTo>
                    <a:pt x="687" y="6429"/>
                    <a:pt x="-252" y="9443"/>
                    <a:pt x="61" y="12080"/>
                  </a:cubicBezTo>
                  <a:cubicBezTo>
                    <a:pt x="374" y="14718"/>
                    <a:pt x="1939" y="16978"/>
                    <a:pt x="5696" y="18485"/>
                  </a:cubicBezTo>
                  <a:cubicBezTo>
                    <a:pt x="9452" y="19992"/>
                    <a:pt x="15400" y="20746"/>
                    <a:pt x="21348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8" name="Line"/>
            <p:cNvSpPr/>
            <p:nvPr/>
          </p:nvSpPr>
          <p:spPr>
            <a:xfrm>
              <a:off x="1672822" y="2422721"/>
              <a:ext cx="207006" cy="25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018"/>
                    <a:pt x="9600" y="10036"/>
                    <a:pt x="13200" y="13636"/>
                  </a:cubicBezTo>
                  <a:cubicBezTo>
                    <a:pt x="16800" y="17236"/>
                    <a:pt x="19200" y="194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9" name="Line"/>
            <p:cNvSpPr/>
            <p:nvPr/>
          </p:nvSpPr>
          <p:spPr>
            <a:xfrm>
              <a:off x="1846441" y="2415054"/>
              <a:ext cx="102389" cy="536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600" fill="norm" stroke="1" extrusionOk="0">
                  <a:moveTo>
                    <a:pt x="21107" y="0"/>
                  </a:moveTo>
                  <a:cubicBezTo>
                    <a:pt x="16366" y="926"/>
                    <a:pt x="11624" y="1851"/>
                    <a:pt x="7936" y="3960"/>
                  </a:cubicBezTo>
                  <a:cubicBezTo>
                    <a:pt x="4248" y="6069"/>
                    <a:pt x="1614" y="9360"/>
                    <a:pt x="561" y="12086"/>
                  </a:cubicBezTo>
                  <a:cubicBezTo>
                    <a:pt x="-493" y="14811"/>
                    <a:pt x="34" y="16971"/>
                    <a:pt x="1351" y="18463"/>
                  </a:cubicBezTo>
                  <a:cubicBezTo>
                    <a:pt x="2668" y="19954"/>
                    <a:pt x="4775" y="20777"/>
                    <a:pt x="688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0" name="Line"/>
            <p:cNvSpPr/>
            <p:nvPr/>
          </p:nvSpPr>
          <p:spPr>
            <a:xfrm>
              <a:off x="1971829" y="2836730"/>
              <a:ext cx="38335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5506"/>
                    <a:pt x="2880" y="11012"/>
                    <a:pt x="6480" y="14612"/>
                  </a:cubicBezTo>
                  <a:cubicBezTo>
                    <a:pt x="10080" y="18212"/>
                    <a:pt x="15840" y="1990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1" name="Line"/>
            <p:cNvSpPr/>
            <p:nvPr/>
          </p:nvSpPr>
          <p:spPr>
            <a:xfrm>
              <a:off x="1964687" y="2623196"/>
              <a:ext cx="72013" cy="78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8" h="20860" fill="norm" stroke="1" extrusionOk="0">
                  <a:moveTo>
                    <a:pt x="12812" y="1725"/>
                  </a:moveTo>
                  <a:cubicBezTo>
                    <a:pt x="9212" y="1725"/>
                    <a:pt x="5612" y="1725"/>
                    <a:pt x="3092" y="4762"/>
                  </a:cubicBezTo>
                  <a:cubicBezTo>
                    <a:pt x="572" y="7800"/>
                    <a:pt x="-868" y="13875"/>
                    <a:pt x="572" y="17250"/>
                  </a:cubicBezTo>
                  <a:cubicBezTo>
                    <a:pt x="2012" y="20625"/>
                    <a:pt x="6332" y="21300"/>
                    <a:pt x="9932" y="20625"/>
                  </a:cubicBezTo>
                  <a:cubicBezTo>
                    <a:pt x="13532" y="19950"/>
                    <a:pt x="16412" y="17925"/>
                    <a:pt x="18212" y="15225"/>
                  </a:cubicBezTo>
                  <a:cubicBezTo>
                    <a:pt x="20012" y="12525"/>
                    <a:pt x="20732" y="9150"/>
                    <a:pt x="20012" y="6112"/>
                  </a:cubicBezTo>
                  <a:cubicBezTo>
                    <a:pt x="19292" y="3075"/>
                    <a:pt x="17132" y="375"/>
                    <a:pt x="13892" y="37"/>
                  </a:cubicBezTo>
                  <a:cubicBezTo>
                    <a:pt x="10652" y="-300"/>
                    <a:pt x="6332" y="1725"/>
                    <a:pt x="2012" y="37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2" name="Line"/>
            <p:cNvSpPr/>
            <p:nvPr/>
          </p:nvSpPr>
          <p:spPr>
            <a:xfrm>
              <a:off x="2229946" y="2192716"/>
              <a:ext cx="109893" cy="1069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6" fill="norm" stroke="1" extrusionOk="0">
                  <a:moveTo>
                    <a:pt x="2009" y="0"/>
                  </a:moveTo>
                  <a:cubicBezTo>
                    <a:pt x="1005" y="1237"/>
                    <a:pt x="0" y="2474"/>
                    <a:pt x="0" y="3918"/>
                  </a:cubicBezTo>
                  <a:cubicBezTo>
                    <a:pt x="0" y="5361"/>
                    <a:pt x="1005" y="7011"/>
                    <a:pt x="2260" y="8764"/>
                  </a:cubicBezTo>
                  <a:cubicBezTo>
                    <a:pt x="3516" y="10516"/>
                    <a:pt x="5023" y="12372"/>
                    <a:pt x="6530" y="14022"/>
                  </a:cubicBezTo>
                  <a:cubicBezTo>
                    <a:pt x="8037" y="15672"/>
                    <a:pt x="9544" y="17115"/>
                    <a:pt x="10800" y="18198"/>
                  </a:cubicBezTo>
                  <a:cubicBezTo>
                    <a:pt x="12056" y="19280"/>
                    <a:pt x="13060" y="20002"/>
                    <a:pt x="14065" y="20569"/>
                  </a:cubicBezTo>
                  <a:cubicBezTo>
                    <a:pt x="15070" y="21136"/>
                    <a:pt x="16074" y="21548"/>
                    <a:pt x="17330" y="21574"/>
                  </a:cubicBezTo>
                  <a:cubicBezTo>
                    <a:pt x="18586" y="21600"/>
                    <a:pt x="20093" y="21239"/>
                    <a:pt x="21600" y="20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3" name="Line"/>
            <p:cNvSpPr/>
            <p:nvPr/>
          </p:nvSpPr>
          <p:spPr>
            <a:xfrm>
              <a:off x="2408839" y="2415054"/>
              <a:ext cx="230006" cy="51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901"/>
                    <a:pt x="5760" y="5803"/>
                    <a:pt x="9000" y="8758"/>
                  </a:cubicBezTo>
                  <a:cubicBezTo>
                    <a:pt x="12240" y="11713"/>
                    <a:pt x="15840" y="14722"/>
                    <a:pt x="18000" y="16872"/>
                  </a:cubicBezTo>
                  <a:cubicBezTo>
                    <a:pt x="20160" y="19021"/>
                    <a:pt x="20880" y="2031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4" name="Line"/>
            <p:cNvSpPr/>
            <p:nvPr/>
          </p:nvSpPr>
          <p:spPr>
            <a:xfrm>
              <a:off x="2454840" y="2315385"/>
              <a:ext cx="207006" cy="62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67" y="0"/>
                    <a:pt x="18933" y="0"/>
                    <a:pt x="18000" y="356"/>
                  </a:cubicBezTo>
                  <a:cubicBezTo>
                    <a:pt x="17067" y="711"/>
                    <a:pt x="16533" y="1422"/>
                    <a:pt x="15333" y="3244"/>
                  </a:cubicBezTo>
                  <a:cubicBezTo>
                    <a:pt x="14133" y="5067"/>
                    <a:pt x="12267" y="8000"/>
                    <a:pt x="10000" y="10667"/>
                  </a:cubicBezTo>
                  <a:cubicBezTo>
                    <a:pt x="7733" y="13333"/>
                    <a:pt x="5067" y="15733"/>
                    <a:pt x="3333" y="17511"/>
                  </a:cubicBezTo>
                  <a:cubicBezTo>
                    <a:pt x="1600" y="19289"/>
                    <a:pt x="800" y="2044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5" name="Line"/>
            <p:cNvSpPr/>
            <p:nvPr/>
          </p:nvSpPr>
          <p:spPr>
            <a:xfrm>
              <a:off x="2769181" y="2737061"/>
              <a:ext cx="38335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5760"/>
                    <a:pt x="5760" y="11520"/>
                    <a:pt x="9360" y="15120"/>
                  </a:cubicBezTo>
                  <a:cubicBezTo>
                    <a:pt x="12960" y="18720"/>
                    <a:pt x="1728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6" name="Line"/>
            <p:cNvSpPr/>
            <p:nvPr/>
          </p:nvSpPr>
          <p:spPr>
            <a:xfrm>
              <a:off x="2770605" y="2546607"/>
              <a:ext cx="66029" cy="77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9" h="20547" fill="norm" stroke="1" extrusionOk="0">
                  <a:moveTo>
                    <a:pt x="9154" y="3728"/>
                  </a:moveTo>
                  <a:cubicBezTo>
                    <a:pt x="5954" y="5753"/>
                    <a:pt x="2754" y="7778"/>
                    <a:pt x="1154" y="10478"/>
                  </a:cubicBezTo>
                  <a:cubicBezTo>
                    <a:pt x="-446" y="13178"/>
                    <a:pt x="-446" y="16553"/>
                    <a:pt x="1554" y="18578"/>
                  </a:cubicBezTo>
                  <a:cubicBezTo>
                    <a:pt x="3554" y="20603"/>
                    <a:pt x="7554" y="21278"/>
                    <a:pt x="11154" y="19591"/>
                  </a:cubicBezTo>
                  <a:cubicBezTo>
                    <a:pt x="14754" y="17903"/>
                    <a:pt x="17954" y="13853"/>
                    <a:pt x="19554" y="10141"/>
                  </a:cubicBezTo>
                  <a:cubicBezTo>
                    <a:pt x="21154" y="6428"/>
                    <a:pt x="21154" y="3053"/>
                    <a:pt x="18754" y="1366"/>
                  </a:cubicBezTo>
                  <a:cubicBezTo>
                    <a:pt x="16354" y="-322"/>
                    <a:pt x="11554" y="-322"/>
                    <a:pt x="8354" y="691"/>
                  </a:cubicBezTo>
                  <a:cubicBezTo>
                    <a:pt x="5154" y="1703"/>
                    <a:pt x="3554" y="3728"/>
                    <a:pt x="1954" y="57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7" name="Line"/>
            <p:cNvSpPr/>
            <p:nvPr/>
          </p:nvSpPr>
          <p:spPr>
            <a:xfrm>
              <a:off x="2861182" y="2205131"/>
              <a:ext cx="200868" cy="792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540" fill="norm" stroke="1" extrusionOk="0">
                  <a:moveTo>
                    <a:pt x="6400" y="912"/>
                  </a:moveTo>
                  <a:cubicBezTo>
                    <a:pt x="6400" y="496"/>
                    <a:pt x="6400" y="79"/>
                    <a:pt x="6933" y="9"/>
                  </a:cubicBezTo>
                  <a:cubicBezTo>
                    <a:pt x="7467" y="-60"/>
                    <a:pt x="8533" y="218"/>
                    <a:pt x="10800" y="1468"/>
                  </a:cubicBezTo>
                  <a:cubicBezTo>
                    <a:pt x="13067" y="2718"/>
                    <a:pt x="16533" y="4941"/>
                    <a:pt x="18667" y="7233"/>
                  </a:cubicBezTo>
                  <a:cubicBezTo>
                    <a:pt x="20800" y="9525"/>
                    <a:pt x="21600" y="11886"/>
                    <a:pt x="20400" y="14074"/>
                  </a:cubicBezTo>
                  <a:cubicBezTo>
                    <a:pt x="19200" y="16262"/>
                    <a:pt x="16000" y="18276"/>
                    <a:pt x="12267" y="19491"/>
                  </a:cubicBezTo>
                  <a:cubicBezTo>
                    <a:pt x="8533" y="20707"/>
                    <a:pt x="4267" y="21123"/>
                    <a:pt x="0" y="2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8" name="Line"/>
            <p:cNvSpPr/>
            <p:nvPr/>
          </p:nvSpPr>
          <p:spPr>
            <a:xfrm>
              <a:off x="3589533" y="2522390"/>
              <a:ext cx="191671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96" y="16457"/>
                    <a:pt x="9792" y="11314"/>
                    <a:pt x="13392" y="7714"/>
                  </a:cubicBezTo>
                  <a:cubicBezTo>
                    <a:pt x="16992" y="4114"/>
                    <a:pt x="19296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9" name="Line"/>
            <p:cNvSpPr/>
            <p:nvPr/>
          </p:nvSpPr>
          <p:spPr>
            <a:xfrm>
              <a:off x="3581866" y="2698727"/>
              <a:ext cx="314341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12" y="19636"/>
                    <a:pt x="7024" y="17673"/>
                    <a:pt x="10624" y="14073"/>
                  </a:cubicBezTo>
                  <a:cubicBezTo>
                    <a:pt x="14224" y="10473"/>
                    <a:pt x="17912" y="523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0" name="Line"/>
            <p:cNvSpPr/>
            <p:nvPr/>
          </p:nvSpPr>
          <p:spPr>
            <a:xfrm>
              <a:off x="4340882" y="2204087"/>
              <a:ext cx="348544" cy="651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40" fill="norm" stroke="1" extrusionOk="0">
                  <a:moveTo>
                    <a:pt x="0" y="1391"/>
                  </a:moveTo>
                  <a:cubicBezTo>
                    <a:pt x="0" y="803"/>
                    <a:pt x="0" y="214"/>
                    <a:pt x="315" y="46"/>
                  </a:cubicBezTo>
                  <a:cubicBezTo>
                    <a:pt x="631" y="-122"/>
                    <a:pt x="1261" y="130"/>
                    <a:pt x="2601" y="1433"/>
                  </a:cubicBezTo>
                  <a:cubicBezTo>
                    <a:pt x="3942" y="2736"/>
                    <a:pt x="5991" y="5089"/>
                    <a:pt x="7962" y="7568"/>
                  </a:cubicBezTo>
                  <a:cubicBezTo>
                    <a:pt x="9933" y="10048"/>
                    <a:pt x="11825" y="12653"/>
                    <a:pt x="13717" y="14880"/>
                  </a:cubicBezTo>
                  <a:cubicBezTo>
                    <a:pt x="15609" y="17108"/>
                    <a:pt x="17501" y="18957"/>
                    <a:pt x="18762" y="20049"/>
                  </a:cubicBezTo>
                  <a:cubicBezTo>
                    <a:pt x="20023" y="21142"/>
                    <a:pt x="20654" y="21478"/>
                    <a:pt x="21048" y="21436"/>
                  </a:cubicBezTo>
                  <a:cubicBezTo>
                    <a:pt x="21442" y="21394"/>
                    <a:pt x="21600" y="20974"/>
                    <a:pt x="21442" y="19461"/>
                  </a:cubicBezTo>
                  <a:cubicBezTo>
                    <a:pt x="21285" y="17948"/>
                    <a:pt x="20812" y="15343"/>
                    <a:pt x="20260" y="12359"/>
                  </a:cubicBezTo>
                  <a:cubicBezTo>
                    <a:pt x="19708" y="9375"/>
                    <a:pt x="19077" y="6013"/>
                    <a:pt x="18683" y="4038"/>
                  </a:cubicBezTo>
                  <a:cubicBezTo>
                    <a:pt x="18289" y="2063"/>
                    <a:pt x="18131" y="1475"/>
                    <a:pt x="17974" y="971"/>
                  </a:cubicBezTo>
                  <a:cubicBezTo>
                    <a:pt x="17816" y="466"/>
                    <a:pt x="17658" y="46"/>
                    <a:pt x="17501" y="88"/>
                  </a:cubicBezTo>
                  <a:cubicBezTo>
                    <a:pt x="17343" y="130"/>
                    <a:pt x="17185" y="634"/>
                    <a:pt x="17343" y="1097"/>
                  </a:cubicBezTo>
                  <a:cubicBezTo>
                    <a:pt x="17501" y="1559"/>
                    <a:pt x="17974" y="1979"/>
                    <a:pt x="18447" y="2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1" name="Line"/>
            <p:cNvSpPr/>
            <p:nvPr/>
          </p:nvSpPr>
          <p:spPr>
            <a:xfrm>
              <a:off x="4733440" y="2492101"/>
              <a:ext cx="190123" cy="252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0928" fill="norm" stroke="1" extrusionOk="0">
                  <a:moveTo>
                    <a:pt x="17105" y="6957"/>
                  </a:moveTo>
                  <a:cubicBezTo>
                    <a:pt x="14513" y="4416"/>
                    <a:pt x="11921" y="1874"/>
                    <a:pt x="9905" y="710"/>
                  </a:cubicBezTo>
                  <a:cubicBezTo>
                    <a:pt x="7889" y="-455"/>
                    <a:pt x="6449" y="-243"/>
                    <a:pt x="4865" y="1769"/>
                  </a:cubicBezTo>
                  <a:cubicBezTo>
                    <a:pt x="3281" y="3780"/>
                    <a:pt x="1553" y="7592"/>
                    <a:pt x="689" y="10663"/>
                  </a:cubicBezTo>
                  <a:cubicBezTo>
                    <a:pt x="-175" y="13733"/>
                    <a:pt x="-175" y="16063"/>
                    <a:pt x="401" y="17757"/>
                  </a:cubicBezTo>
                  <a:cubicBezTo>
                    <a:pt x="977" y="19451"/>
                    <a:pt x="2129" y="20510"/>
                    <a:pt x="3425" y="20827"/>
                  </a:cubicBezTo>
                  <a:cubicBezTo>
                    <a:pt x="4721" y="21145"/>
                    <a:pt x="6161" y="20721"/>
                    <a:pt x="7601" y="19345"/>
                  </a:cubicBezTo>
                  <a:cubicBezTo>
                    <a:pt x="9041" y="17969"/>
                    <a:pt x="10481" y="15639"/>
                    <a:pt x="11345" y="13945"/>
                  </a:cubicBezTo>
                  <a:cubicBezTo>
                    <a:pt x="12209" y="12251"/>
                    <a:pt x="12497" y="11192"/>
                    <a:pt x="13361" y="11086"/>
                  </a:cubicBezTo>
                  <a:cubicBezTo>
                    <a:pt x="14225" y="10980"/>
                    <a:pt x="15665" y="11827"/>
                    <a:pt x="17105" y="12357"/>
                  </a:cubicBezTo>
                  <a:cubicBezTo>
                    <a:pt x="18545" y="12886"/>
                    <a:pt x="19985" y="13098"/>
                    <a:pt x="21425" y="13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2" name="Line"/>
            <p:cNvSpPr/>
            <p:nvPr/>
          </p:nvSpPr>
          <p:spPr>
            <a:xfrm>
              <a:off x="4908228" y="2422721"/>
              <a:ext cx="184006" cy="328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0" y="6978"/>
                  </a:moveTo>
                  <a:cubicBezTo>
                    <a:pt x="900" y="6314"/>
                    <a:pt x="1800" y="5649"/>
                    <a:pt x="3150" y="5649"/>
                  </a:cubicBezTo>
                  <a:cubicBezTo>
                    <a:pt x="4500" y="5649"/>
                    <a:pt x="6300" y="6314"/>
                    <a:pt x="8250" y="8308"/>
                  </a:cubicBezTo>
                  <a:cubicBezTo>
                    <a:pt x="10200" y="10302"/>
                    <a:pt x="12300" y="13625"/>
                    <a:pt x="13350" y="15785"/>
                  </a:cubicBezTo>
                  <a:cubicBezTo>
                    <a:pt x="14400" y="17945"/>
                    <a:pt x="14400" y="18942"/>
                    <a:pt x="14250" y="19855"/>
                  </a:cubicBezTo>
                  <a:cubicBezTo>
                    <a:pt x="14100" y="20769"/>
                    <a:pt x="13800" y="21600"/>
                    <a:pt x="13350" y="21268"/>
                  </a:cubicBezTo>
                  <a:cubicBezTo>
                    <a:pt x="12900" y="20935"/>
                    <a:pt x="12300" y="19440"/>
                    <a:pt x="12300" y="16532"/>
                  </a:cubicBezTo>
                  <a:cubicBezTo>
                    <a:pt x="12300" y="13625"/>
                    <a:pt x="12900" y="9305"/>
                    <a:pt x="14550" y="6314"/>
                  </a:cubicBezTo>
                  <a:cubicBezTo>
                    <a:pt x="16200" y="3323"/>
                    <a:pt x="18900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3" name="Line"/>
            <p:cNvSpPr/>
            <p:nvPr/>
          </p:nvSpPr>
          <p:spPr>
            <a:xfrm>
              <a:off x="5247636" y="2175929"/>
              <a:ext cx="204939" cy="596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358" fill="norm" stroke="1" extrusionOk="0">
                  <a:moveTo>
                    <a:pt x="19308" y="602"/>
                  </a:moveTo>
                  <a:cubicBezTo>
                    <a:pt x="18267" y="327"/>
                    <a:pt x="17226" y="53"/>
                    <a:pt x="15924" y="7"/>
                  </a:cubicBezTo>
                  <a:cubicBezTo>
                    <a:pt x="14623" y="-39"/>
                    <a:pt x="13062" y="144"/>
                    <a:pt x="10589" y="1288"/>
                  </a:cubicBezTo>
                  <a:cubicBezTo>
                    <a:pt x="8117" y="2432"/>
                    <a:pt x="4734" y="4537"/>
                    <a:pt x="2522" y="7283"/>
                  </a:cubicBezTo>
                  <a:cubicBezTo>
                    <a:pt x="310" y="10029"/>
                    <a:pt x="-731" y="13415"/>
                    <a:pt x="570" y="15932"/>
                  </a:cubicBezTo>
                  <a:cubicBezTo>
                    <a:pt x="1871" y="18449"/>
                    <a:pt x="5515" y="20097"/>
                    <a:pt x="9288" y="20829"/>
                  </a:cubicBezTo>
                  <a:cubicBezTo>
                    <a:pt x="13062" y="21561"/>
                    <a:pt x="16965" y="21378"/>
                    <a:pt x="20869" y="211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4" name="Line"/>
            <p:cNvSpPr/>
            <p:nvPr/>
          </p:nvSpPr>
          <p:spPr>
            <a:xfrm>
              <a:off x="5510677" y="2159341"/>
              <a:ext cx="211091" cy="863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540" fill="norm" stroke="1" extrusionOk="0">
                  <a:moveTo>
                    <a:pt x="5658" y="7713"/>
                  </a:moveTo>
                  <a:cubicBezTo>
                    <a:pt x="4133" y="8988"/>
                    <a:pt x="2608" y="10262"/>
                    <a:pt x="1846" y="12269"/>
                  </a:cubicBezTo>
                  <a:cubicBezTo>
                    <a:pt x="1084" y="14276"/>
                    <a:pt x="1084" y="17016"/>
                    <a:pt x="1084" y="18577"/>
                  </a:cubicBezTo>
                  <a:cubicBezTo>
                    <a:pt x="1084" y="20138"/>
                    <a:pt x="1084" y="20521"/>
                    <a:pt x="1084" y="20871"/>
                  </a:cubicBezTo>
                  <a:cubicBezTo>
                    <a:pt x="1084" y="21221"/>
                    <a:pt x="1084" y="21540"/>
                    <a:pt x="1084" y="21540"/>
                  </a:cubicBezTo>
                  <a:cubicBezTo>
                    <a:pt x="1084" y="21540"/>
                    <a:pt x="1084" y="21221"/>
                    <a:pt x="957" y="19756"/>
                  </a:cubicBezTo>
                  <a:cubicBezTo>
                    <a:pt x="829" y="18290"/>
                    <a:pt x="575" y="15678"/>
                    <a:pt x="321" y="13034"/>
                  </a:cubicBezTo>
                  <a:cubicBezTo>
                    <a:pt x="67" y="10390"/>
                    <a:pt x="-187" y="7713"/>
                    <a:pt x="194" y="5643"/>
                  </a:cubicBezTo>
                  <a:cubicBezTo>
                    <a:pt x="575" y="3572"/>
                    <a:pt x="1592" y="2106"/>
                    <a:pt x="2481" y="1246"/>
                  </a:cubicBezTo>
                  <a:cubicBezTo>
                    <a:pt x="3371" y="386"/>
                    <a:pt x="4133" y="131"/>
                    <a:pt x="5149" y="36"/>
                  </a:cubicBezTo>
                  <a:cubicBezTo>
                    <a:pt x="6166" y="-60"/>
                    <a:pt x="7437" y="4"/>
                    <a:pt x="8707" y="641"/>
                  </a:cubicBezTo>
                  <a:cubicBezTo>
                    <a:pt x="9978" y="1278"/>
                    <a:pt x="11248" y="2489"/>
                    <a:pt x="11375" y="3604"/>
                  </a:cubicBezTo>
                  <a:cubicBezTo>
                    <a:pt x="11502" y="4719"/>
                    <a:pt x="10486" y="5738"/>
                    <a:pt x="9597" y="6375"/>
                  </a:cubicBezTo>
                  <a:cubicBezTo>
                    <a:pt x="8707" y="7013"/>
                    <a:pt x="7945" y="7267"/>
                    <a:pt x="8580" y="7395"/>
                  </a:cubicBezTo>
                  <a:cubicBezTo>
                    <a:pt x="9215" y="7522"/>
                    <a:pt x="11248" y="7522"/>
                    <a:pt x="13535" y="7745"/>
                  </a:cubicBezTo>
                  <a:cubicBezTo>
                    <a:pt x="15822" y="7968"/>
                    <a:pt x="18364" y="8414"/>
                    <a:pt x="19761" y="8924"/>
                  </a:cubicBezTo>
                  <a:cubicBezTo>
                    <a:pt x="21159" y="9434"/>
                    <a:pt x="21413" y="10007"/>
                    <a:pt x="20269" y="10517"/>
                  </a:cubicBezTo>
                  <a:cubicBezTo>
                    <a:pt x="19126" y="11027"/>
                    <a:pt x="16585" y="11473"/>
                    <a:pt x="14425" y="11696"/>
                  </a:cubicBezTo>
                  <a:cubicBezTo>
                    <a:pt x="12265" y="11919"/>
                    <a:pt x="10486" y="11919"/>
                    <a:pt x="9342" y="11759"/>
                  </a:cubicBezTo>
                  <a:cubicBezTo>
                    <a:pt x="8199" y="11600"/>
                    <a:pt x="7691" y="11282"/>
                    <a:pt x="7182" y="109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5" name="Line"/>
            <p:cNvSpPr/>
            <p:nvPr/>
          </p:nvSpPr>
          <p:spPr>
            <a:xfrm>
              <a:off x="5777818" y="2553057"/>
              <a:ext cx="95908" cy="118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227" fill="norm" stroke="1" extrusionOk="0">
                  <a:moveTo>
                    <a:pt x="13896" y="0"/>
                  </a:moveTo>
                  <a:cubicBezTo>
                    <a:pt x="11196" y="0"/>
                    <a:pt x="8496" y="0"/>
                    <a:pt x="5526" y="2757"/>
                  </a:cubicBezTo>
                  <a:cubicBezTo>
                    <a:pt x="2556" y="5515"/>
                    <a:pt x="-684" y="11030"/>
                    <a:pt x="126" y="14706"/>
                  </a:cubicBezTo>
                  <a:cubicBezTo>
                    <a:pt x="936" y="18383"/>
                    <a:pt x="5796" y="20221"/>
                    <a:pt x="9576" y="20911"/>
                  </a:cubicBezTo>
                  <a:cubicBezTo>
                    <a:pt x="13356" y="21600"/>
                    <a:pt x="16056" y="21140"/>
                    <a:pt x="17946" y="19762"/>
                  </a:cubicBezTo>
                  <a:cubicBezTo>
                    <a:pt x="19836" y="18383"/>
                    <a:pt x="20916" y="16085"/>
                    <a:pt x="19836" y="12638"/>
                  </a:cubicBezTo>
                  <a:cubicBezTo>
                    <a:pt x="18756" y="9191"/>
                    <a:pt x="15516" y="4596"/>
                    <a:pt x="12546" y="2298"/>
                  </a:cubicBezTo>
                  <a:cubicBezTo>
                    <a:pt x="9576" y="0"/>
                    <a:pt x="6876" y="0"/>
                    <a:pt x="41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6" name="Line"/>
            <p:cNvSpPr/>
            <p:nvPr/>
          </p:nvSpPr>
          <p:spPr>
            <a:xfrm>
              <a:off x="6061984" y="2413578"/>
              <a:ext cx="264611" cy="39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030" fill="norm" stroke="1" extrusionOk="0">
                  <a:moveTo>
                    <a:pt x="2190" y="21030"/>
                  </a:moveTo>
                  <a:cubicBezTo>
                    <a:pt x="1151" y="16980"/>
                    <a:pt x="113" y="12930"/>
                    <a:pt x="9" y="8880"/>
                  </a:cubicBezTo>
                  <a:cubicBezTo>
                    <a:pt x="-95" y="4830"/>
                    <a:pt x="736" y="780"/>
                    <a:pt x="3540" y="105"/>
                  </a:cubicBezTo>
                  <a:cubicBezTo>
                    <a:pt x="6343" y="-570"/>
                    <a:pt x="11120" y="2130"/>
                    <a:pt x="14443" y="4830"/>
                  </a:cubicBezTo>
                  <a:cubicBezTo>
                    <a:pt x="17767" y="7530"/>
                    <a:pt x="19636" y="10230"/>
                    <a:pt x="21505" y="129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7" name="Line"/>
            <p:cNvSpPr/>
            <p:nvPr/>
          </p:nvSpPr>
          <p:spPr>
            <a:xfrm>
              <a:off x="6196258" y="2315385"/>
              <a:ext cx="61336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4070"/>
                    <a:pt x="9000" y="8139"/>
                    <a:pt x="12600" y="11739"/>
                  </a:cubicBezTo>
                  <a:cubicBezTo>
                    <a:pt x="16200" y="15339"/>
                    <a:pt x="18900" y="184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8" name="Line"/>
            <p:cNvSpPr/>
            <p:nvPr/>
          </p:nvSpPr>
          <p:spPr>
            <a:xfrm>
              <a:off x="6372595" y="2090721"/>
              <a:ext cx="187946" cy="792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524" fill="norm" stroke="1" extrusionOk="0">
                  <a:moveTo>
                    <a:pt x="0" y="21524"/>
                  </a:moveTo>
                  <a:cubicBezTo>
                    <a:pt x="584" y="19718"/>
                    <a:pt x="1168" y="17912"/>
                    <a:pt x="1897" y="15829"/>
                  </a:cubicBezTo>
                  <a:cubicBezTo>
                    <a:pt x="2627" y="13745"/>
                    <a:pt x="3503" y="11384"/>
                    <a:pt x="4378" y="9161"/>
                  </a:cubicBezTo>
                  <a:cubicBezTo>
                    <a:pt x="5254" y="6939"/>
                    <a:pt x="6130" y="4855"/>
                    <a:pt x="7005" y="3362"/>
                  </a:cubicBezTo>
                  <a:cubicBezTo>
                    <a:pt x="7881" y="1869"/>
                    <a:pt x="8757" y="966"/>
                    <a:pt x="9924" y="480"/>
                  </a:cubicBezTo>
                  <a:cubicBezTo>
                    <a:pt x="11092" y="-7"/>
                    <a:pt x="12551" y="-76"/>
                    <a:pt x="13719" y="63"/>
                  </a:cubicBezTo>
                  <a:cubicBezTo>
                    <a:pt x="14887" y="202"/>
                    <a:pt x="15762" y="549"/>
                    <a:pt x="16200" y="1487"/>
                  </a:cubicBezTo>
                  <a:cubicBezTo>
                    <a:pt x="16638" y="2424"/>
                    <a:pt x="16638" y="3952"/>
                    <a:pt x="15908" y="5029"/>
                  </a:cubicBezTo>
                  <a:cubicBezTo>
                    <a:pt x="15178" y="6105"/>
                    <a:pt x="13719" y="6730"/>
                    <a:pt x="11968" y="7182"/>
                  </a:cubicBezTo>
                  <a:cubicBezTo>
                    <a:pt x="10216" y="7633"/>
                    <a:pt x="8173" y="7911"/>
                    <a:pt x="7881" y="8050"/>
                  </a:cubicBezTo>
                  <a:cubicBezTo>
                    <a:pt x="7589" y="8189"/>
                    <a:pt x="9049" y="8189"/>
                    <a:pt x="11092" y="8363"/>
                  </a:cubicBezTo>
                  <a:cubicBezTo>
                    <a:pt x="13135" y="8536"/>
                    <a:pt x="15762" y="8883"/>
                    <a:pt x="17805" y="9404"/>
                  </a:cubicBezTo>
                  <a:cubicBezTo>
                    <a:pt x="19849" y="9925"/>
                    <a:pt x="21308" y="10620"/>
                    <a:pt x="21454" y="11071"/>
                  </a:cubicBezTo>
                  <a:cubicBezTo>
                    <a:pt x="21600" y="11523"/>
                    <a:pt x="20432" y="11731"/>
                    <a:pt x="18097" y="11835"/>
                  </a:cubicBezTo>
                  <a:cubicBezTo>
                    <a:pt x="15762" y="11939"/>
                    <a:pt x="12259" y="11939"/>
                    <a:pt x="8757" y="119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9" name="Line"/>
            <p:cNvSpPr/>
            <p:nvPr/>
          </p:nvSpPr>
          <p:spPr>
            <a:xfrm>
              <a:off x="6686935" y="2415054"/>
              <a:ext cx="15335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0" name="Line"/>
            <p:cNvSpPr/>
            <p:nvPr/>
          </p:nvSpPr>
          <p:spPr>
            <a:xfrm>
              <a:off x="6740603" y="2154381"/>
              <a:ext cx="222340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86" y="969"/>
                    <a:pt x="3972" y="1938"/>
                    <a:pt x="6331" y="4292"/>
                  </a:cubicBezTo>
                  <a:cubicBezTo>
                    <a:pt x="8690" y="6646"/>
                    <a:pt x="11421" y="10385"/>
                    <a:pt x="14028" y="13500"/>
                  </a:cubicBezTo>
                  <a:cubicBezTo>
                    <a:pt x="16634" y="16615"/>
                    <a:pt x="19117" y="191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1" name="Line"/>
            <p:cNvSpPr/>
            <p:nvPr/>
          </p:nvSpPr>
          <p:spPr>
            <a:xfrm>
              <a:off x="6794271" y="2108380"/>
              <a:ext cx="176339" cy="48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22" y="2857"/>
                    <a:pt x="17843" y="5714"/>
                    <a:pt x="15026" y="8686"/>
                  </a:cubicBezTo>
                  <a:cubicBezTo>
                    <a:pt x="12209" y="11657"/>
                    <a:pt x="8452" y="14743"/>
                    <a:pt x="5791" y="16914"/>
                  </a:cubicBezTo>
                  <a:cubicBezTo>
                    <a:pt x="3130" y="19086"/>
                    <a:pt x="1565" y="203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2" name="Line"/>
            <p:cNvSpPr/>
            <p:nvPr/>
          </p:nvSpPr>
          <p:spPr>
            <a:xfrm>
              <a:off x="7047277" y="2461055"/>
              <a:ext cx="23002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3" name="Line"/>
            <p:cNvSpPr/>
            <p:nvPr/>
          </p:nvSpPr>
          <p:spPr>
            <a:xfrm>
              <a:off x="7077944" y="2330719"/>
              <a:ext cx="4541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2" h="21600" fill="norm" stroke="1" extrusionOk="0">
                  <a:moveTo>
                    <a:pt x="10232" y="21600"/>
                  </a:moveTo>
                  <a:cubicBezTo>
                    <a:pt x="15916" y="21600"/>
                    <a:pt x="21600" y="21600"/>
                    <a:pt x="19895" y="18000"/>
                  </a:cubicBezTo>
                  <a:cubicBezTo>
                    <a:pt x="18189" y="14400"/>
                    <a:pt x="9095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4" name="Line"/>
            <p:cNvSpPr/>
            <p:nvPr/>
          </p:nvSpPr>
          <p:spPr>
            <a:xfrm>
              <a:off x="7353950" y="2384387"/>
              <a:ext cx="222340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5" name="Line"/>
            <p:cNvSpPr/>
            <p:nvPr/>
          </p:nvSpPr>
          <p:spPr>
            <a:xfrm>
              <a:off x="7495447" y="2269384"/>
              <a:ext cx="42509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2075" y="0"/>
                  </a:moveTo>
                  <a:cubicBezTo>
                    <a:pt x="805" y="4737"/>
                    <a:pt x="-466" y="9474"/>
                    <a:pt x="169" y="12884"/>
                  </a:cubicBezTo>
                  <a:cubicBezTo>
                    <a:pt x="805" y="16295"/>
                    <a:pt x="3346" y="18379"/>
                    <a:pt x="7158" y="19611"/>
                  </a:cubicBezTo>
                  <a:cubicBezTo>
                    <a:pt x="10969" y="20842"/>
                    <a:pt x="16052" y="21221"/>
                    <a:pt x="211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6" name="Line"/>
            <p:cNvSpPr/>
            <p:nvPr/>
          </p:nvSpPr>
          <p:spPr>
            <a:xfrm>
              <a:off x="7727070" y="2183345"/>
              <a:ext cx="263229" cy="357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9" fill="norm" stroke="1" extrusionOk="0">
                  <a:moveTo>
                    <a:pt x="21600" y="4633"/>
                  </a:moveTo>
                  <a:cubicBezTo>
                    <a:pt x="20971" y="3273"/>
                    <a:pt x="20342" y="1914"/>
                    <a:pt x="18979" y="1007"/>
                  </a:cubicBezTo>
                  <a:cubicBezTo>
                    <a:pt x="17616" y="101"/>
                    <a:pt x="15518" y="-352"/>
                    <a:pt x="13212" y="328"/>
                  </a:cubicBezTo>
                  <a:cubicBezTo>
                    <a:pt x="10905" y="1007"/>
                    <a:pt x="8388" y="2820"/>
                    <a:pt x="6920" y="4179"/>
                  </a:cubicBezTo>
                  <a:cubicBezTo>
                    <a:pt x="5452" y="5539"/>
                    <a:pt x="5033" y="6445"/>
                    <a:pt x="4823" y="7351"/>
                  </a:cubicBezTo>
                  <a:cubicBezTo>
                    <a:pt x="4614" y="8258"/>
                    <a:pt x="4614" y="9164"/>
                    <a:pt x="5348" y="9919"/>
                  </a:cubicBezTo>
                  <a:cubicBezTo>
                    <a:pt x="6082" y="10675"/>
                    <a:pt x="7549" y="11279"/>
                    <a:pt x="7759" y="11656"/>
                  </a:cubicBezTo>
                  <a:cubicBezTo>
                    <a:pt x="7969" y="12034"/>
                    <a:pt x="6920" y="12185"/>
                    <a:pt x="5557" y="12714"/>
                  </a:cubicBezTo>
                  <a:cubicBezTo>
                    <a:pt x="4194" y="13242"/>
                    <a:pt x="2517" y="14149"/>
                    <a:pt x="1468" y="15055"/>
                  </a:cubicBezTo>
                  <a:cubicBezTo>
                    <a:pt x="419" y="15961"/>
                    <a:pt x="0" y="16868"/>
                    <a:pt x="0" y="17698"/>
                  </a:cubicBezTo>
                  <a:cubicBezTo>
                    <a:pt x="0" y="18529"/>
                    <a:pt x="419" y="19284"/>
                    <a:pt x="2412" y="19889"/>
                  </a:cubicBezTo>
                  <a:cubicBezTo>
                    <a:pt x="4404" y="20493"/>
                    <a:pt x="7969" y="20946"/>
                    <a:pt x="10381" y="21097"/>
                  </a:cubicBezTo>
                  <a:cubicBezTo>
                    <a:pt x="12792" y="21248"/>
                    <a:pt x="14051" y="21097"/>
                    <a:pt x="15309" y="209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7" name="Line"/>
            <p:cNvSpPr/>
            <p:nvPr/>
          </p:nvSpPr>
          <p:spPr>
            <a:xfrm>
              <a:off x="8020966" y="2476389"/>
              <a:ext cx="23001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8" name="Line"/>
            <p:cNvSpPr/>
            <p:nvPr/>
          </p:nvSpPr>
          <p:spPr>
            <a:xfrm>
              <a:off x="8036299" y="2369053"/>
              <a:ext cx="69003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10800"/>
                    <a:pt x="6400" y="21600"/>
                    <a:pt x="10000" y="21600"/>
                  </a:cubicBezTo>
                  <a:cubicBezTo>
                    <a:pt x="13600" y="21600"/>
                    <a:pt x="17600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9" name="Line"/>
            <p:cNvSpPr/>
            <p:nvPr/>
          </p:nvSpPr>
          <p:spPr>
            <a:xfrm>
              <a:off x="8097634" y="2169715"/>
              <a:ext cx="123441" cy="49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600" fill="norm" stroke="1" extrusionOk="0">
                  <a:moveTo>
                    <a:pt x="9072" y="0"/>
                  </a:moveTo>
                  <a:cubicBezTo>
                    <a:pt x="11232" y="332"/>
                    <a:pt x="13392" y="665"/>
                    <a:pt x="15336" y="2603"/>
                  </a:cubicBezTo>
                  <a:cubicBezTo>
                    <a:pt x="17280" y="4542"/>
                    <a:pt x="19008" y="8086"/>
                    <a:pt x="20088" y="10855"/>
                  </a:cubicBezTo>
                  <a:cubicBezTo>
                    <a:pt x="21168" y="13625"/>
                    <a:pt x="21600" y="15618"/>
                    <a:pt x="18144" y="17280"/>
                  </a:cubicBezTo>
                  <a:cubicBezTo>
                    <a:pt x="14688" y="18942"/>
                    <a:pt x="7344" y="202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0" name="Line"/>
            <p:cNvSpPr/>
            <p:nvPr/>
          </p:nvSpPr>
          <p:spPr>
            <a:xfrm>
              <a:off x="5360572" y="3068013"/>
              <a:ext cx="431978" cy="67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200" fill="norm" stroke="1" extrusionOk="0">
                  <a:moveTo>
                    <a:pt x="0" y="21200"/>
                  </a:moveTo>
                  <a:cubicBezTo>
                    <a:pt x="2400" y="17200"/>
                    <a:pt x="4800" y="13200"/>
                    <a:pt x="7895" y="9600"/>
                  </a:cubicBezTo>
                  <a:cubicBezTo>
                    <a:pt x="10989" y="6000"/>
                    <a:pt x="14779" y="2800"/>
                    <a:pt x="17053" y="1200"/>
                  </a:cubicBezTo>
                  <a:cubicBezTo>
                    <a:pt x="19326" y="-400"/>
                    <a:pt x="20084" y="-400"/>
                    <a:pt x="20653" y="1200"/>
                  </a:cubicBezTo>
                  <a:cubicBezTo>
                    <a:pt x="21221" y="2800"/>
                    <a:pt x="21600" y="6000"/>
                    <a:pt x="21158" y="9200"/>
                  </a:cubicBezTo>
                  <a:cubicBezTo>
                    <a:pt x="20716" y="12400"/>
                    <a:pt x="19453" y="15600"/>
                    <a:pt x="18189" y="18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1" name="Line"/>
            <p:cNvSpPr/>
            <p:nvPr/>
          </p:nvSpPr>
          <p:spPr>
            <a:xfrm>
              <a:off x="5494177" y="3118931"/>
              <a:ext cx="299397" cy="47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118" fill="norm" stroke="1" extrusionOk="0">
                  <a:moveTo>
                    <a:pt x="3550" y="10886"/>
                  </a:moveTo>
                  <a:cubicBezTo>
                    <a:pt x="1930" y="10886"/>
                    <a:pt x="310" y="10886"/>
                    <a:pt x="40" y="10318"/>
                  </a:cubicBezTo>
                  <a:cubicBezTo>
                    <a:pt x="-230" y="9750"/>
                    <a:pt x="850" y="8613"/>
                    <a:pt x="4000" y="6339"/>
                  </a:cubicBezTo>
                  <a:cubicBezTo>
                    <a:pt x="7150" y="4065"/>
                    <a:pt x="12370" y="655"/>
                    <a:pt x="15700" y="86"/>
                  </a:cubicBezTo>
                  <a:cubicBezTo>
                    <a:pt x="19030" y="-482"/>
                    <a:pt x="20470" y="1792"/>
                    <a:pt x="20920" y="5771"/>
                  </a:cubicBezTo>
                  <a:cubicBezTo>
                    <a:pt x="21370" y="9750"/>
                    <a:pt x="20830" y="15434"/>
                    <a:pt x="20290" y="21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2" name="Line"/>
            <p:cNvSpPr/>
            <p:nvPr/>
          </p:nvSpPr>
          <p:spPr>
            <a:xfrm>
              <a:off x="5370526" y="3166404"/>
              <a:ext cx="45005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2088" y="21600"/>
                  </a:moveTo>
                  <a:cubicBezTo>
                    <a:pt x="1111" y="20700"/>
                    <a:pt x="135" y="19800"/>
                    <a:pt x="13" y="18900"/>
                  </a:cubicBezTo>
                  <a:cubicBezTo>
                    <a:pt x="-109" y="18000"/>
                    <a:pt x="623" y="17100"/>
                    <a:pt x="2942" y="14400"/>
                  </a:cubicBezTo>
                  <a:cubicBezTo>
                    <a:pt x="5260" y="11700"/>
                    <a:pt x="9166" y="7200"/>
                    <a:pt x="12522" y="4500"/>
                  </a:cubicBezTo>
                  <a:cubicBezTo>
                    <a:pt x="15877" y="1800"/>
                    <a:pt x="18684" y="900"/>
                    <a:pt x="214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3" name="Line"/>
            <p:cNvSpPr/>
            <p:nvPr/>
          </p:nvSpPr>
          <p:spPr>
            <a:xfrm>
              <a:off x="6211591" y="2931288"/>
              <a:ext cx="667017" cy="43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17" y="15247"/>
                    <a:pt x="4634" y="8894"/>
                    <a:pt x="7324" y="5082"/>
                  </a:cubicBezTo>
                  <a:cubicBezTo>
                    <a:pt x="10014" y="1271"/>
                    <a:pt x="13076" y="0"/>
                    <a:pt x="15310" y="0"/>
                  </a:cubicBezTo>
                  <a:cubicBezTo>
                    <a:pt x="17545" y="0"/>
                    <a:pt x="18952" y="1271"/>
                    <a:pt x="19862" y="3812"/>
                  </a:cubicBezTo>
                  <a:cubicBezTo>
                    <a:pt x="20772" y="6353"/>
                    <a:pt x="21186" y="10165"/>
                    <a:pt x="21393" y="12706"/>
                  </a:cubicBezTo>
                  <a:cubicBezTo>
                    <a:pt x="21600" y="15247"/>
                    <a:pt x="21600" y="16518"/>
                    <a:pt x="21600" y="17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4" name="Line"/>
            <p:cNvSpPr/>
            <p:nvPr/>
          </p:nvSpPr>
          <p:spPr>
            <a:xfrm>
              <a:off x="6409567" y="2977289"/>
              <a:ext cx="484375" cy="2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4153" y="17280"/>
                  </a:moveTo>
                  <a:cubicBezTo>
                    <a:pt x="3244" y="19440"/>
                    <a:pt x="2334" y="21600"/>
                    <a:pt x="1539" y="21600"/>
                  </a:cubicBezTo>
                  <a:cubicBezTo>
                    <a:pt x="743" y="21600"/>
                    <a:pt x="61" y="19440"/>
                    <a:pt x="4" y="18360"/>
                  </a:cubicBezTo>
                  <a:cubicBezTo>
                    <a:pt x="-53" y="17280"/>
                    <a:pt x="515" y="17280"/>
                    <a:pt x="2903" y="12960"/>
                  </a:cubicBezTo>
                  <a:cubicBezTo>
                    <a:pt x="5290" y="8640"/>
                    <a:pt x="9496" y="0"/>
                    <a:pt x="12907" y="0"/>
                  </a:cubicBezTo>
                  <a:cubicBezTo>
                    <a:pt x="16318" y="0"/>
                    <a:pt x="18932" y="8640"/>
                    <a:pt x="21547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5" name="Line"/>
            <p:cNvSpPr/>
            <p:nvPr/>
          </p:nvSpPr>
          <p:spPr>
            <a:xfrm>
              <a:off x="6280593" y="3037346"/>
              <a:ext cx="434956" cy="83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273" fill="norm" stroke="1" extrusionOk="0">
                  <a:moveTo>
                    <a:pt x="0" y="21273"/>
                  </a:moveTo>
                  <a:cubicBezTo>
                    <a:pt x="4168" y="16691"/>
                    <a:pt x="8337" y="12109"/>
                    <a:pt x="11684" y="8509"/>
                  </a:cubicBezTo>
                  <a:cubicBezTo>
                    <a:pt x="15032" y="4909"/>
                    <a:pt x="17558" y="2291"/>
                    <a:pt x="19137" y="982"/>
                  </a:cubicBezTo>
                  <a:cubicBezTo>
                    <a:pt x="20716" y="-327"/>
                    <a:pt x="21347" y="-327"/>
                    <a:pt x="21474" y="982"/>
                  </a:cubicBezTo>
                  <a:cubicBezTo>
                    <a:pt x="21600" y="2291"/>
                    <a:pt x="21221" y="4909"/>
                    <a:pt x="20842" y="7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6" name="Line"/>
            <p:cNvSpPr/>
            <p:nvPr/>
          </p:nvSpPr>
          <p:spPr>
            <a:xfrm>
              <a:off x="7583956" y="2818394"/>
              <a:ext cx="421677" cy="49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9" fill="norm" stroke="1" extrusionOk="0">
                  <a:moveTo>
                    <a:pt x="0" y="10989"/>
                  </a:moveTo>
                  <a:cubicBezTo>
                    <a:pt x="3796" y="6669"/>
                    <a:pt x="7593" y="2349"/>
                    <a:pt x="10865" y="729"/>
                  </a:cubicBezTo>
                  <a:cubicBezTo>
                    <a:pt x="14138" y="-891"/>
                    <a:pt x="16887" y="189"/>
                    <a:pt x="18589" y="3969"/>
                  </a:cubicBezTo>
                  <a:cubicBezTo>
                    <a:pt x="20291" y="7749"/>
                    <a:pt x="20945" y="14229"/>
                    <a:pt x="21600" y="20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7" name="Line"/>
            <p:cNvSpPr/>
            <p:nvPr/>
          </p:nvSpPr>
          <p:spPr>
            <a:xfrm>
              <a:off x="7599290" y="2886456"/>
              <a:ext cx="444677" cy="2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2731" y="10884"/>
                    <a:pt x="5462" y="1066"/>
                    <a:pt x="9062" y="84"/>
                  </a:cubicBezTo>
                  <a:cubicBezTo>
                    <a:pt x="12662" y="-898"/>
                    <a:pt x="17131" y="6957"/>
                    <a:pt x="21600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8" name="Line"/>
            <p:cNvSpPr/>
            <p:nvPr/>
          </p:nvSpPr>
          <p:spPr>
            <a:xfrm>
              <a:off x="3666201" y="4119648"/>
              <a:ext cx="276007" cy="20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6200"/>
                    <a:pt x="9600" y="10800"/>
                    <a:pt x="13000" y="6750"/>
                  </a:cubicBezTo>
                  <a:cubicBezTo>
                    <a:pt x="16400" y="2700"/>
                    <a:pt x="18400" y="0"/>
                    <a:pt x="19600" y="0"/>
                  </a:cubicBezTo>
                  <a:cubicBezTo>
                    <a:pt x="20800" y="0"/>
                    <a:pt x="21200" y="2700"/>
                    <a:pt x="21600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9" name="Line"/>
            <p:cNvSpPr/>
            <p:nvPr/>
          </p:nvSpPr>
          <p:spPr>
            <a:xfrm>
              <a:off x="3663645" y="4316430"/>
              <a:ext cx="217228" cy="55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97" fill="norm" stroke="1" extrusionOk="0">
                  <a:moveTo>
                    <a:pt x="2541" y="5635"/>
                  </a:moveTo>
                  <a:cubicBezTo>
                    <a:pt x="1271" y="10330"/>
                    <a:pt x="0" y="15026"/>
                    <a:pt x="0" y="17844"/>
                  </a:cubicBezTo>
                  <a:cubicBezTo>
                    <a:pt x="0" y="20661"/>
                    <a:pt x="1271" y="21600"/>
                    <a:pt x="5082" y="18313"/>
                  </a:cubicBezTo>
                  <a:cubicBezTo>
                    <a:pt x="8894" y="15026"/>
                    <a:pt x="15247" y="751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0" name="Line"/>
            <p:cNvSpPr/>
            <p:nvPr/>
          </p:nvSpPr>
          <p:spPr>
            <a:xfrm>
              <a:off x="3538420" y="3703083"/>
              <a:ext cx="135449" cy="255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8" y="0"/>
                  </a:moveTo>
                  <a:cubicBezTo>
                    <a:pt x="1630" y="4968"/>
                    <a:pt x="1223" y="9936"/>
                    <a:pt x="815" y="13176"/>
                  </a:cubicBezTo>
                  <a:cubicBezTo>
                    <a:pt x="408" y="16416"/>
                    <a:pt x="0" y="17928"/>
                    <a:pt x="0" y="19224"/>
                  </a:cubicBezTo>
                  <a:cubicBezTo>
                    <a:pt x="0" y="20520"/>
                    <a:pt x="408" y="21600"/>
                    <a:pt x="4075" y="21600"/>
                  </a:cubicBezTo>
                  <a:cubicBezTo>
                    <a:pt x="7743" y="21600"/>
                    <a:pt x="14672" y="20520"/>
                    <a:pt x="21600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1" name="Line"/>
            <p:cNvSpPr/>
            <p:nvPr/>
          </p:nvSpPr>
          <p:spPr>
            <a:xfrm>
              <a:off x="3690742" y="3759077"/>
              <a:ext cx="98129" cy="142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0722" fill="norm" stroke="1" extrusionOk="0">
                  <a:moveTo>
                    <a:pt x="21266" y="4130"/>
                  </a:moveTo>
                  <a:cubicBezTo>
                    <a:pt x="19051" y="3013"/>
                    <a:pt x="16835" y="1896"/>
                    <a:pt x="14066" y="965"/>
                  </a:cubicBezTo>
                  <a:cubicBezTo>
                    <a:pt x="11297" y="34"/>
                    <a:pt x="7974" y="-711"/>
                    <a:pt x="5481" y="1151"/>
                  </a:cubicBezTo>
                  <a:cubicBezTo>
                    <a:pt x="2989" y="3013"/>
                    <a:pt x="1328" y="7482"/>
                    <a:pt x="497" y="10648"/>
                  </a:cubicBezTo>
                  <a:cubicBezTo>
                    <a:pt x="-334" y="13813"/>
                    <a:pt x="-334" y="15675"/>
                    <a:pt x="2158" y="17351"/>
                  </a:cubicBezTo>
                  <a:cubicBezTo>
                    <a:pt x="4651" y="19027"/>
                    <a:pt x="9635" y="20517"/>
                    <a:pt x="13235" y="20703"/>
                  </a:cubicBezTo>
                  <a:cubicBezTo>
                    <a:pt x="16835" y="20889"/>
                    <a:pt x="19051" y="19772"/>
                    <a:pt x="18774" y="16606"/>
                  </a:cubicBezTo>
                  <a:cubicBezTo>
                    <a:pt x="18497" y="13441"/>
                    <a:pt x="15728" y="8227"/>
                    <a:pt x="12958" y="30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2" name="Line"/>
            <p:cNvSpPr/>
            <p:nvPr/>
          </p:nvSpPr>
          <p:spPr>
            <a:xfrm>
              <a:off x="3880872" y="3695416"/>
              <a:ext cx="115004" cy="20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20"/>
                  </a:moveTo>
                  <a:cubicBezTo>
                    <a:pt x="1440" y="4050"/>
                    <a:pt x="2880" y="6480"/>
                    <a:pt x="4080" y="9450"/>
                  </a:cubicBezTo>
                  <a:cubicBezTo>
                    <a:pt x="5280" y="12420"/>
                    <a:pt x="6240" y="15930"/>
                    <a:pt x="7440" y="18225"/>
                  </a:cubicBezTo>
                  <a:cubicBezTo>
                    <a:pt x="8640" y="20520"/>
                    <a:pt x="10080" y="21600"/>
                    <a:pt x="11760" y="21600"/>
                  </a:cubicBezTo>
                  <a:cubicBezTo>
                    <a:pt x="13440" y="21600"/>
                    <a:pt x="15360" y="20520"/>
                    <a:pt x="17040" y="16740"/>
                  </a:cubicBezTo>
                  <a:cubicBezTo>
                    <a:pt x="18720" y="12960"/>
                    <a:pt x="20160" y="64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3" name="Line"/>
            <p:cNvSpPr/>
            <p:nvPr/>
          </p:nvSpPr>
          <p:spPr>
            <a:xfrm>
              <a:off x="4463552" y="3933724"/>
              <a:ext cx="245340" cy="547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0" y="3875"/>
                  </a:moveTo>
                  <a:cubicBezTo>
                    <a:pt x="225" y="3175"/>
                    <a:pt x="450" y="2475"/>
                    <a:pt x="1012" y="2425"/>
                  </a:cubicBezTo>
                  <a:cubicBezTo>
                    <a:pt x="1575" y="2375"/>
                    <a:pt x="2475" y="2975"/>
                    <a:pt x="3825" y="4975"/>
                  </a:cubicBezTo>
                  <a:cubicBezTo>
                    <a:pt x="5175" y="6975"/>
                    <a:pt x="6975" y="10375"/>
                    <a:pt x="8437" y="13225"/>
                  </a:cubicBezTo>
                  <a:cubicBezTo>
                    <a:pt x="9900" y="16075"/>
                    <a:pt x="11025" y="18375"/>
                    <a:pt x="11925" y="19725"/>
                  </a:cubicBezTo>
                  <a:cubicBezTo>
                    <a:pt x="12825" y="21075"/>
                    <a:pt x="13500" y="21475"/>
                    <a:pt x="14062" y="21425"/>
                  </a:cubicBezTo>
                  <a:cubicBezTo>
                    <a:pt x="14625" y="21375"/>
                    <a:pt x="15075" y="20875"/>
                    <a:pt x="15638" y="18875"/>
                  </a:cubicBezTo>
                  <a:cubicBezTo>
                    <a:pt x="16200" y="16875"/>
                    <a:pt x="16875" y="13375"/>
                    <a:pt x="17325" y="10125"/>
                  </a:cubicBezTo>
                  <a:cubicBezTo>
                    <a:pt x="17775" y="6875"/>
                    <a:pt x="18000" y="3875"/>
                    <a:pt x="18113" y="2125"/>
                  </a:cubicBezTo>
                  <a:cubicBezTo>
                    <a:pt x="18225" y="375"/>
                    <a:pt x="18225" y="-125"/>
                    <a:pt x="18225" y="25"/>
                  </a:cubicBezTo>
                  <a:cubicBezTo>
                    <a:pt x="18225" y="175"/>
                    <a:pt x="18225" y="975"/>
                    <a:pt x="18788" y="1825"/>
                  </a:cubicBezTo>
                  <a:cubicBezTo>
                    <a:pt x="19350" y="2675"/>
                    <a:pt x="20475" y="3575"/>
                    <a:pt x="21600" y="4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4" name="Line"/>
            <p:cNvSpPr/>
            <p:nvPr/>
          </p:nvSpPr>
          <p:spPr>
            <a:xfrm>
              <a:off x="4710951" y="4109425"/>
              <a:ext cx="396617" cy="294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478" fill="norm" stroke="1" extrusionOk="0">
                  <a:moveTo>
                    <a:pt x="6950" y="12848"/>
                  </a:moveTo>
                  <a:cubicBezTo>
                    <a:pt x="5980" y="10800"/>
                    <a:pt x="5011" y="8752"/>
                    <a:pt x="4111" y="7728"/>
                  </a:cubicBezTo>
                  <a:cubicBezTo>
                    <a:pt x="3211" y="6703"/>
                    <a:pt x="2380" y="6703"/>
                    <a:pt x="1619" y="8193"/>
                  </a:cubicBezTo>
                  <a:cubicBezTo>
                    <a:pt x="857" y="9683"/>
                    <a:pt x="165" y="12662"/>
                    <a:pt x="26" y="15083"/>
                  </a:cubicBezTo>
                  <a:cubicBezTo>
                    <a:pt x="-112" y="17503"/>
                    <a:pt x="303" y="19366"/>
                    <a:pt x="857" y="20390"/>
                  </a:cubicBezTo>
                  <a:cubicBezTo>
                    <a:pt x="1411" y="21414"/>
                    <a:pt x="2103" y="21600"/>
                    <a:pt x="2796" y="21414"/>
                  </a:cubicBezTo>
                  <a:cubicBezTo>
                    <a:pt x="3488" y="21228"/>
                    <a:pt x="4180" y="20669"/>
                    <a:pt x="5011" y="20297"/>
                  </a:cubicBezTo>
                  <a:cubicBezTo>
                    <a:pt x="5842" y="19924"/>
                    <a:pt x="6811" y="19738"/>
                    <a:pt x="7296" y="18714"/>
                  </a:cubicBezTo>
                  <a:cubicBezTo>
                    <a:pt x="7780" y="17690"/>
                    <a:pt x="7780" y="15828"/>
                    <a:pt x="8196" y="14059"/>
                  </a:cubicBezTo>
                  <a:cubicBezTo>
                    <a:pt x="8611" y="12290"/>
                    <a:pt x="9442" y="10614"/>
                    <a:pt x="10203" y="9776"/>
                  </a:cubicBezTo>
                  <a:cubicBezTo>
                    <a:pt x="10965" y="8938"/>
                    <a:pt x="11657" y="8938"/>
                    <a:pt x="12488" y="10428"/>
                  </a:cubicBezTo>
                  <a:cubicBezTo>
                    <a:pt x="13319" y="11917"/>
                    <a:pt x="14288" y="14897"/>
                    <a:pt x="14773" y="16852"/>
                  </a:cubicBezTo>
                  <a:cubicBezTo>
                    <a:pt x="15257" y="18807"/>
                    <a:pt x="15257" y="19738"/>
                    <a:pt x="15119" y="19645"/>
                  </a:cubicBezTo>
                  <a:cubicBezTo>
                    <a:pt x="14980" y="19552"/>
                    <a:pt x="14703" y="18434"/>
                    <a:pt x="14703" y="16014"/>
                  </a:cubicBezTo>
                  <a:cubicBezTo>
                    <a:pt x="14703" y="13593"/>
                    <a:pt x="14980" y="9869"/>
                    <a:pt x="16157" y="6983"/>
                  </a:cubicBezTo>
                  <a:cubicBezTo>
                    <a:pt x="17334" y="4097"/>
                    <a:pt x="19411" y="2048"/>
                    <a:pt x="214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5" name="Line"/>
            <p:cNvSpPr/>
            <p:nvPr/>
          </p:nvSpPr>
          <p:spPr>
            <a:xfrm>
              <a:off x="5243743" y="3891938"/>
              <a:ext cx="147498" cy="511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381" fill="norm" stroke="1" extrusionOk="0">
                  <a:moveTo>
                    <a:pt x="21130" y="4288"/>
                  </a:moveTo>
                  <a:cubicBezTo>
                    <a:pt x="20032" y="2898"/>
                    <a:pt x="18933" y="1508"/>
                    <a:pt x="17469" y="759"/>
                  </a:cubicBezTo>
                  <a:cubicBezTo>
                    <a:pt x="16005" y="11"/>
                    <a:pt x="14174" y="-96"/>
                    <a:pt x="12710" y="64"/>
                  </a:cubicBezTo>
                  <a:cubicBezTo>
                    <a:pt x="11245" y="225"/>
                    <a:pt x="10147" y="653"/>
                    <a:pt x="8133" y="2310"/>
                  </a:cubicBezTo>
                  <a:cubicBezTo>
                    <a:pt x="6120" y="3967"/>
                    <a:pt x="3191" y="6855"/>
                    <a:pt x="1544" y="9742"/>
                  </a:cubicBezTo>
                  <a:cubicBezTo>
                    <a:pt x="-104" y="12629"/>
                    <a:pt x="-470" y="15516"/>
                    <a:pt x="628" y="17494"/>
                  </a:cubicBezTo>
                  <a:cubicBezTo>
                    <a:pt x="1727" y="19472"/>
                    <a:pt x="4289" y="20542"/>
                    <a:pt x="6852" y="21023"/>
                  </a:cubicBezTo>
                  <a:cubicBezTo>
                    <a:pt x="9415" y="21504"/>
                    <a:pt x="11977" y="21397"/>
                    <a:pt x="14540" y="21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6" name="Line"/>
            <p:cNvSpPr/>
            <p:nvPr/>
          </p:nvSpPr>
          <p:spPr>
            <a:xfrm>
              <a:off x="5421907" y="3876701"/>
              <a:ext cx="154811" cy="854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84" fill="norm" stroke="1" extrusionOk="0">
                  <a:moveTo>
                    <a:pt x="5311" y="5854"/>
                  </a:moveTo>
                  <a:cubicBezTo>
                    <a:pt x="3541" y="7526"/>
                    <a:pt x="1770" y="9197"/>
                    <a:pt x="885" y="11415"/>
                  </a:cubicBezTo>
                  <a:cubicBezTo>
                    <a:pt x="0" y="13633"/>
                    <a:pt x="0" y="16397"/>
                    <a:pt x="0" y="18069"/>
                  </a:cubicBezTo>
                  <a:cubicBezTo>
                    <a:pt x="0" y="19740"/>
                    <a:pt x="0" y="20319"/>
                    <a:pt x="0" y="20769"/>
                  </a:cubicBezTo>
                  <a:cubicBezTo>
                    <a:pt x="0" y="21219"/>
                    <a:pt x="0" y="21540"/>
                    <a:pt x="177" y="21476"/>
                  </a:cubicBezTo>
                  <a:cubicBezTo>
                    <a:pt x="354" y="21411"/>
                    <a:pt x="708" y="20961"/>
                    <a:pt x="885" y="19547"/>
                  </a:cubicBezTo>
                  <a:cubicBezTo>
                    <a:pt x="1062" y="18133"/>
                    <a:pt x="1062" y="15754"/>
                    <a:pt x="1239" y="13408"/>
                  </a:cubicBezTo>
                  <a:cubicBezTo>
                    <a:pt x="1416" y="11061"/>
                    <a:pt x="1771" y="8747"/>
                    <a:pt x="2833" y="6658"/>
                  </a:cubicBezTo>
                  <a:cubicBezTo>
                    <a:pt x="3895" y="4569"/>
                    <a:pt x="5666" y="2704"/>
                    <a:pt x="7082" y="1644"/>
                  </a:cubicBezTo>
                  <a:cubicBezTo>
                    <a:pt x="8498" y="583"/>
                    <a:pt x="9561" y="326"/>
                    <a:pt x="10977" y="165"/>
                  </a:cubicBezTo>
                  <a:cubicBezTo>
                    <a:pt x="12393" y="4"/>
                    <a:pt x="14164" y="-60"/>
                    <a:pt x="15757" y="69"/>
                  </a:cubicBezTo>
                  <a:cubicBezTo>
                    <a:pt x="17351" y="197"/>
                    <a:pt x="18767" y="519"/>
                    <a:pt x="19830" y="1386"/>
                  </a:cubicBezTo>
                  <a:cubicBezTo>
                    <a:pt x="20892" y="2254"/>
                    <a:pt x="21600" y="3669"/>
                    <a:pt x="21246" y="4697"/>
                  </a:cubicBezTo>
                  <a:cubicBezTo>
                    <a:pt x="20892" y="5726"/>
                    <a:pt x="19475" y="6369"/>
                    <a:pt x="17528" y="6883"/>
                  </a:cubicBezTo>
                  <a:cubicBezTo>
                    <a:pt x="15580" y="7397"/>
                    <a:pt x="13102" y="7783"/>
                    <a:pt x="12748" y="7911"/>
                  </a:cubicBezTo>
                  <a:cubicBezTo>
                    <a:pt x="12393" y="8040"/>
                    <a:pt x="14164" y="7911"/>
                    <a:pt x="15757" y="7976"/>
                  </a:cubicBezTo>
                  <a:cubicBezTo>
                    <a:pt x="17351" y="8040"/>
                    <a:pt x="18767" y="8297"/>
                    <a:pt x="19830" y="8811"/>
                  </a:cubicBezTo>
                  <a:cubicBezTo>
                    <a:pt x="20892" y="9326"/>
                    <a:pt x="21600" y="10097"/>
                    <a:pt x="21423" y="10611"/>
                  </a:cubicBezTo>
                  <a:cubicBezTo>
                    <a:pt x="21246" y="11126"/>
                    <a:pt x="20184" y="11383"/>
                    <a:pt x="18767" y="11544"/>
                  </a:cubicBezTo>
                  <a:cubicBezTo>
                    <a:pt x="17351" y="11704"/>
                    <a:pt x="15580" y="11769"/>
                    <a:pt x="13456" y="11769"/>
                  </a:cubicBezTo>
                  <a:cubicBezTo>
                    <a:pt x="11331" y="11769"/>
                    <a:pt x="8852" y="11704"/>
                    <a:pt x="7790" y="11511"/>
                  </a:cubicBezTo>
                  <a:cubicBezTo>
                    <a:pt x="6728" y="11319"/>
                    <a:pt x="7082" y="10997"/>
                    <a:pt x="7436" y="106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7" name="Line"/>
            <p:cNvSpPr/>
            <p:nvPr/>
          </p:nvSpPr>
          <p:spPr>
            <a:xfrm>
              <a:off x="5665163" y="4163093"/>
              <a:ext cx="93467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6" h="21600" fill="norm" stroke="1" extrusionOk="0">
                  <a:moveTo>
                    <a:pt x="17067" y="8640"/>
                  </a:moveTo>
                  <a:cubicBezTo>
                    <a:pt x="14298" y="8640"/>
                    <a:pt x="11529" y="8640"/>
                    <a:pt x="8205" y="10440"/>
                  </a:cubicBezTo>
                  <a:cubicBezTo>
                    <a:pt x="4882" y="12240"/>
                    <a:pt x="1006" y="15840"/>
                    <a:pt x="175" y="18180"/>
                  </a:cubicBezTo>
                  <a:cubicBezTo>
                    <a:pt x="-656" y="20520"/>
                    <a:pt x="1559" y="21600"/>
                    <a:pt x="5159" y="21600"/>
                  </a:cubicBezTo>
                  <a:cubicBezTo>
                    <a:pt x="8759" y="21600"/>
                    <a:pt x="13744" y="20520"/>
                    <a:pt x="16790" y="18720"/>
                  </a:cubicBezTo>
                  <a:cubicBezTo>
                    <a:pt x="19836" y="16920"/>
                    <a:pt x="20944" y="14400"/>
                    <a:pt x="19836" y="11160"/>
                  </a:cubicBezTo>
                  <a:cubicBezTo>
                    <a:pt x="18729" y="7920"/>
                    <a:pt x="15406" y="3960"/>
                    <a:pt x="1208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8" name="Line"/>
            <p:cNvSpPr/>
            <p:nvPr/>
          </p:nvSpPr>
          <p:spPr>
            <a:xfrm>
              <a:off x="5805249" y="3888225"/>
              <a:ext cx="158927" cy="566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557" fill="norm" stroke="1" extrusionOk="0">
                  <a:moveTo>
                    <a:pt x="0" y="541"/>
                  </a:moveTo>
                  <a:cubicBezTo>
                    <a:pt x="1350" y="249"/>
                    <a:pt x="2700" y="-43"/>
                    <a:pt x="4894" y="6"/>
                  </a:cubicBezTo>
                  <a:cubicBezTo>
                    <a:pt x="7087" y="54"/>
                    <a:pt x="10125" y="443"/>
                    <a:pt x="13163" y="1952"/>
                  </a:cubicBezTo>
                  <a:cubicBezTo>
                    <a:pt x="16200" y="3460"/>
                    <a:pt x="19237" y="6087"/>
                    <a:pt x="20419" y="8811"/>
                  </a:cubicBezTo>
                  <a:cubicBezTo>
                    <a:pt x="21600" y="11535"/>
                    <a:pt x="20925" y="14357"/>
                    <a:pt x="18563" y="16498"/>
                  </a:cubicBezTo>
                  <a:cubicBezTo>
                    <a:pt x="16200" y="18638"/>
                    <a:pt x="12150" y="20098"/>
                    <a:pt x="8100" y="21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9" name="Line"/>
            <p:cNvSpPr/>
            <p:nvPr/>
          </p:nvSpPr>
          <p:spPr>
            <a:xfrm>
              <a:off x="6242259" y="4209094"/>
              <a:ext cx="306674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20" y="15840"/>
                    <a:pt x="10440" y="10080"/>
                    <a:pt x="14040" y="6480"/>
                  </a:cubicBezTo>
                  <a:cubicBezTo>
                    <a:pt x="17640" y="2880"/>
                    <a:pt x="1962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0" name="Line"/>
            <p:cNvSpPr/>
            <p:nvPr/>
          </p:nvSpPr>
          <p:spPr>
            <a:xfrm>
              <a:off x="6364929" y="4109425"/>
              <a:ext cx="84336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3" y="4950"/>
                    <a:pt x="6545" y="9900"/>
                    <a:pt x="10145" y="13500"/>
                  </a:cubicBezTo>
                  <a:cubicBezTo>
                    <a:pt x="13745" y="17100"/>
                    <a:pt x="17673" y="193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1" name="Line"/>
            <p:cNvSpPr/>
            <p:nvPr/>
          </p:nvSpPr>
          <p:spPr>
            <a:xfrm>
              <a:off x="6709936" y="3941369"/>
              <a:ext cx="171729" cy="446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448" fill="norm" stroke="1" extrusionOk="0">
                  <a:moveTo>
                    <a:pt x="0" y="1075"/>
                  </a:moveTo>
                  <a:cubicBezTo>
                    <a:pt x="1271" y="4757"/>
                    <a:pt x="2541" y="8439"/>
                    <a:pt x="4129" y="11630"/>
                  </a:cubicBezTo>
                  <a:cubicBezTo>
                    <a:pt x="5718" y="14821"/>
                    <a:pt x="7624" y="17521"/>
                    <a:pt x="9212" y="19178"/>
                  </a:cubicBezTo>
                  <a:cubicBezTo>
                    <a:pt x="10800" y="20834"/>
                    <a:pt x="12071" y="21448"/>
                    <a:pt x="13341" y="21448"/>
                  </a:cubicBezTo>
                  <a:cubicBezTo>
                    <a:pt x="14612" y="21448"/>
                    <a:pt x="15882" y="20834"/>
                    <a:pt x="17312" y="18441"/>
                  </a:cubicBezTo>
                  <a:cubicBezTo>
                    <a:pt x="18741" y="16048"/>
                    <a:pt x="20329" y="11875"/>
                    <a:pt x="20965" y="8684"/>
                  </a:cubicBezTo>
                  <a:cubicBezTo>
                    <a:pt x="21600" y="5493"/>
                    <a:pt x="21282" y="3284"/>
                    <a:pt x="21124" y="1873"/>
                  </a:cubicBezTo>
                  <a:cubicBezTo>
                    <a:pt x="20965" y="462"/>
                    <a:pt x="20965" y="-152"/>
                    <a:pt x="20965" y="32"/>
                  </a:cubicBezTo>
                  <a:cubicBezTo>
                    <a:pt x="20965" y="216"/>
                    <a:pt x="20965" y="1198"/>
                    <a:pt x="20965" y="21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2" name="Line"/>
            <p:cNvSpPr/>
            <p:nvPr/>
          </p:nvSpPr>
          <p:spPr>
            <a:xfrm>
              <a:off x="6949362" y="4151745"/>
              <a:ext cx="166918" cy="180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132" fill="norm" stroke="1" extrusionOk="0">
                  <a:moveTo>
                    <a:pt x="20393" y="8532"/>
                  </a:moveTo>
                  <a:cubicBezTo>
                    <a:pt x="17775" y="5532"/>
                    <a:pt x="15157" y="2532"/>
                    <a:pt x="13030" y="1032"/>
                  </a:cubicBezTo>
                  <a:cubicBezTo>
                    <a:pt x="10902" y="-468"/>
                    <a:pt x="9266" y="-468"/>
                    <a:pt x="7139" y="1932"/>
                  </a:cubicBezTo>
                  <a:cubicBezTo>
                    <a:pt x="5011" y="4332"/>
                    <a:pt x="2393" y="9132"/>
                    <a:pt x="1084" y="12432"/>
                  </a:cubicBezTo>
                  <a:cubicBezTo>
                    <a:pt x="-225" y="15732"/>
                    <a:pt x="-225" y="17532"/>
                    <a:pt x="430" y="18882"/>
                  </a:cubicBezTo>
                  <a:cubicBezTo>
                    <a:pt x="1084" y="20232"/>
                    <a:pt x="2393" y="21132"/>
                    <a:pt x="3866" y="21132"/>
                  </a:cubicBezTo>
                  <a:cubicBezTo>
                    <a:pt x="5339" y="21132"/>
                    <a:pt x="6975" y="20232"/>
                    <a:pt x="9920" y="19482"/>
                  </a:cubicBezTo>
                  <a:cubicBezTo>
                    <a:pt x="12866" y="18732"/>
                    <a:pt x="17120" y="18132"/>
                    <a:pt x="21375" y="17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3" name="Line"/>
            <p:cNvSpPr/>
            <p:nvPr/>
          </p:nvSpPr>
          <p:spPr>
            <a:xfrm>
              <a:off x="7139279" y="4117092"/>
              <a:ext cx="168671" cy="237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755"/>
                  </a:moveTo>
                  <a:cubicBezTo>
                    <a:pt x="1636" y="9987"/>
                    <a:pt x="3273" y="10219"/>
                    <a:pt x="5236" y="11729"/>
                  </a:cubicBezTo>
                  <a:cubicBezTo>
                    <a:pt x="7200" y="13239"/>
                    <a:pt x="9491" y="16026"/>
                    <a:pt x="10636" y="18116"/>
                  </a:cubicBezTo>
                  <a:cubicBezTo>
                    <a:pt x="11782" y="20206"/>
                    <a:pt x="11782" y="21600"/>
                    <a:pt x="11455" y="21600"/>
                  </a:cubicBezTo>
                  <a:cubicBezTo>
                    <a:pt x="11127" y="21600"/>
                    <a:pt x="10473" y="20206"/>
                    <a:pt x="10309" y="17303"/>
                  </a:cubicBezTo>
                  <a:cubicBezTo>
                    <a:pt x="10145" y="14400"/>
                    <a:pt x="10473" y="9987"/>
                    <a:pt x="12436" y="6852"/>
                  </a:cubicBezTo>
                  <a:cubicBezTo>
                    <a:pt x="14400" y="3716"/>
                    <a:pt x="18000" y="185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4" name="Line"/>
            <p:cNvSpPr/>
            <p:nvPr/>
          </p:nvSpPr>
          <p:spPr>
            <a:xfrm>
              <a:off x="7431225" y="3899992"/>
              <a:ext cx="152732" cy="455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174" fill="norm" stroke="1" extrusionOk="0">
                  <a:moveTo>
                    <a:pt x="21162" y="1537"/>
                  </a:moveTo>
                  <a:cubicBezTo>
                    <a:pt x="20454" y="943"/>
                    <a:pt x="19746" y="350"/>
                    <a:pt x="18329" y="112"/>
                  </a:cubicBezTo>
                  <a:cubicBezTo>
                    <a:pt x="16913" y="-125"/>
                    <a:pt x="14788" y="-6"/>
                    <a:pt x="12664" y="646"/>
                  </a:cubicBezTo>
                  <a:cubicBezTo>
                    <a:pt x="10539" y="1299"/>
                    <a:pt x="8414" y="2486"/>
                    <a:pt x="5936" y="5216"/>
                  </a:cubicBezTo>
                  <a:cubicBezTo>
                    <a:pt x="3457" y="7945"/>
                    <a:pt x="624" y="12218"/>
                    <a:pt x="93" y="15244"/>
                  </a:cubicBezTo>
                  <a:cubicBezTo>
                    <a:pt x="-438" y="18271"/>
                    <a:pt x="1332" y="20051"/>
                    <a:pt x="4696" y="20763"/>
                  </a:cubicBezTo>
                  <a:cubicBezTo>
                    <a:pt x="8060" y="21475"/>
                    <a:pt x="13018" y="21119"/>
                    <a:pt x="17975" y="20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5" name="Line"/>
            <p:cNvSpPr/>
            <p:nvPr/>
          </p:nvSpPr>
          <p:spPr>
            <a:xfrm>
              <a:off x="7594178" y="3793168"/>
              <a:ext cx="218360" cy="790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406" fill="norm" stroke="1" extrusionOk="0">
                  <a:moveTo>
                    <a:pt x="11051" y="7321"/>
                  </a:moveTo>
                  <a:cubicBezTo>
                    <a:pt x="9795" y="7528"/>
                    <a:pt x="8540" y="7736"/>
                    <a:pt x="7535" y="8601"/>
                  </a:cubicBezTo>
                  <a:cubicBezTo>
                    <a:pt x="6530" y="9467"/>
                    <a:pt x="5777" y="10990"/>
                    <a:pt x="4772" y="12894"/>
                  </a:cubicBezTo>
                  <a:cubicBezTo>
                    <a:pt x="3767" y="14798"/>
                    <a:pt x="2512" y="17082"/>
                    <a:pt x="1758" y="18467"/>
                  </a:cubicBezTo>
                  <a:cubicBezTo>
                    <a:pt x="1005" y="19851"/>
                    <a:pt x="753" y="20336"/>
                    <a:pt x="502" y="20751"/>
                  </a:cubicBezTo>
                  <a:cubicBezTo>
                    <a:pt x="251" y="21167"/>
                    <a:pt x="0" y="21513"/>
                    <a:pt x="0" y="21375"/>
                  </a:cubicBezTo>
                  <a:cubicBezTo>
                    <a:pt x="0" y="21236"/>
                    <a:pt x="251" y="20613"/>
                    <a:pt x="753" y="19090"/>
                  </a:cubicBezTo>
                  <a:cubicBezTo>
                    <a:pt x="1256" y="17567"/>
                    <a:pt x="2009" y="15144"/>
                    <a:pt x="2512" y="12790"/>
                  </a:cubicBezTo>
                  <a:cubicBezTo>
                    <a:pt x="3014" y="10436"/>
                    <a:pt x="3265" y="8151"/>
                    <a:pt x="4019" y="6144"/>
                  </a:cubicBezTo>
                  <a:cubicBezTo>
                    <a:pt x="4772" y="4136"/>
                    <a:pt x="6028" y="2405"/>
                    <a:pt x="7158" y="1436"/>
                  </a:cubicBezTo>
                  <a:cubicBezTo>
                    <a:pt x="8288" y="467"/>
                    <a:pt x="9293" y="259"/>
                    <a:pt x="10423" y="121"/>
                  </a:cubicBezTo>
                  <a:cubicBezTo>
                    <a:pt x="11553" y="-18"/>
                    <a:pt x="12809" y="-87"/>
                    <a:pt x="14316" y="190"/>
                  </a:cubicBezTo>
                  <a:cubicBezTo>
                    <a:pt x="15823" y="467"/>
                    <a:pt x="17581" y="1090"/>
                    <a:pt x="18837" y="2232"/>
                  </a:cubicBezTo>
                  <a:cubicBezTo>
                    <a:pt x="20093" y="3375"/>
                    <a:pt x="20846" y="5036"/>
                    <a:pt x="21098" y="6040"/>
                  </a:cubicBezTo>
                  <a:cubicBezTo>
                    <a:pt x="21349" y="7044"/>
                    <a:pt x="21098" y="7390"/>
                    <a:pt x="20595" y="7701"/>
                  </a:cubicBezTo>
                  <a:cubicBezTo>
                    <a:pt x="20093" y="8013"/>
                    <a:pt x="19339" y="8290"/>
                    <a:pt x="18335" y="8428"/>
                  </a:cubicBezTo>
                  <a:cubicBezTo>
                    <a:pt x="17330" y="8567"/>
                    <a:pt x="16074" y="8567"/>
                    <a:pt x="16074" y="8601"/>
                  </a:cubicBezTo>
                  <a:cubicBezTo>
                    <a:pt x="16074" y="8636"/>
                    <a:pt x="17330" y="8705"/>
                    <a:pt x="18460" y="9017"/>
                  </a:cubicBezTo>
                  <a:cubicBezTo>
                    <a:pt x="19591" y="9328"/>
                    <a:pt x="20595" y="9882"/>
                    <a:pt x="21098" y="10367"/>
                  </a:cubicBezTo>
                  <a:cubicBezTo>
                    <a:pt x="21600" y="10851"/>
                    <a:pt x="21600" y="11267"/>
                    <a:pt x="20972" y="11682"/>
                  </a:cubicBezTo>
                  <a:cubicBezTo>
                    <a:pt x="20344" y="12098"/>
                    <a:pt x="19088" y="12513"/>
                    <a:pt x="17833" y="12790"/>
                  </a:cubicBezTo>
                  <a:cubicBezTo>
                    <a:pt x="16577" y="13067"/>
                    <a:pt x="15321" y="13205"/>
                    <a:pt x="14191" y="13171"/>
                  </a:cubicBezTo>
                  <a:cubicBezTo>
                    <a:pt x="13060" y="13136"/>
                    <a:pt x="12056" y="12928"/>
                    <a:pt x="11805" y="12617"/>
                  </a:cubicBezTo>
                  <a:cubicBezTo>
                    <a:pt x="11553" y="12305"/>
                    <a:pt x="12056" y="11890"/>
                    <a:pt x="12558" y="1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6" name="Line"/>
            <p:cNvSpPr/>
            <p:nvPr/>
          </p:nvSpPr>
          <p:spPr>
            <a:xfrm>
              <a:off x="7928963" y="4140093"/>
              <a:ext cx="1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7" name="Line"/>
            <p:cNvSpPr/>
            <p:nvPr/>
          </p:nvSpPr>
          <p:spPr>
            <a:xfrm>
              <a:off x="8036299" y="3856420"/>
              <a:ext cx="214673" cy="4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57" y="3067"/>
                    <a:pt x="7714" y="6133"/>
                    <a:pt x="11314" y="9733"/>
                  </a:cubicBezTo>
                  <a:cubicBezTo>
                    <a:pt x="14914" y="13333"/>
                    <a:pt x="18257" y="174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8" name="Line"/>
            <p:cNvSpPr/>
            <p:nvPr/>
          </p:nvSpPr>
          <p:spPr>
            <a:xfrm>
              <a:off x="8045963" y="3860145"/>
              <a:ext cx="228009" cy="471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547" fill="norm" stroke="1" extrusionOk="0">
                  <a:moveTo>
                    <a:pt x="21177" y="881"/>
                  </a:moveTo>
                  <a:cubicBezTo>
                    <a:pt x="20465" y="414"/>
                    <a:pt x="19753" y="-53"/>
                    <a:pt x="19159" y="5"/>
                  </a:cubicBezTo>
                  <a:cubicBezTo>
                    <a:pt x="18566" y="64"/>
                    <a:pt x="18091" y="648"/>
                    <a:pt x="16074" y="2632"/>
                  </a:cubicBezTo>
                  <a:cubicBezTo>
                    <a:pt x="14056" y="4617"/>
                    <a:pt x="10496" y="8003"/>
                    <a:pt x="7410" y="11097"/>
                  </a:cubicBezTo>
                  <a:cubicBezTo>
                    <a:pt x="4324" y="14191"/>
                    <a:pt x="1713" y="16993"/>
                    <a:pt x="645" y="18686"/>
                  </a:cubicBezTo>
                  <a:cubicBezTo>
                    <a:pt x="-423" y="20379"/>
                    <a:pt x="52" y="20963"/>
                    <a:pt x="526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9" name="Line"/>
            <p:cNvSpPr/>
            <p:nvPr/>
          </p:nvSpPr>
          <p:spPr>
            <a:xfrm>
              <a:off x="8281638" y="4209094"/>
              <a:ext cx="7668" cy="13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0" name="Line"/>
            <p:cNvSpPr/>
            <p:nvPr/>
          </p:nvSpPr>
          <p:spPr>
            <a:xfrm>
              <a:off x="8342973" y="4055758"/>
              <a:ext cx="1533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1" name="Line"/>
            <p:cNvSpPr/>
            <p:nvPr/>
          </p:nvSpPr>
          <p:spPr>
            <a:xfrm>
              <a:off x="8388974" y="3825752"/>
              <a:ext cx="122732" cy="55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600" fill="norm" stroke="1" extrusionOk="0">
                  <a:moveTo>
                    <a:pt x="7776" y="0"/>
                  </a:moveTo>
                  <a:cubicBezTo>
                    <a:pt x="12528" y="2100"/>
                    <a:pt x="17280" y="4200"/>
                    <a:pt x="19440" y="6850"/>
                  </a:cubicBezTo>
                  <a:cubicBezTo>
                    <a:pt x="21600" y="9500"/>
                    <a:pt x="21168" y="12700"/>
                    <a:pt x="17496" y="15250"/>
                  </a:cubicBezTo>
                  <a:cubicBezTo>
                    <a:pt x="13824" y="17800"/>
                    <a:pt x="6912" y="197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2" name="Line"/>
            <p:cNvSpPr/>
            <p:nvPr/>
          </p:nvSpPr>
          <p:spPr>
            <a:xfrm>
              <a:off x="8626646" y="4101759"/>
              <a:ext cx="306675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20" y="16200"/>
                    <a:pt x="3240" y="10800"/>
                    <a:pt x="6840" y="7200"/>
                  </a:cubicBezTo>
                  <a:cubicBezTo>
                    <a:pt x="10440" y="3600"/>
                    <a:pt x="1602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3" name="Line"/>
            <p:cNvSpPr/>
            <p:nvPr/>
          </p:nvSpPr>
          <p:spPr>
            <a:xfrm>
              <a:off x="8749316" y="4002090"/>
              <a:ext cx="46002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110"/>
                    <a:pt x="7200" y="10219"/>
                    <a:pt x="10800" y="13819"/>
                  </a:cubicBezTo>
                  <a:cubicBezTo>
                    <a:pt x="14400" y="17419"/>
                    <a:pt x="18000" y="1951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4" name="Line"/>
            <p:cNvSpPr/>
            <p:nvPr/>
          </p:nvSpPr>
          <p:spPr>
            <a:xfrm>
              <a:off x="8925653" y="3902421"/>
              <a:ext cx="161004" cy="422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fill="norm" stroke="1" extrusionOk="0">
                  <a:moveTo>
                    <a:pt x="0" y="0"/>
                  </a:moveTo>
                  <a:cubicBezTo>
                    <a:pt x="2057" y="4268"/>
                    <a:pt x="4114" y="8537"/>
                    <a:pt x="6343" y="11964"/>
                  </a:cubicBezTo>
                  <a:cubicBezTo>
                    <a:pt x="8571" y="15392"/>
                    <a:pt x="10971" y="17978"/>
                    <a:pt x="12686" y="19531"/>
                  </a:cubicBezTo>
                  <a:cubicBezTo>
                    <a:pt x="14400" y="21083"/>
                    <a:pt x="15429" y="21600"/>
                    <a:pt x="16286" y="21341"/>
                  </a:cubicBezTo>
                  <a:cubicBezTo>
                    <a:pt x="17143" y="21083"/>
                    <a:pt x="17829" y="20048"/>
                    <a:pt x="18343" y="17396"/>
                  </a:cubicBezTo>
                  <a:cubicBezTo>
                    <a:pt x="18857" y="14745"/>
                    <a:pt x="19200" y="10477"/>
                    <a:pt x="19714" y="7372"/>
                  </a:cubicBezTo>
                  <a:cubicBezTo>
                    <a:pt x="20229" y="4268"/>
                    <a:pt x="20914" y="2328"/>
                    <a:pt x="21600" y="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5" name="Line"/>
            <p:cNvSpPr/>
            <p:nvPr/>
          </p:nvSpPr>
          <p:spPr>
            <a:xfrm>
              <a:off x="9121911" y="4110084"/>
              <a:ext cx="148751" cy="160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176" fill="norm" stroke="1" extrusionOk="0">
                  <a:moveTo>
                    <a:pt x="20211" y="4976"/>
                  </a:moveTo>
                  <a:cubicBezTo>
                    <a:pt x="18380" y="2951"/>
                    <a:pt x="16550" y="926"/>
                    <a:pt x="13987" y="251"/>
                  </a:cubicBezTo>
                  <a:cubicBezTo>
                    <a:pt x="11424" y="-424"/>
                    <a:pt x="8129" y="251"/>
                    <a:pt x="5750" y="2445"/>
                  </a:cubicBezTo>
                  <a:cubicBezTo>
                    <a:pt x="3370" y="4638"/>
                    <a:pt x="1906" y="8351"/>
                    <a:pt x="990" y="11220"/>
                  </a:cubicBezTo>
                  <a:cubicBezTo>
                    <a:pt x="75" y="14088"/>
                    <a:pt x="-291" y="16113"/>
                    <a:pt x="258" y="17632"/>
                  </a:cubicBezTo>
                  <a:cubicBezTo>
                    <a:pt x="807" y="19151"/>
                    <a:pt x="2272" y="20163"/>
                    <a:pt x="3553" y="19995"/>
                  </a:cubicBezTo>
                  <a:cubicBezTo>
                    <a:pt x="4834" y="19826"/>
                    <a:pt x="5933" y="18476"/>
                    <a:pt x="7031" y="16788"/>
                  </a:cubicBezTo>
                  <a:cubicBezTo>
                    <a:pt x="8129" y="15101"/>
                    <a:pt x="9228" y="13076"/>
                    <a:pt x="10143" y="10714"/>
                  </a:cubicBezTo>
                  <a:cubicBezTo>
                    <a:pt x="11058" y="8351"/>
                    <a:pt x="11790" y="5651"/>
                    <a:pt x="12156" y="5145"/>
                  </a:cubicBezTo>
                  <a:cubicBezTo>
                    <a:pt x="12523" y="4638"/>
                    <a:pt x="12523" y="6326"/>
                    <a:pt x="13438" y="9026"/>
                  </a:cubicBezTo>
                  <a:cubicBezTo>
                    <a:pt x="14353" y="11726"/>
                    <a:pt x="16184" y="15439"/>
                    <a:pt x="17648" y="17632"/>
                  </a:cubicBezTo>
                  <a:cubicBezTo>
                    <a:pt x="19112" y="19826"/>
                    <a:pt x="20211" y="20501"/>
                    <a:pt x="21309" y="21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6" name="Line"/>
            <p:cNvSpPr/>
            <p:nvPr/>
          </p:nvSpPr>
          <p:spPr>
            <a:xfrm>
              <a:off x="9270661" y="4009757"/>
              <a:ext cx="184005" cy="263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fill="norm" stroke="1" extrusionOk="0">
                  <a:moveTo>
                    <a:pt x="0" y="8100"/>
                  </a:moveTo>
                  <a:cubicBezTo>
                    <a:pt x="0" y="7062"/>
                    <a:pt x="0" y="6023"/>
                    <a:pt x="750" y="5712"/>
                  </a:cubicBezTo>
                  <a:cubicBezTo>
                    <a:pt x="1500" y="5400"/>
                    <a:pt x="3000" y="5815"/>
                    <a:pt x="5400" y="7581"/>
                  </a:cubicBezTo>
                  <a:cubicBezTo>
                    <a:pt x="7800" y="9346"/>
                    <a:pt x="11100" y="12462"/>
                    <a:pt x="13050" y="14538"/>
                  </a:cubicBezTo>
                  <a:cubicBezTo>
                    <a:pt x="15000" y="16615"/>
                    <a:pt x="15600" y="17654"/>
                    <a:pt x="15450" y="18796"/>
                  </a:cubicBezTo>
                  <a:cubicBezTo>
                    <a:pt x="15300" y="19938"/>
                    <a:pt x="14400" y="21185"/>
                    <a:pt x="13500" y="21392"/>
                  </a:cubicBezTo>
                  <a:cubicBezTo>
                    <a:pt x="12600" y="21600"/>
                    <a:pt x="11700" y="20769"/>
                    <a:pt x="11100" y="18485"/>
                  </a:cubicBezTo>
                  <a:cubicBezTo>
                    <a:pt x="10500" y="16200"/>
                    <a:pt x="10200" y="12462"/>
                    <a:pt x="12000" y="9138"/>
                  </a:cubicBezTo>
                  <a:cubicBezTo>
                    <a:pt x="13800" y="5815"/>
                    <a:pt x="17700" y="29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7" name="Line"/>
            <p:cNvSpPr/>
            <p:nvPr/>
          </p:nvSpPr>
          <p:spPr>
            <a:xfrm>
              <a:off x="9536057" y="3874187"/>
              <a:ext cx="186948" cy="403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471" fill="norm" stroke="1" extrusionOk="0">
                  <a:moveTo>
                    <a:pt x="21352" y="1909"/>
                  </a:moveTo>
                  <a:cubicBezTo>
                    <a:pt x="20184" y="1229"/>
                    <a:pt x="19017" y="550"/>
                    <a:pt x="17703" y="211"/>
                  </a:cubicBezTo>
                  <a:cubicBezTo>
                    <a:pt x="16390" y="-129"/>
                    <a:pt x="14930" y="-129"/>
                    <a:pt x="12595" y="754"/>
                  </a:cubicBezTo>
                  <a:cubicBezTo>
                    <a:pt x="10260" y="1637"/>
                    <a:pt x="7049" y="3403"/>
                    <a:pt x="4568" y="5916"/>
                  </a:cubicBezTo>
                  <a:cubicBezTo>
                    <a:pt x="2087" y="8429"/>
                    <a:pt x="336" y="11690"/>
                    <a:pt x="44" y="14271"/>
                  </a:cubicBezTo>
                  <a:cubicBezTo>
                    <a:pt x="-248" y="16852"/>
                    <a:pt x="920" y="18754"/>
                    <a:pt x="3109" y="19841"/>
                  </a:cubicBezTo>
                  <a:cubicBezTo>
                    <a:pt x="5298" y="20928"/>
                    <a:pt x="8509" y="21199"/>
                    <a:pt x="11720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8" name="Line"/>
            <p:cNvSpPr/>
            <p:nvPr/>
          </p:nvSpPr>
          <p:spPr>
            <a:xfrm>
              <a:off x="9671085" y="3917075"/>
              <a:ext cx="251258" cy="331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196" fill="norm" stroke="1" extrusionOk="0">
                  <a:moveTo>
                    <a:pt x="21451" y="3971"/>
                  </a:moveTo>
                  <a:cubicBezTo>
                    <a:pt x="21233" y="2989"/>
                    <a:pt x="21015" y="2007"/>
                    <a:pt x="19815" y="1189"/>
                  </a:cubicBezTo>
                  <a:cubicBezTo>
                    <a:pt x="18615" y="371"/>
                    <a:pt x="16433" y="-284"/>
                    <a:pt x="14033" y="125"/>
                  </a:cubicBezTo>
                  <a:cubicBezTo>
                    <a:pt x="11633" y="534"/>
                    <a:pt x="9015" y="2007"/>
                    <a:pt x="7706" y="3152"/>
                  </a:cubicBezTo>
                  <a:cubicBezTo>
                    <a:pt x="6396" y="4298"/>
                    <a:pt x="6396" y="5116"/>
                    <a:pt x="6724" y="5934"/>
                  </a:cubicBezTo>
                  <a:cubicBezTo>
                    <a:pt x="7051" y="6752"/>
                    <a:pt x="7706" y="7571"/>
                    <a:pt x="8687" y="8471"/>
                  </a:cubicBezTo>
                  <a:cubicBezTo>
                    <a:pt x="9669" y="9371"/>
                    <a:pt x="10978" y="10352"/>
                    <a:pt x="10978" y="11089"/>
                  </a:cubicBezTo>
                  <a:cubicBezTo>
                    <a:pt x="10978" y="11825"/>
                    <a:pt x="9669" y="12316"/>
                    <a:pt x="7924" y="12971"/>
                  </a:cubicBezTo>
                  <a:cubicBezTo>
                    <a:pt x="6178" y="13625"/>
                    <a:pt x="3996" y="14443"/>
                    <a:pt x="2578" y="15180"/>
                  </a:cubicBezTo>
                  <a:cubicBezTo>
                    <a:pt x="1160" y="15916"/>
                    <a:pt x="506" y="16571"/>
                    <a:pt x="178" y="17307"/>
                  </a:cubicBezTo>
                  <a:cubicBezTo>
                    <a:pt x="-149" y="18043"/>
                    <a:pt x="-149" y="18861"/>
                    <a:pt x="1269" y="19598"/>
                  </a:cubicBezTo>
                  <a:cubicBezTo>
                    <a:pt x="2687" y="20334"/>
                    <a:pt x="5524" y="20989"/>
                    <a:pt x="8251" y="21152"/>
                  </a:cubicBezTo>
                  <a:cubicBezTo>
                    <a:pt x="10978" y="21316"/>
                    <a:pt x="13596" y="20989"/>
                    <a:pt x="16215" y="20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9" name="Line"/>
            <p:cNvSpPr/>
            <p:nvPr/>
          </p:nvSpPr>
          <p:spPr>
            <a:xfrm>
              <a:off x="9904453" y="4209094"/>
              <a:ext cx="48557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20520" y="0"/>
                  </a:moveTo>
                  <a:cubicBezTo>
                    <a:pt x="12960" y="4500"/>
                    <a:pt x="5400" y="9000"/>
                    <a:pt x="2160" y="12600"/>
                  </a:cubicBezTo>
                  <a:cubicBezTo>
                    <a:pt x="-1080" y="16200"/>
                    <a:pt x="0" y="18900"/>
                    <a:pt x="10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0" name="Line"/>
            <p:cNvSpPr/>
            <p:nvPr/>
          </p:nvSpPr>
          <p:spPr>
            <a:xfrm>
              <a:off x="9937676" y="4048091"/>
              <a:ext cx="55401" cy="63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0" h="20803" fill="norm" stroke="1" extrusionOk="0">
                  <a:moveTo>
                    <a:pt x="10800" y="9969"/>
                  </a:moveTo>
                  <a:cubicBezTo>
                    <a:pt x="6300" y="9969"/>
                    <a:pt x="1800" y="9969"/>
                    <a:pt x="450" y="12046"/>
                  </a:cubicBezTo>
                  <a:cubicBezTo>
                    <a:pt x="-900" y="14123"/>
                    <a:pt x="900" y="18277"/>
                    <a:pt x="4500" y="19938"/>
                  </a:cubicBezTo>
                  <a:cubicBezTo>
                    <a:pt x="8100" y="21600"/>
                    <a:pt x="13500" y="20769"/>
                    <a:pt x="16650" y="18277"/>
                  </a:cubicBezTo>
                  <a:cubicBezTo>
                    <a:pt x="19800" y="15785"/>
                    <a:pt x="20700" y="11631"/>
                    <a:pt x="17550" y="8308"/>
                  </a:cubicBezTo>
                  <a:cubicBezTo>
                    <a:pt x="14400" y="4985"/>
                    <a:pt x="7200" y="2492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1" name="Line"/>
            <p:cNvSpPr/>
            <p:nvPr/>
          </p:nvSpPr>
          <p:spPr>
            <a:xfrm>
              <a:off x="9991344" y="3963756"/>
              <a:ext cx="143115" cy="40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71" y="0"/>
                  </a:moveTo>
                  <a:cubicBezTo>
                    <a:pt x="13886" y="0"/>
                    <a:pt x="16200" y="0"/>
                    <a:pt x="18129" y="951"/>
                  </a:cubicBezTo>
                  <a:cubicBezTo>
                    <a:pt x="20057" y="1902"/>
                    <a:pt x="21600" y="3804"/>
                    <a:pt x="21600" y="6453"/>
                  </a:cubicBezTo>
                  <a:cubicBezTo>
                    <a:pt x="21600" y="9102"/>
                    <a:pt x="20057" y="12498"/>
                    <a:pt x="17164" y="15147"/>
                  </a:cubicBezTo>
                  <a:cubicBezTo>
                    <a:pt x="14271" y="17796"/>
                    <a:pt x="10029" y="19698"/>
                    <a:pt x="6943" y="20649"/>
                  </a:cubicBezTo>
                  <a:cubicBezTo>
                    <a:pt x="3857" y="21600"/>
                    <a:pt x="1929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2" name="Line"/>
            <p:cNvSpPr/>
            <p:nvPr/>
          </p:nvSpPr>
          <p:spPr>
            <a:xfrm>
              <a:off x="2571046" y="3124991"/>
              <a:ext cx="565647" cy="100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0749" fill="norm" stroke="1" extrusionOk="0">
                  <a:moveTo>
                    <a:pt x="2559" y="16440"/>
                  </a:moveTo>
                  <a:cubicBezTo>
                    <a:pt x="2076" y="15386"/>
                    <a:pt x="1594" y="14332"/>
                    <a:pt x="1064" y="15122"/>
                  </a:cubicBezTo>
                  <a:cubicBezTo>
                    <a:pt x="534" y="15913"/>
                    <a:pt x="-45" y="18547"/>
                    <a:pt x="3" y="19864"/>
                  </a:cubicBezTo>
                  <a:cubicBezTo>
                    <a:pt x="51" y="21181"/>
                    <a:pt x="726" y="21181"/>
                    <a:pt x="2800" y="18810"/>
                  </a:cubicBezTo>
                  <a:cubicBezTo>
                    <a:pt x="4873" y="16440"/>
                    <a:pt x="8344" y="11698"/>
                    <a:pt x="11237" y="8274"/>
                  </a:cubicBezTo>
                  <a:cubicBezTo>
                    <a:pt x="14130" y="4849"/>
                    <a:pt x="16444" y="2742"/>
                    <a:pt x="18132" y="1425"/>
                  </a:cubicBezTo>
                  <a:cubicBezTo>
                    <a:pt x="19819" y="108"/>
                    <a:pt x="20880" y="-419"/>
                    <a:pt x="21217" y="371"/>
                  </a:cubicBezTo>
                  <a:cubicBezTo>
                    <a:pt x="21555" y="1161"/>
                    <a:pt x="21169" y="3269"/>
                    <a:pt x="20591" y="5376"/>
                  </a:cubicBezTo>
                  <a:cubicBezTo>
                    <a:pt x="20012" y="7483"/>
                    <a:pt x="19241" y="9591"/>
                    <a:pt x="18469" y="116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3" name="Line"/>
            <p:cNvSpPr/>
            <p:nvPr/>
          </p:nvSpPr>
          <p:spPr>
            <a:xfrm>
              <a:off x="2460730" y="3134272"/>
              <a:ext cx="587375" cy="190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477" fill="norm" stroke="1" extrusionOk="0">
                  <a:moveTo>
                    <a:pt x="17941" y="9669"/>
                  </a:moveTo>
                  <a:cubicBezTo>
                    <a:pt x="14962" y="12261"/>
                    <a:pt x="11982" y="14853"/>
                    <a:pt x="9329" y="16581"/>
                  </a:cubicBezTo>
                  <a:cubicBezTo>
                    <a:pt x="6676" y="18309"/>
                    <a:pt x="4348" y="19173"/>
                    <a:pt x="2812" y="19749"/>
                  </a:cubicBezTo>
                  <a:cubicBezTo>
                    <a:pt x="1276" y="20325"/>
                    <a:pt x="531" y="20613"/>
                    <a:pt x="577" y="20613"/>
                  </a:cubicBezTo>
                  <a:cubicBezTo>
                    <a:pt x="624" y="20613"/>
                    <a:pt x="1462" y="20325"/>
                    <a:pt x="3743" y="18309"/>
                  </a:cubicBezTo>
                  <a:cubicBezTo>
                    <a:pt x="6024" y="16293"/>
                    <a:pt x="9748" y="12549"/>
                    <a:pt x="12634" y="9957"/>
                  </a:cubicBezTo>
                  <a:cubicBezTo>
                    <a:pt x="15520" y="7365"/>
                    <a:pt x="17569" y="5925"/>
                    <a:pt x="18826" y="5349"/>
                  </a:cubicBezTo>
                  <a:cubicBezTo>
                    <a:pt x="20082" y="4773"/>
                    <a:pt x="20548" y="5061"/>
                    <a:pt x="20595" y="5781"/>
                  </a:cubicBezTo>
                  <a:cubicBezTo>
                    <a:pt x="20641" y="6501"/>
                    <a:pt x="20269" y="7653"/>
                    <a:pt x="18546" y="9381"/>
                  </a:cubicBezTo>
                  <a:cubicBezTo>
                    <a:pt x="16824" y="11109"/>
                    <a:pt x="13751" y="13413"/>
                    <a:pt x="10772" y="15429"/>
                  </a:cubicBezTo>
                  <a:cubicBezTo>
                    <a:pt x="7793" y="17445"/>
                    <a:pt x="4907" y="19173"/>
                    <a:pt x="2998" y="20181"/>
                  </a:cubicBezTo>
                  <a:cubicBezTo>
                    <a:pt x="1089" y="21189"/>
                    <a:pt x="158" y="21477"/>
                    <a:pt x="19" y="21477"/>
                  </a:cubicBezTo>
                  <a:cubicBezTo>
                    <a:pt x="-121" y="21477"/>
                    <a:pt x="531" y="21189"/>
                    <a:pt x="2439" y="19605"/>
                  </a:cubicBezTo>
                  <a:cubicBezTo>
                    <a:pt x="4348" y="18021"/>
                    <a:pt x="7513" y="15141"/>
                    <a:pt x="10679" y="12405"/>
                  </a:cubicBezTo>
                  <a:cubicBezTo>
                    <a:pt x="13845" y="9669"/>
                    <a:pt x="17010" y="7077"/>
                    <a:pt x="18872" y="5493"/>
                  </a:cubicBezTo>
                  <a:cubicBezTo>
                    <a:pt x="20734" y="3909"/>
                    <a:pt x="21293" y="3333"/>
                    <a:pt x="21386" y="3621"/>
                  </a:cubicBezTo>
                  <a:cubicBezTo>
                    <a:pt x="21479" y="3909"/>
                    <a:pt x="21107" y="5061"/>
                    <a:pt x="19384" y="6645"/>
                  </a:cubicBezTo>
                  <a:cubicBezTo>
                    <a:pt x="17662" y="8229"/>
                    <a:pt x="14589" y="10245"/>
                    <a:pt x="12169" y="11541"/>
                  </a:cubicBezTo>
                  <a:cubicBezTo>
                    <a:pt x="9748" y="12837"/>
                    <a:pt x="7979" y="13413"/>
                    <a:pt x="6862" y="13701"/>
                  </a:cubicBezTo>
                  <a:cubicBezTo>
                    <a:pt x="5745" y="13989"/>
                    <a:pt x="5279" y="13989"/>
                    <a:pt x="5232" y="13413"/>
                  </a:cubicBezTo>
                  <a:cubicBezTo>
                    <a:pt x="5186" y="12837"/>
                    <a:pt x="5558" y="11685"/>
                    <a:pt x="7048" y="9525"/>
                  </a:cubicBezTo>
                  <a:cubicBezTo>
                    <a:pt x="8538" y="7365"/>
                    <a:pt x="11145" y="4197"/>
                    <a:pt x="12867" y="2325"/>
                  </a:cubicBezTo>
                  <a:cubicBezTo>
                    <a:pt x="14589" y="453"/>
                    <a:pt x="15427" y="-123"/>
                    <a:pt x="15613" y="21"/>
                  </a:cubicBezTo>
                  <a:cubicBezTo>
                    <a:pt x="15800" y="165"/>
                    <a:pt x="15334" y="1029"/>
                    <a:pt x="13565" y="3189"/>
                  </a:cubicBezTo>
                  <a:cubicBezTo>
                    <a:pt x="11796" y="5349"/>
                    <a:pt x="8724" y="8805"/>
                    <a:pt x="6582" y="10965"/>
                  </a:cubicBezTo>
                  <a:cubicBezTo>
                    <a:pt x="4441" y="13125"/>
                    <a:pt x="3231" y="13989"/>
                    <a:pt x="2253" y="14421"/>
                  </a:cubicBezTo>
                  <a:cubicBezTo>
                    <a:pt x="1276" y="14853"/>
                    <a:pt x="531" y="14853"/>
                    <a:pt x="577" y="14277"/>
                  </a:cubicBezTo>
                  <a:cubicBezTo>
                    <a:pt x="624" y="13701"/>
                    <a:pt x="1462" y="12549"/>
                    <a:pt x="3650" y="10389"/>
                  </a:cubicBezTo>
                  <a:cubicBezTo>
                    <a:pt x="5838" y="8229"/>
                    <a:pt x="9376" y="5061"/>
                    <a:pt x="11610" y="3189"/>
                  </a:cubicBezTo>
                  <a:cubicBezTo>
                    <a:pt x="13845" y="1317"/>
                    <a:pt x="14776" y="741"/>
                    <a:pt x="15707" y="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4" name="Line"/>
            <p:cNvSpPr/>
            <p:nvPr/>
          </p:nvSpPr>
          <p:spPr>
            <a:xfrm>
              <a:off x="5329905" y="4608209"/>
              <a:ext cx="452345" cy="37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149" y="11918"/>
                    <a:pt x="8298" y="3818"/>
                    <a:pt x="11898" y="1118"/>
                  </a:cubicBezTo>
                  <a:cubicBezTo>
                    <a:pt x="15498" y="-1582"/>
                    <a:pt x="18549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5" name="Line"/>
            <p:cNvSpPr/>
            <p:nvPr/>
          </p:nvSpPr>
          <p:spPr>
            <a:xfrm>
              <a:off x="5406573" y="4584770"/>
              <a:ext cx="467679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61" y="17486"/>
                    <a:pt x="4721" y="13371"/>
                    <a:pt x="8321" y="9771"/>
                  </a:cubicBezTo>
                  <a:cubicBezTo>
                    <a:pt x="11921" y="6171"/>
                    <a:pt x="16761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6" name="Line"/>
            <p:cNvSpPr/>
            <p:nvPr/>
          </p:nvSpPr>
          <p:spPr>
            <a:xfrm>
              <a:off x="7430619" y="4668425"/>
              <a:ext cx="452344" cy="2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539" y="11375"/>
                    <a:pt x="7078" y="2735"/>
                    <a:pt x="10678" y="575"/>
                  </a:cubicBezTo>
                  <a:cubicBezTo>
                    <a:pt x="14278" y="-1585"/>
                    <a:pt x="17939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7" name="Line"/>
            <p:cNvSpPr/>
            <p:nvPr/>
          </p:nvSpPr>
          <p:spPr>
            <a:xfrm>
              <a:off x="7530288" y="4692105"/>
              <a:ext cx="567347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16" y="18000"/>
                    <a:pt x="6032" y="14400"/>
                    <a:pt x="9632" y="10800"/>
                  </a:cubicBezTo>
                  <a:cubicBezTo>
                    <a:pt x="13232" y="7200"/>
                    <a:pt x="17416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8" name="Line"/>
            <p:cNvSpPr/>
            <p:nvPr/>
          </p:nvSpPr>
          <p:spPr>
            <a:xfrm>
              <a:off x="3612533" y="5405121"/>
              <a:ext cx="345009" cy="46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4400"/>
                    <a:pt x="8640" y="7200"/>
                    <a:pt x="12240" y="3600"/>
                  </a:cubicBezTo>
                  <a:cubicBezTo>
                    <a:pt x="15840" y="0"/>
                    <a:pt x="187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9" name="Line"/>
            <p:cNvSpPr/>
            <p:nvPr/>
          </p:nvSpPr>
          <p:spPr>
            <a:xfrm>
              <a:off x="3643200" y="5527791"/>
              <a:ext cx="345009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60" y="15200"/>
                    <a:pt x="9920" y="8800"/>
                    <a:pt x="13520" y="5200"/>
                  </a:cubicBezTo>
                  <a:cubicBezTo>
                    <a:pt x="17120" y="1600"/>
                    <a:pt x="19360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0" name="Line"/>
            <p:cNvSpPr/>
            <p:nvPr/>
          </p:nvSpPr>
          <p:spPr>
            <a:xfrm>
              <a:off x="4672649" y="5221117"/>
              <a:ext cx="412483" cy="395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287" fill="norm" stroke="1" extrusionOk="0">
                  <a:moveTo>
                    <a:pt x="17277" y="4540"/>
                  </a:moveTo>
                  <a:cubicBezTo>
                    <a:pt x="16487" y="3302"/>
                    <a:pt x="15697" y="2064"/>
                    <a:pt x="15038" y="1238"/>
                  </a:cubicBezTo>
                  <a:cubicBezTo>
                    <a:pt x="14380" y="413"/>
                    <a:pt x="13853" y="0"/>
                    <a:pt x="12668" y="0"/>
                  </a:cubicBezTo>
                  <a:cubicBezTo>
                    <a:pt x="11482" y="0"/>
                    <a:pt x="9638" y="413"/>
                    <a:pt x="7531" y="1995"/>
                  </a:cubicBezTo>
                  <a:cubicBezTo>
                    <a:pt x="5424" y="3577"/>
                    <a:pt x="3053" y="6329"/>
                    <a:pt x="1670" y="9011"/>
                  </a:cubicBezTo>
                  <a:cubicBezTo>
                    <a:pt x="287" y="11694"/>
                    <a:pt x="-108" y="14308"/>
                    <a:pt x="24" y="16303"/>
                  </a:cubicBezTo>
                  <a:cubicBezTo>
                    <a:pt x="155" y="18298"/>
                    <a:pt x="814" y="19674"/>
                    <a:pt x="2526" y="20499"/>
                  </a:cubicBezTo>
                  <a:cubicBezTo>
                    <a:pt x="4238" y="21325"/>
                    <a:pt x="7004" y="21600"/>
                    <a:pt x="9836" y="20843"/>
                  </a:cubicBezTo>
                  <a:cubicBezTo>
                    <a:pt x="12668" y="20087"/>
                    <a:pt x="15565" y="18298"/>
                    <a:pt x="17607" y="16166"/>
                  </a:cubicBezTo>
                  <a:cubicBezTo>
                    <a:pt x="19648" y="14033"/>
                    <a:pt x="20833" y="11557"/>
                    <a:pt x="21163" y="9218"/>
                  </a:cubicBezTo>
                  <a:cubicBezTo>
                    <a:pt x="21492" y="6879"/>
                    <a:pt x="20965" y="4678"/>
                    <a:pt x="19582" y="3096"/>
                  </a:cubicBezTo>
                  <a:cubicBezTo>
                    <a:pt x="18199" y="1513"/>
                    <a:pt x="15960" y="550"/>
                    <a:pt x="13524" y="482"/>
                  </a:cubicBezTo>
                  <a:cubicBezTo>
                    <a:pt x="11087" y="413"/>
                    <a:pt x="8453" y="1238"/>
                    <a:pt x="5819" y="20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1" name="Line"/>
            <p:cNvSpPr/>
            <p:nvPr/>
          </p:nvSpPr>
          <p:spPr>
            <a:xfrm>
              <a:off x="5360572" y="5382121"/>
              <a:ext cx="406344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59" y="17600"/>
                    <a:pt x="2717" y="13600"/>
                    <a:pt x="5909" y="10400"/>
                  </a:cubicBezTo>
                  <a:cubicBezTo>
                    <a:pt x="9102" y="7200"/>
                    <a:pt x="14128" y="4800"/>
                    <a:pt x="17049" y="3200"/>
                  </a:cubicBezTo>
                  <a:cubicBezTo>
                    <a:pt x="19970" y="1600"/>
                    <a:pt x="20785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2" name="Line"/>
            <p:cNvSpPr/>
            <p:nvPr/>
          </p:nvSpPr>
          <p:spPr>
            <a:xfrm>
              <a:off x="5567577" y="5251785"/>
              <a:ext cx="99670" cy="35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77" y="4070"/>
                    <a:pt x="7754" y="8139"/>
                    <a:pt x="9969" y="10957"/>
                  </a:cubicBezTo>
                  <a:cubicBezTo>
                    <a:pt x="12185" y="13774"/>
                    <a:pt x="12738" y="15339"/>
                    <a:pt x="14400" y="16904"/>
                  </a:cubicBezTo>
                  <a:cubicBezTo>
                    <a:pt x="16062" y="18470"/>
                    <a:pt x="18831" y="200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3" name="Line"/>
            <p:cNvSpPr/>
            <p:nvPr/>
          </p:nvSpPr>
          <p:spPr>
            <a:xfrm>
              <a:off x="5935610" y="5199867"/>
              <a:ext cx="286205" cy="367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0872" fill="norm" stroke="1" extrusionOk="0">
                  <a:moveTo>
                    <a:pt x="14777" y="2945"/>
                  </a:moveTo>
                  <a:cubicBezTo>
                    <a:pt x="14587" y="2220"/>
                    <a:pt x="14398" y="1496"/>
                    <a:pt x="13356" y="843"/>
                  </a:cubicBezTo>
                  <a:cubicBezTo>
                    <a:pt x="12314" y="191"/>
                    <a:pt x="10419" y="-389"/>
                    <a:pt x="8240" y="336"/>
                  </a:cubicBezTo>
                  <a:cubicBezTo>
                    <a:pt x="6061" y="1061"/>
                    <a:pt x="3598" y="3090"/>
                    <a:pt x="1987" y="6062"/>
                  </a:cubicBezTo>
                  <a:cubicBezTo>
                    <a:pt x="377" y="9034"/>
                    <a:pt x="-381" y="12948"/>
                    <a:pt x="187" y="15702"/>
                  </a:cubicBezTo>
                  <a:cubicBezTo>
                    <a:pt x="756" y="18457"/>
                    <a:pt x="2651" y="20051"/>
                    <a:pt x="5682" y="20631"/>
                  </a:cubicBezTo>
                  <a:cubicBezTo>
                    <a:pt x="8714" y="21211"/>
                    <a:pt x="12882" y="20776"/>
                    <a:pt x="16008" y="18964"/>
                  </a:cubicBezTo>
                  <a:cubicBezTo>
                    <a:pt x="19135" y="17152"/>
                    <a:pt x="21219" y="13963"/>
                    <a:pt x="21219" y="11063"/>
                  </a:cubicBezTo>
                  <a:cubicBezTo>
                    <a:pt x="21219" y="8164"/>
                    <a:pt x="19135" y="5555"/>
                    <a:pt x="16198" y="3960"/>
                  </a:cubicBezTo>
                  <a:cubicBezTo>
                    <a:pt x="13261" y="2365"/>
                    <a:pt x="9472" y="1785"/>
                    <a:pt x="6914" y="1641"/>
                  </a:cubicBezTo>
                  <a:cubicBezTo>
                    <a:pt x="4356" y="1496"/>
                    <a:pt x="3030" y="1785"/>
                    <a:pt x="1703" y="2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4" name="Line"/>
            <p:cNvSpPr/>
            <p:nvPr/>
          </p:nvSpPr>
          <p:spPr>
            <a:xfrm>
              <a:off x="6495204" y="5413926"/>
              <a:ext cx="306735" cy="75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280" fill="norm" stroke="1" extrusionOk="0">
                  <a:moveTo>
                    <a:pt x="540" y="21280"/>
                  </a:moveTo>
                  <a:cubicBezTo>
                    <a:pt x="183" y="17680"/>
                    <a:pt x="-174" y="14080"/>
                    <a:pt x="94" y="11560"/>
                  </a:cubicBezTo>
                  <a:cubicBezTo>
                    <a:pt x="362" y="9040"/>
                    <a:pt x="1254" y="7600"/>
                    <a:pt x="3664" y="5440"/>
                  </a:cubicBezTo>
                  <a:cubicBezTo>
                    <a:pt x="6074" y="3280"/>
                    <a:pt x="10001" y="400"/>
                    <a:pt x="13214" y="40"/>
                  </a:cubicBezTo>
                  <a:cubicBezTo>
                    <a:pt x="16428" y="-320"/>
                    <a:pt x="18927" y="1840"/>
                    <a:pt x="21426" y="4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5" name="Line"/>
            <p:cNvSpPr/>
            <p:nvPr/>
          </p:nvSpPr>
          <p:spPr>
            <a:xfrm>
              <a:off x="6648601" y="5320786"/>
              <a:ext cx="38335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800"/>
                    <a:pt x="0" y="9600"/>
                    <a:pt x="3600" y="13200"/>
                  </a:cubicBezTo>
                  <a:cubicBezTo>
                    <a:pt x="7200" y="16800"/>
                    <a:pt x="1440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6" name="Line"/>
            <p:cNvSpPr/>
            <p:nvPr/>
          </p:nvSpPr>
          <p:spPr>
            <a:xfrm>
              <a:off x="7034757" y="5167450"/>
              <a:ext cx="161144" cy="442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498" fill="norm" stroke="1" extrusionOk="0">
                  <a:moveTo>
                    <a:pt x="1628" y="0"/>
                  </a:moveTo>
                  <a:cubicBezTo>
                    <a:pt x="631" y="2234"/>
                    <a:pt x="-366" y="4469"/>
                    <a:pt x="132" y="7510"/>
                  </a:cubicBezTo>
                  <a:cubicBezTo>
                    <a:pt x="631" y="10552"/>
                    <a:pt x="2625" y="14400"/>
                    <a:pt x="4452" y="16883"/>
                  </a:cubicBezTo>
                  <a:cubicBezTo>
                    <a:pt x="6280" y="19366"/>
                    <a:pt x="7942" y="20483"/>
                    <a:pt x="9603" y="21041"/>
                  </a:cubicBezTo>
                  <a:cubicBezTo>
                    <a:pt x="11265" y="21600"/>
                    <a:pt x="12926" y="21600"/>
                    <a:pt x="14089" y="21290"/>
                  </a:cubicBezTo>
                  <a:cubicBezTo>
                    <a:pt x="15253" y="20979"/>
                    <a:pt x="15917" y="20359"/>
                    <a:pt x="17246" y="18000"/>
                  </a:cubicBezTo>
                  <a:cubicBezTo>
                    <a:pt x="18576" y="15641"/>
                    <a:pt x="20569" y="11545"/>
                    <a:pt x="20902" y="8752"/>
                  </a:cubicBezTo>
                  <a:cubicBezTo>
                    <a:pt x="21234" y="5959"/>
                    <a:pt x="19905" y="4469"/>
                    <a:pt x="18576" y="29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7" name="Line"/>
            <p:cNvSpPr/>
            <p:nvPr/>
          </p:nvSpPr>
          <p:spPr>
            <a:xfrm>
              <a:off x="7219490" y="5420893"/>
              <a:ext cx="188129" cy="11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0818" fill="norm" stroke="1" extrusionOk="0">
                  <a:moveTo>
                    <a:pt x="19736" y="1358"/>
                  </a:moveTo>
                  <a:cubicBezTo>
                    <a:pt x="16233" y="398"/>
                    <a:pt x="12730" y="-562"/>
                    <a:pt x="9519" y="398"/>
                  </a:cubicBezTo>
                  <a:cubicBezTo>
                    <a:pt x="6309" y="1358"/>
                    <a:pt x="3390" y="4238"/>
                    <a:pt x="1784" y="7118"/>
                  </a:cubicBezTo>
                  <a:cubicBezTo>
                    <a:pt x="179" y="9998"/>
                    <a:pt x="-113" y="12878"/>
                    <a:pt x="33" y="15518"/>
                  </a:cubicBezTo>
                  <a:cubicBezTo>
                    <a:pt x="179" y="18158"/>
                    <a:pt x="763" y="20558"/>
                    <a:pt x="2660" y="20798"/>
                  </a:cubicBezTo>
                  <a:cubicBezTo>
                    <a:pt x="4557" y="21038"/>
                    <a:pt x="7768" y="19118"/>
                    <a:pt x="9811" y="16958"/>
                  </a:cubicBezTo>
                  <a:cubicBezTo>
                    <a:pt x="11855" y="14798"/>
                    <a:pt x="12730" y="12398"/>
                    <a:pt x="13606" y="12398"/>
                  </a:cubicBezTo>
                  <a:cubicBezTo>
                    <a:pt x="14482" y="12398"/>
                    <a:pt x="15357" y="14798"/>
                    <a:pt x="16671" y="16478"/>
                  </a:cubicBezTo>
                  <a:cubicBezTo>
                    <a:pt x="17984" y="18158"/>
                    <a:pt x="19736" y="19118"/>
                    <a:pt x="21487" y="20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8" name="Line"/>
            <p:cNvSpPr/>
            <p:nvPr/>
          </p:nvSpPr>
          <p:spPr>
            <a:xfrm>
              <a:off x="7476620" y="5320786"/>
              <a:ext cx="237673" cy="279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0" y="4124"/>
                  </a:moveTo>
                  <a:cubicBezTo>
                    <a:pt x="1161" y="4124"/>
                    <a:pt x="2323" y="4124"/>
                    <a:pt x="4065" y="5891"/>
                  </a:cubicBezTo>
                  <a:cubicBezTo>
                    <a:pt x="5806" y="7658"/>
                    <a:pt x="8129" y="11193"/>
                    <a:pt x="9406" y="13745"/>
                  </a:cubicBezTo>
                  <a:cubicBezTo>
                    <a:pt x="10684" y="16298"/>
                    <a:pt x="10916" y="17869"/>
                    <a:pt x="10916" y="19145"/>
                  </a:cubicBezTo>
                  <a:cubicBezTo>
                    <a:pt x="10916" y="20422"/>
                    <a:pt x="10684" y="21404"/>
                    <a:pt x="10219" y="21502"/>
                  </a:cubicBezTo>
                  <a:cubicBezTo>
                    <a:pt x="9755" y="21600"/>
                    <a:pt x="9058" y="20815"/>
                    <a:pt x="8826" y="18556"/>
                  </a:cubicBezTo>
                  <a:cubicBezTo>
                    <a:pt x="8594" y="16298"/>
                    <a:pt x="8826" y="12567"/>
                    <a:pt x="11032" y="9229"/>
                  </a:cubicBezTo>
                  <a:cubicBezTo>
                    <a:pt x="13239" y="5891"/>
                    <a:pt x="17419" y="294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9" name="Line"/>
            <p:cNvSpPr/>
            <p:nvPr/>
          </p:nvSpPr>
          <p:spPr>
            <a:xfrm>
              <a:off x="7754503" y="5165426"/>
              <a:ext cx="350799" cy="462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39" fill="norm" stroke="1" extrusionOk="0">
                  <a:moveTo>
                    <a:pt x="21485" y="4342"/>
                  </a:moveTo>
                  <a:cubicBezTo>
                    <a:pt x="21328" y="3044"/>
                    <a:pt x="21172" y="1746"/>
                    <a:pt x="20702" y="919"/>
                  </a:cubicBezTo>
                  <a:cubicBezTo>
                    <a:pt x="20233" y="93"/>
                    <a:pt x="19450" y="-261"/>
                    <a:pt x="17728" y="211"/>
                  </a:cubicBezTo>
                  <a:cubicBezTo>
                    <a:pt x="16007" y="683"/>
                    <a:pt x="13346" y="1982"/>
                    <a:pt x="11937" y="3221"/>
                  </a:cubicBezTo>
                  <a:cubicBezTo>
                    <a:pt x="10528" y="4460"/>
                    <a:pt x="10372" y="5641"/>
                    <a:pt x="10607" y="6644"/>
                  </a:cubicBezTo>
                  <a:cubicBezTo>
                    <a:pt x="10842" y="7647"/>
                    <a:pt x="11468" y="8473"/>
                    <a:pt x="12172" y="9005"/>
                  </a:cubicBezTo>
                  <a:cubicBezTo>
                    <a:pt x="12876" y="9536"/>
                    <a:pt x="13659" y="9772"/>
                    <a:pt x="13659" y="9890"/>
                  </a:cubicBezTo>
                  <a:cubicBezTo>
                    <a:pt x="13659" y="10008"/>
                    <a:pt x="12876" y="10008"/>
                    <a:pt x="10998" y="10480"/>
                  </a:cubicBezTo>
                  <a:cubicBezTo>
                    <a:pt x="9120" y="10952"/>
                    <a:pt x="6146" y="11896"/>
                    <a:pt x="4111" y="12900"/>
                  </a:cubicBezTo>
                  <a:cubicBezTo>
                    <a:pt x="2076" y="13903"/>
                    <a:pt x="981" y="14965"/>
                    <a:pt x="433" y="16028"/>
                  </a:cubicBezTo>
                  <a:cubicBezTo>
                    <a:pt x="-115" y="17090"/>
                    <a:pt x="-115" y="18152"/>
                    <a:pt x="276" y="18919"/>
                  </a:cubicBezTo>
                  <a:cubicBezTo>
                    <a:pt x="668" y="19687"/>
                    <a:pt x="1450" y="20159"/>
                    <a:pt x="3798" y="20513"/>
                  </a:cubicBezTo>
                  <a:cubicBezTo>
                    <a:pt x="6146" y="20867"/>
                    <a:pt x="10059" y="21103"/>
                    <a:pt x="13972" y="21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0" name="Line"/>
            <p:cNvSpPr/>
            <p:nvPr/>
          </p:nvSpPr>
          <p:spPr>
            <a:xfrm>
              <a:off x="8066967" y="5604459"/>
              <a:ext cx="7668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1" name="Line"/>
            <p:cNvSpPr/>
            <p:nvPr/>
          </p:nvSpPr>
          <p:spPr>
            <a:xfrm>
              <a:off x="8117684" y="5474561"/>
              <a:ext cx="33619" cy="3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0018" fill="norm" stroke="1" extrusionOk="0">
                  <a:moveTo>
                    <a:pt x="1782" y="20018"/>
                  </a:moveTo>
                  <a:cubicBezTo>
                    <a:pt x="239" y="11918"/>
                    <a:pt x="-1304" y="3818"/>
                    <a:pt x="1782" y="1118"/>
                  </a:cubicBezTo>
                  <a:cubicBezTo>
                    <a:pt x="4867" y="-1582"/>
                    <a:pt x="12582" y="1118"/>
                    <a:pt x="20296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2" name="Line"/>
            <p:cNvSpPr/>
            <p:nvPr/>
          </p:nvSpPr>
          <p:spPr>
            <a:xfrm>
              <a:off x="8204970" y="5205784"/>
              <a:ext cx="219784" cy="536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84" y="0"/>
                  </a:moveTo>
                  <a:cubicBezTo>
                    <a:pt x="19842" y="2674"/>
                    <a:pt x="21600" y="5349"/>
                    <a:pt x="21600" y="8023"/>
                  </a:cubicBezTo>
                  <a:cubicBezTo>
                    <a:pt x="21600" y="10697"/>
                    <a:pt x="19842" y="13371"/>
                    <a:pt x="15949" y="15634"/>
                  </a:cubicBezTo>
                  <a:cubicBezTo>
                    <a:pt x="12056" y="17897"/>
                    <a:pt x="6028" y="1974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3" name="Line"/>
            <p:cNvSpPr/>
            <p:nvPr/>
          </p:nvSpPr>
          <p:spPr>
            <a:xfrm>
              <a:off x="7704914" y="5130664"/>
              <a:ext cx="247051" cy="604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545" fill="norm" stroke="1" extrusionOk="0">
                  <a:moveTo>
                    <a:pt x="21092" y="1039"/>
                  </a:moveTo>
                  <a:cubicBezTo>
                    <a:pt x="20437" y="674"/>
                    <a:pt x="19783" y="310"/>
                    <a:pt x="18910" y="127"/>
                  </a:cubicBezTo>
                  <a:cubicBezTo>
                    <a:pt x="18037" y="-55"/>
                    <a:pt x="16947" y="-55"/>
                    <a:pt x="15419" y="218"/>
                  </a:cubicBezTo>
                  <a:cubicBezTo>
                    <a:pt x="13892" y="492"/>
                    <a:pt x="11928" y="1039"/>
                    <a:pt x="9201" y="2315"/>
                  </a:cubicBezTo>
                  <a:cubicBezTo>
                    <a:pt x="6474" y="3591"/>
                    <a:pt x="2983" y="5596"/>
                    <a:pt x="1237" y="7783"/>
                  </a:cubicBezTo>
                  <a:cubicBezTo>
                    <a:pt x="-508" y="9970"/>
                    <a:pt x="-508" y="12340"/>
                    <a:pt x="1892" y="14664"/>
                  </a:cubicBezTo>
                  <a:cubicBezTo>
                    <a:pt x="4292" y="16988"/>
                    <a:pt x="9092" y="19267"/>
                    <a:pt x="13892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4" name="Line"/>
            <p:cNvSpPr/>
            <p:nvPr/>
          </p:nvSpPr>
          <p:spPr>
            <a:xfrm>
              <a:off x="3765870" y="6283194"/>
              <a:ext cx="345008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6080" y="11918"/>
                    <a:pt x="12160" y="3818"/>
                    <a:pt x="15760" y="1118"/>
                  </a:cubicBezTo>
                  <a:cubicBezTo>
                    <a:pt x="19360" y="-1582"/>
                    <a:pt x="2048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5" name="Line"/>
            <p:cNvSpPr/>
            <p:nvPr/>
          </p:nvSpPr>
          <p:spPr>
            <a:xfrm>
              <a:off x="3819537" y="6432478"/>
              <a:ext cx="314342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6" name="Line"/>
            <p:cNvSpPr/>
            <p:nvPr/>
          </p:nvSpPr>
          <p:spPr>
            <a:xfrm>
              <a:off x="4432885" y="6164138"/>
              <a:ext cx="207006" cy="312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9" fill="norm" stroke="1" extrusionOk="0">
                  <a:moveTo>
                    <a:pt x="0" y="1568"/>
                  </a:moveTo>
                  <a:cubicBezTo>
                    <a:pt x="2667" y="5923"/>
                    <a:pt x="5333" y="10277"/>
                    <a:pt x="7067" y="13326"/>
                  </a:cubicBezTo>
                  <a:cubicBezTo>
                    <a:pt x="8800" y="16374"/>
                    <a:pt x="9600" y="18116"/>
                    <a:pt x="10667" y="19423"/>
                  </a:cubicBezTo>
                  <a:cubicBezTo>
                    <a:pt x="11733" y="20729"/>
                    <a:pt x="13067" y="21600"/>
                    <a:pt x="14267" y="21252"/>
                  </a:cubicBezTo>
                  <a:cubicBezTo>
                    <a:pt x="15467" y="20903"/>
                    <a:pt x="16533" y="19335"/>
                    <a:pt x="17467" y="15939"/>
                  </a:cubicBezTo>
                  <a:cubicBezTo>
                    <a:pt x="18400" y="12542"/>
                    <a:pt x="19200" y="7316"/>
                    <a:pt x="19733" y="4181"/>
                  </a:cubicBezTo>
                  <a:cubicBezTo>
                    <a:pt x="20267" y="1045"/>
                    <a:pt x="20533" y="0"/>
                    <a:pt x="20800" y="0"/>
                  </a:cubicBezTo>
                  <a:cubicBezTo>
                    <a:pt x="21067" y="0"/>
                    <a:pt x="21333" y="1045"/>
                    <a:pt x="21600" y="2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7" name="Line"/>
            <p:cNvSpPr/>
            <p:nvPr/>
          </p:nvSpPr>
          <p:spPr>
            <a:xfrm>
              <a:off x="4664314" y="6294475"/>
              <a:ext cx="151914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fill="norm" stroke="1" extrusionOk="0">
                  <a:moveTo>
                    <a:pt x="14919" y="8400"/>
                  </a:moveTo>
                  <a:cubicBezTo>
                    <a:pt x="14559" y="6400"/>
                    <a:pt x="14199" y="4400"/>
                    <a:pt x="13299" y="2800"/>
                  </a:cubicBezTo>
                  <a:cubicBezTo>
                    <a:pt x="12399" y="1200"/>
                    <a:pt x="10959" y="0"/>
                    <a:pt x="9339" y="0"/>
                  </a:cubicBezTo>
                  <a:cubicBezTo>
                    <a:pt x="7719" y="0"/>
                    <a:pt x="5919" y="1200"/>
                    <a:pt x="4299" y="4000"/>
                  </a:cubicBezTo>
                  <a:cubicBezTo>
                    <a:pt x="2679" y="6800"/>
                    <a:pt x="1239" y="11200"/>
                    <a:pt x="519" y="14400"/>
                  </a:cubicBezTo>
                  <a:cubicBezTo>
                    <a:pt x="-201" y="17600"/>
                    <a:pt x="-201" y="19600"/>
                    <a:pt x="699" y="20600"/>
                  </a:cubicBezTo>
                  <a:cubicBezTo>
                    <a:pt x="1599" y="21600"/>
                    <a:pt x="3399" y="21600"/>
                    <a:pt x="5019" y="20800"/>
                  </a:cubicBezTo>
                  <a:cubicBezTo>
                    <a:pt x="6639" y="20000"/>
                    <a:pt x="8079" y="18400"/>
                    <a:pt x="9159" y="16600"/>
                  </a:cubicBezTo>
                  <a:cubicBezTo>
                    <a:pt x="10239" y="14800"/>
                    <a:pt x="10959" y="12800"/>
                    <a:pt x="11679" y="13000"/>
                  </a:cubicBezTo>
                  <a:cubicBezTo>
                    <a:pt x="12399" y="13200"/>
                    <a:pt x="13119" y="15600"/>
                    <a:pt x="14739" y="17400"/>
                  </a:cubicBezTo>
                  <a:cubicBezTo>
                    <a:pt x="16359" y="19200"/>
                    <a:pt x="18879" y="20400"/>
                    <a:pt x="213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8" name="Line"/>
            <p:cNvSpPr/>
            <p:nvPr/>
          </p:nvSpPr>
          <p:spPr>
            <a:xfrm>
              <a:off x="4823893" y="6253585"/>
              <a:ext cx="199339" cy="189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2" fill="norm" stroke="1" extrusionOk="0">
                  <a:moveTo>
                    <a:pt x="0" y="4608"/>
                  </a:moveTo>
                  <a:cubicBezTo>
                    <a:pt x="2769" y="6624"/>
                    <a:pt x="5538" y="8640"/>
                    <a:pt x="7615" y="10944"/>
                  </a:cubicBezTo>
                  <a:cubicBezTo>
                    <a:pt x="9692" y="13248"/>
                    <a:pt x="11077" y="15840"/>
                    <a:pt x="11631" y="17856"/>
                  </a:cubicBezTo>
                  <a:cubicBezTo>
                    <a:pt x="12185" y="19872"/>
                    <a:pt x="11908" y="21312"/>
                    <a:pt x="11492" y="21312"/>
                  </a:cubicBezTo>
                  <a:cubicBezTo>
                    <a:pt x="11077" y="21312"/>
                    <a:pt x="10523" y="19872"/>
                    <a:pt x="10246" y="16992"/>
                  </a:cubicBezTo>
                  <a:cubicBezTo>
                    <a:pt x="9969" y="14112"/>
                    <a:pt x="9969" y="9792"/>
                    <a:pt x="10938" y="6624"/>
                  </a:cubicBezTo>
                  <a:cubicBezTo>
                    <a:pt x="11908" y="3456"/>
                    <a:pt x="13846" y="1440"/>
                    <a:pt x="15785" y="576"/>
                  </a:cubicBezTo>
                  <a:cubicBezTo>
                    <a:pt x="17723" y="-288"/>
                    <a:pt x="19662" y="0"/>
                    <a:pt x="21600" y="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9" name="Line"/>
            <p:cNvSpPr/>
            <p:nvPr/>
          </p:nvSpPr>
          <p:spPr>
            <a:xfrm>
              <a:off x="5111293" y="6121236"/>
              <a:ext cx="157278" cy="306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221" fill="norm" stroke="1" extrusionOk="0">
                  <a:moveTo>
                    <a:pt x="21440" y="4034"/>
                  </a:moveTo>
                  <a:cubicBezTo>
                    <a:pt x="20395" y="2618"/>
                    <a:pt x="19350" y="1201"/>
                    <a:pt x="17956" y="493"/>
                  </a:cubicBezTo>
                  <a:cubicBezTo>
                    <a:pt x="16563" y="-215"/>
                    <a:pt x="14821" y="-215"/>
                    <a:pt x="12208" y="847"/>
                  </a:cubicBezTo>
                  <a:cubicBezTo>
                    <a:pt x="9595" y="1910"/>
                    <a:pt x="6111" y="4034"/>
                    <a:pt x="3672" y="7133"/>
                  </a:cubicBezTo>
                  <a:cubicBezTo>
                    <a:pt x="1234" y="10231"/>
                    <a:pt x="-160" y="14303"/>
                    <a:pt x="14" y="16870"/>
                  </a:cubicBezTo>
                  <a:cubicBezTo>
                    <a:pt x="188" y="19437"/>
                    <a:pt x="1930" y="20500"/>
                    <a:pt x="4543" y="20942"/>
                  </a:cubicBezTo>
                  <a:cubicBezTo>
                    <a:pt x="7156" y="21385"/>
                    <a:pt x="10640" y="21208"/>
                    <a:pt x="14124" y="21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0" name="Line"/>
            <p:cNvSpPr/>
            <p:nvPr/>
          </p:nvSpPr>
          <p:spPr>
            <a:xfrm>
              <a:off x="5232372" y="6161729"/>
              <a:ext cx="212536" cy="240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60" fill="norm" stroke="1" extrusionOk="0">
                  <a:moveTo>
                    <a:pt x="21385" y="215"/>
                  </a:moveTo>
                  <a:cubicBezTo>
                    <a:pt x="18556" y="-13"/>
                    <a:pt x="15728" y="-240"/>
                    <a:pt x="13028" y="556"/>
                  </a:cubicBezTo>
                  <a:cubicBezTo>
                    <a:pt x="10328" y="1352"/>
                    <a:pt x="7756" y="3171"/>
                    <a:pt x="6214" y="4648"/>
                  </a:cubicBezTo>
                  <a:cubicBezTo>
                    <a:pt x="4671" y="6126"/>
                    <a:pt x="4156" y="7263"/>
                    <a:pt x="4285" y="8286"/>
                  </a:cubicBezTo>
                  <a:cubicBezTo>
                    <a:pt x="4414" y="9309"/>
                    <a:pt x="5185" y="10219"/>
                    <a:pt x="4928" y="11015"/>
                  </a:cubicBezTo>
                  <a:cubicBezTo>
                    <a:pt x="4671" y="11811"/>
                    <a:pt x="3385" y="12493"/>
                    <a:pt x="2356" y="13288"/>
                  </a:cubicBezTo>
                  <a:cubicBezTo>
                    <a:pt x="1328" y="14084"/>
                    <a:pt x="556" y="14994"/>
                    <a:pt x="171" y="16131"/>
                  </a:cubicBezTo>
                  <a:cubicBezTo>
                    <a:pt x="-215" y="17267"/>
                    <a:pt x="-215" y="18632"/>
                    <a:pt x="3128" y="19541"/>
                  </a:cubicBezTo>
                  <a:cubicBezTo>
                    <a:pt x="6471" y="20451"/>
                    <a:pt x="13156" y="20905"/>
                    <a:pt x="19842" y="21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1" name="Line"/>
            <p:cNvSpPr/>
            <p:nvPr/>
          </p:nvSpPr>
          <p:spPr>
            <a:xfrm>
              <a:off x="5475575" y="6386477"/>
              <a:ext cx="7667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2" name="Line"/>
            <p:cNvSpPr/>
            <p:nvPr/>
          </p:nvSpPr>
          <p:spPr>
            <a:xfrm>
              <a:off x="5498575" y="6271474"/>
              <a:ext cx="2300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3" name="Line"/>
            <p:cNvSpPr/>
            <p:nvPr/>
          </p:nvSpPr>
          <p:spPr>
            <a:xfrm>
              <a:off x="5598244" y="6102804"/>
              <a:ext cx="83740" cy="40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6" h="21600" fill="norm" stroke="1" extrusionOk="0">
                  <a:moveTo>
                    <a:pt x="0" y="0"/>
                  </a:moveTo>
                  <a:cubicBezTo>
                    <a:pt x="3812" y="0"/>
                    <a:pt x="7624" y="0"/>
                    <a:pt x="11435" y="747"/>
                  </a:cubicBezTo>
                  <a:cubicBezTo>
                    <a:pt x="15247" y="1494"/>
                    <a:pt x="19059" y="2989"/>
                    <a:pt x="20329" y="5570"/>
                  </a:cubicBezTo>
                  <a:cubicBezTo>
                    <a:pt x="21600" y="8151"/>
                    <a:pt x="20329" y="11819"/>
                    <a:pt x="17153" y="14672"/>
                  </a:cubicBezTo>
                  <a:cubicBezTo>
                    <a:pt x="13976" y="17525"/>
                    <a:pt x="8894" y="19562"/>
                    <a:pt x="38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4" name="Line"/>
            <p:cNvSpPr/>
            <p:nvPr/>
          </p:nvSpPr>
          <p:spPr>
            <a:xfrm>
              <a:off x="730678" y="6848578"/>
              <a:ext cx="275130" cy="653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24" fill="norm" stroke="1" extrusionOk="0">
                  <a:moveTo>
                    <a:pt x="11331" y="5206"/>
                  </a:moveTo>
                  <a:cubicBezTo>
                    <a:pt x="9931" y="6630"/>
                    <a:pt x="8531" y="8053"/>
                    <a:pt x="7031" y="10146"/>
                  </a:cubicBezTo>
                  <a:cubicBezTo>
                    <a:pt x="5531" y="12239"/>
                    <a:pt x="3931" y="15002"/>
                    <a:pt x="2931" y="16718"/>
                  </a:cubicBezTo>
                  <a:cubicBezTo>
                    <a:pt x="1931" y="18434"/>
                    <a:pt x="1531" y="19104"/>
                    <a:pt x="1131" y="19816"/>
                  </a:cubicBezTo>
                  <a:cubicBezTo>
                    <a:pt x="731" y="20527"/>
                    <a:pt x="331" y="21281"/>
                    <a:pt x="131" y="21406"/>
                  </a:cubicBezTo>
                  <a:cubicBezTo>
                    <a:pt x="-69" y="21532"/>
                    <a:pt x="-69" y="21030"/>
                    <a:pt x="331" y="19606"/>
                  </a:cubicBezTo>
                  <a:cubicBezTo>
                    <a:pt x="731" y="18183"/>
                    <a:pt x="1531" y="15839"/>
                    <a:pt x="3031" y="13202"/>
                  </a:cubicBezTo>
                  <a:cubicBezTo>
                    <a:pt x="4531" y="10565"/>
                    <a:pt x="6731" y="7634"/>
                    <a:pt x="8831" y="5458"/>
                  </a:cubicBezTo>
                  <a:cubicBezTo>
                    <a:pt x="10931" y="3281"/>
                    <a:pt x="12931" y="1858"/>
                    <a:pt x="14331" y="1020"/>
                  </a:cubicBezTo>
                  <a:cubicBezTo>
                    <a:pt x="15731" y="183"/>
                    <a:pt x="16531" y="-68"/>
                    <a:pt x="17131" y="16"/>
                  </a:cubicBezTo>
                  <a:cubicBezTo>
                    <a:pt x="17731" y="99"/>
                    <a:pt x="18131" y="518"/>
                    <a:pt x="18731" y="2151"/>
                  </a:cubicBezTo>
                  <a:cubicBezTo>
                    <a:pt x="19331" y="3783"/>
                    <a:pt x="20131" y="6630"/>
                    <a:pt x="20531" y="9392"/>
                  </a:cubicBezTo>
                  <a:cubicBezTo>
                    <a:pt x="20931" y="12155"/>
                    <a:pt x="20931" y="14834"/>
                    <a:pt x="21031" y="16383"/>
                  </a:cubicBezTo>
                  <a:cubicBezTo>
                    <a:pt x="21131" y="17932"/>
                    <a:pt x="21331" y="18351"/>
                    <a:pt x="21531" y="18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5" name="Line"/>
            <p:cNvSpPr/>
            <p:nvPr/>
          </p:nvSpPr>
          <p:spPr>
            <a:xfrm>
              <a:off x="829470" y="7206829"/>
              <a:ext cx="276007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00" y="14400"/>
                    <a:pt x="9200" y="7200"/>
                    <a:pt x="12800" y="3600"/>
                  </a:cubicBezTo>
                  <a:cubicBezTo>
                    <a:pt x="16400" y="0"/>
                    <a:pt x="190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6" name="Line"/>
            <p:cNvSpPr/>
            <p:nvPr/>
          </p:nvSpPr>
          <p:spPr>
            <a:xfrm>
              <a:off x="1124125" y="7085662"/>
              <a:ext cx="160245" cy="315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138" fill="norm" stroke="1" extrusionOk="0">
                  <a:moveTo>
                    <a:pt x="18511" y="414"/>
                  </a:moveTo>
                  <a:cubicBezTo>
                    <a:pt x="14855" y="71"/>
                    <a:pt x="11200" y="-272"/>
                    <a:pt x="8043" y="328"/>
                  </a:cubicBezTo>
                  <a:cubicBezTo>
                    <a:pt x="4886" y="928"/>
                    <a:pt x="2227" y="2471"/>
                    <a:pt x="898" y="3671"/>
                  </a:cubicBezTo>
                  <a:cubicBezTo>
                    <a:pt x="-431" y="4871"/>
                    <a:pt x="-431" y="5728"/>
                    <a:pt x="1895" y="7185"/>
                  </a:cubicBezTo>
                  <a:cubicBezTo>
                    <a:pt x="4221" y="8642"/>
                    <a:pt x="8874" y="10699"/>
                    <a:pt x="12363" y="12157"/>
                  </a:cubicBezTo>
                  <a:cubicBezTo>
                    <a:pt x="15852" y="13614"/>
                    <a:pt x="18178" y="14471"/>
                    <a:pt x="19507" y="15585"/>
                  </a:cubicBezTo>
                  <a:cubicBezTo>
                    <a:pt x="20837" y="16699"/>
                    <a:pt x="21169" y="18071"/>
                    <a:pt x="20504" y="19014"/>
                  </a:cubicBezTo>
                  <a:cubicBezTo>
                    <a:pt x="19840" y="19957"/>
                    <a:pt x="18178" y="20471"/>
                    <a:pt x="16517" y="20814"/>
                  </a:cubicBezTo>
                  <a:cubicBezTo>
                    <a:pt x="14855" y="21157"/>
                    <a:pt x="13194" y="21328"/>
                    <a:pt x="10867" y="20814"/>
                  </a:cubicBezTo>
                  <a:cubicBezTo>
                    <a:pt x="8541" y="20299"/>
                    <a:pt x="5551" y="19099"/>
                    <a:pt x="2560" y="178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7" name="Line"/>
            <p:cNvSpPr/>
            <p:nvPr/>
          </p:nvSpPr>
          <p:spPr>
            <a:xfrm>
              <a:off x="1350815" y="7086382"/>
              <a:ext cx="153338" cy="325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9" fill="norm" stroke="1" extrusionOk="0">
                  <a:moveTo>
                    <a:pt x="21600" y="1863"/>
                  </a:moveTo>
                  <a:cubicBezTo>
                    <a:pt x="20520" y="1194"/>
                    <a:pt x="19440" y="524"/>
                    <a:pt x="16560" y="189"/>
                  </a:cubicBezTo>
                  <a:cubicBezTo>
                    <a:pt x="13680" y="-146"/>
                    <a:pt x="9000" y="-146"/>
                    <a:pt x="5760" y="1110"/>
                  </a:cubicBezTo>
                  <a:cubicBezTo>
                    <a:pt x="2520" y="2366"/>
                    <a:pt x="720" y="4877"/>
                    <a:pt x="1800" y="7305"/>
                  </a:cubicBezTo>
                  <a:cubicBezTo>
                    <a:pt x="2880" y="9733"/>
                    <a:pt x="6840" y="12077"/>
                    <a:pt x="9540" y="13668"/>
                  </a:cubicBezTo>
                  <a:cubicBezTo>
                    <a:pt x="12240" y="15259"/>
                    <a:pt x="13680" y="16096"/>
                    <a:pt x="14580" y="16933"/>
                  </a:cubicBezTo>
                  <a:cubicBezTo>
                    <a:pt x="15480" y="17770"/>
                    <a:pt x="15840" y="18607"/>
                    <a:pt x="14940" y="19361"/>
                  </a:cubicBezTo>
                  <a:cubicBezTo>
                    <a:pt x="14040" y="20114"/>
                    <a:pt x="11880" y="20784"/>
                    <a:pt x="9720" y="21119"/>
                  </a:cubicBezTo>
                  <a:cubicBezTo>
                    <a:pt x="7560" y="21454"/>
                    <a:pt x="5400" y="21454"/>
                    <a:pt x="3780" y="20784"/>
                  </a:cubicBezTo>
                  <a:cubicBezTo>
                    <a:pt x="2160" y="20114"/>
                    <a:pt x="1080" y="18775"/>
                    <a:pt x="0" y="17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8" name="Line"/>
            <p:cNvSpPr/>
            <p:nvPr/>
          </p:nvSpPr>
          <p:spPr>
            <a:xfrm>
              <a:off x="1501113" y="7112789"/>
              <a:ext cx="179377" cy="278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364" fill="norm" stroke="1" extrusionOk="0">
                  <a:moveTo>
                    <a:pt x="4925" y="3102"/>
                  </a:moveTo>
                  <a:cubicBezTo>
                    <a:pt x="5229" y="1728"/>
                    <a:pt x="5533" y="353"/>
                    <a:pt x="5229" y="59"/>
                  </a:cubicBezTo>
                  <a:cubicBezTo>
                    <a:pt x="4925" y="-236"/>
                    <a:pt x="4012" y="549"/>
                    <a:pt x="2947" y="3200"/>
                  </a:cubicBezTo>
                  <a:cubicBezTo>
                    <a:pt x="1883" y="5851"/>
                    <a:pt x="666" y="10368"/>
                    <a:pt x="209" y="13117"/>
                  </a:cubicBezTo>
                  <a:cubicBezTo>
                    <a:pt x="-247" y="15866"/>
                    <a:pt x="57" y="16848"/>
                    <a:pt x="970" y="17437"/>
                  </a:cubicBezTo>
                  <a:cubicBezTo>
                    <a:pt x="1883" y="18026"/>
                    <a:pt x="3404" y="18222"/>
                    <a:pt x="5381" y="17535"/>
                  </a:cubicBezTo>
                  <a:cubicBezTo>
                    <a:pt x="7359" y="16848"/>
                    <a:pt x="9792" y="15277"/>
                    <a:pt x="11770" y="13215"/>
                  </a:cubicBezTo>
                  <a:cubicBezTo>
                    <a:pt x="13747" y="11153"/>
                    <a:pt x="15268" y="8600"/>
                    <a:pt x="16029" y="8011"/>
                  </a:cubicBezTo>
                  <a:cubicBezTo>
                    <a:pt x="16790" y="7422"/>
                    <a:pt x="16790" y="8797"/>
                    <a:pt x="17550" y="11349"/>
                  </a:cubicBezTo>
                  <a:cubicBezTo>
                    <a:pt x="18311" y="13902"/>
                    <a:pt x="19832" y="17633"/>
                    <a:pt x="21353" y="21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9" name="Line"/>
            <p:cNvSpPr/>
            <p:nvPr/>
          </p:nvSpPr>
          <p:spPr>
            <a:xfrm>
              <a:off x="1765910" y="7135404"/>
              <a:ext cx="228921" cy="247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099" fill="norm" stroke="1" extrusionOk="0">
                  <a:moveTo>
                    <a:pt x="2058" y="2825"/>
                  </a:moveTo>
                  <a:cubicBezTo>
                    <a:pt x="1818" y="7625"/>
                    <a:pt x="1578" y="12425"/>
                    <a:pt x="1218" y="15697"/>
                  </a:cubicBezTo>
                  <a:cubicBezTo>
                    <a:pt x="858" y="18970"/>
                    <a:pt x="378" y="20715"/>
                    <a:pt x="138" y="21043"/>
                  </a:cubicBezTo>
                  <a:cubicBezTo>
                    <a:pt x="-102" y="21370"/>
                    <a:pt x="-102" y="20279"/>
                    <a:pt x="738" y="17006"/>
                  </a:cubicBezTo>
                  <a:cubicBezTo>
                    <a:pt x="1578" y="13734"/>
                    <a:pt x="3258" y="8279"/>
                    <a:pt x="4458" y="5115"/>
                  </a:cubicBezTo>
                  <a:cubicBezTo>
                    <a:pt x="5658" y="1952"/>
                    <a:pt x="6378" y="1079"/>
                    <a:pt x="7338" y="534"/>
                  </a:cubicBezTo>
                  <a:cubicBezTo>
                    <a:pt x="8298" y="-12"/>
                    <a:pt x="9498" y="-230"/>
                    <a:pt x="10218" y="315"/>
                  </a:cubicBezTo>
                  <a:cubicBezTo>
                    <a:pt x="10938" y="861"/>
                    <a:pt x="11178" y="2170"/>
                    <a:pt x="11298" y="3370"/>
                  </a:cubicBezTo>
                  <a:cubicBezTo>
                    <a:pt x="11418" y="4570"/>
                    <a:pt x="11418" y="5661"/>
                    <a:pt x="11418" y="6752"/>
                  </a:cubicBezTo>
                  <a:cubicBezTo>
                    <a:pt x="11418" y="7843"/>
                    <a:pt x="11418" y="8934"/>
                    <a:pt x="12018" y="8497"/>
                  </a:cubicBezTo>
                  <a:cubicBezTo>
                    <a:pt x="12618" y="8061"/>
                    <a:pt x="13818" y="6097"/>
                    <a:pt x="14778" y="4570"/>
                  </a:cubicBezTo>
                  <a:cubicBezTo>
                    <a:pt x="15738" y="3043"/>
                    <a:pt x="16458" y="1952"/>
                    <a:pt x="17418" y="1188"/>
                  </a:cubicBezTo>
                  <a:cubicBezTo>
                    <a:pt x="18378" y="425"/>
                    <a:pt x="19578" y="-12"/>
                    <a:pt x="20298" y="425"/>
                  </a:cubicBezTo>
                  <a:cubicBezTo>
                    <a:pt x="21018" y="861"/>
                    <a:pt x="21258" y="2170"/>
                    <a:pt x="21378" y="5334"/>
                  </a:cubicBezTo>
                  <a:cubicBezTo>
                    <a:pt x="21498" y="8497"/>
                    <a:pt x="21498" y="13515"/>
                    <a:pt x="21498" y="18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0" name="Line"/>
            <p:cNvSpPr/>
            <p:nvPr/>
          </p:nvSpPr>
          <p:spPr>
            <a:xfrm>
              <a:off x="1935036" y="7055369"/>
              <a:ext cx="310092" cy="691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474" fill="norm" stroke="1" extrusionOk="0">
                  <a:moveTo>
                    <a:pt x="12437" y="3754"/>
                  </a:moveTo>
                  <a:cubicBezTo>
                    <a:pt x="11914" y="5421"/>
                    <a:pt x="11392" y="7089"/>
                    <a:pt x="10347" y="9114"/>
                  </a:cubicBezTo>
                  <a:cubicBezTo>
                    <a:pt x="9301" y="11139"/>
                    <a:pt x="7734" y="13521"/>
                    <a:pt x="6166" y="15546"/>
                  </a:cubicBezTo>
                  <a:cubicBezTo>
                    <a:pt x="4598" y="17571"/>
                    <a:pt x="3030" y="19239"/>
                    <a:pt x="1985" y="20232"/>
                  </a:cubicBezTo>
                  <a:cubicBezTo>
                    <a:pt x="940" y="21224"/>
                    <a:pt x="418" y="21542"/>
                    <a:pt x="156" y="21463"/>
                  </a:cubicBezTo>
                  <a:cubicBezTo>
                    <a:pt x="-105" y="21383"/>
                    <a:pt x="-105" y="20907"/>
                    <a:pt x="679" y="19239"/>
                  </a:cubicBezTo>
                  <a:cubicBezTo>
                    <a:pt x="1463" y="17571"/>
                    <a:pt x="3030" y="14713"/>
                    <a:pt x="4860" y="12092"/>
                  </a:cubicBezTo>
                  <a:cubicBezTo>
                    <a:pt x="6689" y="9471"/>
                    <a:pt x="8779" y="7089"/>
                    <a:pt x="10260" y="5382"/>
                  </a:cubicBezTo>
                  <a:cubicBezTo>
                    <a:pt x="11740" y="3674"/>
                    <a:pt x="12611" y="2642"/>
                    <a:pt x="13656" y="1848"/>
                  </a:cubicBezTo>
                  <a:cubicBezTo>
                    <a:pt x="14701" y="1054"/>
                    <a:pt x="15921" y="498"/>
                    <a:pt x="16966" y="220"/>
                  </a:cubicBezTo>
                  <a:cubicBezTo>
                    <a:pt x="18011" y="-58"/>
                    <a:pt x="18882" y="-58"/>
                    <a:pt x="19492" y="141"/>
                  </a:cubicBezTo>
                  <a:cubicBezTo>
                    <a:pt x="20101" y="339"/>
                    <a:pt x="20450" y="736"/>
                    <a:pt x="20798" y="1689"/>
                  </a:cubicBezTo>
                  <a:cubicBezTo>
                    <a:pt x="21147" y="2642"/>
                    <a:pt x="21495" y="4151"/>
                    <a:pt x="20363" y="5421"/>
                  </a:cubicBezTo>
                  <a:cubicBezTo>
                    <a:pt x="19230" y="6692"/>
                    <a:pt x="16618" y="7724"/>
                    <a:pt x="14701" y="8241"/>
                  </a:cubicBezTo>
                  <a:cubicBezTo>
                    <a:pt x="12785" y="8757"/>
                    <a:pt x="11566" y="8757"/>
                    <a:pt x="10695" y="8598"/>
                  </a:cubicBezTo>
                  <a:cubicBezTo>
                    <a:pt x="9824" y="8439"/>
                    <a:pt x="9301" y="8121"/>
                    <a:pt x="8779" y="78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1" name="Line"/>
            <p:cNvSpPr/>
            <p:nvPr/>
          </p:nvSpPr>
          <p:spPr>
            <a:xfrm>
              <a:off x="2396061" y="6792820"/>
              <a:ext cx="104781" cy="498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21600" y="0"/>
                  </a:moveTo>
                  <a:cubicBezTo>
                    <a:pt x="16859" y="2314"/>
                    <a:pt x="12117" y="4629"/>
                    <a:pt x="8693" y="7439"/>
                  </a:cubicBezTo>
                  <a:cubicBezTo>
                    <a:pt x="5268" y="10249"/>
                    <a:pt x="3161" y="13555"/>
                    <a:pt x="1844" y="15759"/>
                  </a:cubicBezTo>
                  <a:cubicBezTo>
                    <a:pt x="527" y="17963"/>
                    <a:pt x="0" y="19065"/>
                    <a:pt x="0" y="19892"/>
                  </a:cubicBezTo>
                  <a:cubicBezTo>
                    <a:pt x="0" y="20718"/>
                    <a:pt x="527" y="21269"/>
                    <a:pt x="2107" y="21435"/>
                  </a:cubicBezTo>
                  <a:cubicBezTo>
                    <a:pt x="3688" y="21600"/>
                    <a:pt x="6322" y="21380"/>
                    <a:pt x="8429" y="20498"/>
                  </a:cubicBezTo>
                  <a:cubicBezTo>
                    <a:pt x="10537" y="19616"/>
                    <a:pt x="12117" y="18073"/>
                    <a:pt x="13698" y="16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2" name="Line"/>
            <p:cNvSpPr/>
            <p:nvPr/>
          </p:nvSpPr>
          <p:spPr>
            <a:xfrm>
              <a:off x="2339838" y="7020883"/>
              <a:ext cx="214147" cy="193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252" fill="norm" stroke="1" extrusionOk="0">
                  <a:moveTo>
                    <a:pt x="0" y="4421"/>
                  </a:moveTo>
                  <a:cubicBezTo>
                    <a:pt x="5591" y="2738"/>
                    <a:pt x="11181" y="1055"/>
                    <a:pt x="14612" y="353"/>
                  </a:cubicBezTo>
                  <a:cubicBezTo>
                    <a:pt x="18042" y="-348"/>
                    <a:pt x="19313" y="-68"/>
                    <a:pt x="20202" y="1756"/>
                  </a:cubicBezTo>
                  <a:cubicBezTo>
                    <a:pt x="21092" y="3579"/>
                    <a:pt x="21600" y="6945"/>
                    <a:pt x="21092" y="10452"/>
                  </a:cubicBezTo>
                  <a:cubicBezTo>
                    <a:pt x="20584" y="13958"/>
                    <a:pt x="19059" y="17605"/>
                    <a:pt x="17534" y="21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3" name="Line"/>
            <p:cNvSpPr/>
            <p:nvPr/>
          </p:nvSpPr>
          <p:spPr>
            <a:xfrm>
              <a:off x="2569843" y="6961490"/>
              <a:ext cx="7667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4" name="Line"/>
            <p:cNvSpPr/>
            <p:nvPr/>
          </p:nvSpPr>
          <p:spPr>
            <a:xfrm>
              <a:off x="2651519" y="7048381"/>
              <a:ext cx="115470" cy="167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116" fill="norm" stroke="1" extrusionOk="0">
                  <a:moveTo>
                    <a:pt x="18402" y="2579"/>
                  </a:moveTo>
                  <a:cubicBezTo>
                    <a:pt x="17023" y="1290"/>
                    <a:pt x="15644" y="0"/>
                    <a:pt x="13576" y="0"/>
                  </a:cubicBezTo>
                  <a:cubicBezTo>
                    <a:pt x="11508" y="0"/>
                    <a:pt x="8750" y="1290"/>
                    <a:pt x="6223" y="4191"/>
                  </a:cubicBezTo>
                  <a:cubicBezTo>
                    <a:pt x="3695" y="7093"/>
                    <a:pt x="1397" y="11606"/>
                    <a:pt x="478" y="14669"/>
                  </a:cubicBezTo>
                  <a:cubicBezTo>
                    <a:pt x="-441" y="17731"/>
                    <a:pt x="19" y="19343"/>
                    <a:pt x="1397" y="20310"/>
                  </a:cubicBezTo>
                  <a:cubicBezTo>
                    <a:pt x="2776" y="21278"/>
                    <a:pt x="5074" y="21600"/>
                    <a:pt x="8521" y="19988"/>
                  </a:cubicBezTo>
                  <a:cubicBezTo>
                    <a:pt x="11968" y="18376"/>
                    <a:pt x="16563" y="14830"/>
                    <a:pt x="18861" y="11767"/>
                  </a:cubicBezTo>
                  <a:cubicBezTo>
                    <a:pt x="21159" y="8704"/>
                    <a:pt x="21159" y="6125"/>
                    <a:pt x="20010" y="4352"/>
                  </a:cubicBezTo>
                  <a:cubicBezTo>
                    <a:pt x="18861" y="2579"/>
                    <a:pt x="16563" y="1612"/>
                    <a:pt x="14265" y="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5" name="Line"/>
            <p:cNvSpPr/>
            <p:nvPr/>
          </p:nvSpPr>
          <p:spPr>
            <a:xfrm>
              <a:off x="2853516" y="7007491"/>
              <a:ext cx="205904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0" y="0"/>
                  </a:moveTo>
                  <a:cubicBezTo>
                    <a:pt x="1333" y="0"/>
                    <a:pt x="2667" y="0"/>
                    <a:pt x="3467" y="581"/>
                  </a:cubicBezTo>
                  <a:cubicBezTo>
                    <a:pt x="4267" y="1161"/>
                    <a:pt x="4533" y="2323"/>
                    <a:pt x="4667" y="4297"/>
                  </a:cubicBezTo>
                  <a:cubicBezTo>
                    <a:pt x="4800" y="6271"/>
                    <a:pt x="4800" y="9058"/>
                    <a:pt x="4400" y="11613"/>
                  </a:cubicBezTo>
                  <a:cubicBezTo>
                    <a:pt x="4000" y="14168"/>
                    <a:pt x="3200" y="16490"/>
                    <a:pt x="3067" y="17071"/>
                  </a:cubicBezTo>
                  <a:cubicBezTo>
                    <a:pt x="2933" y="17652"/>
                    <a:pt x="3467" y="16490"/>
                    <a:pt x="4800" y="13935"/>
                  </a:cubicBezTo>
                  <a:cubicBezTo>
                    <a:pt x="6133" y="11381"/>
                    <a:pt x="8267" y="7432"/>
                    <a:pt x="10667" y="4994"/>
                  </a:cubicBezTo>
                  <a:cubicBezTo>
                    <a:pt x="13067" y="2555"/>
                    <a:pt x="15733" y="1626"/>
                    <a:pt x="17600" y="1510"/>
                  </a:cubicBezTo>
                  <a:cubicBezTo>
                    <a:pt x="19467" y="1394"/>
                    <a:pt x="20533" y="2090"/>
                    <a:pt x="21067" y="3832"/>
                  </a:cubicBezTo>
                  <a:cubicBezTo>
                    <a:pt x="21600" y="5574"/>
                    <a:pt x="21600" y="8361"/>
                    <a:pt x="21200" y="11497"/>
                  </a:cubicBezTo>
                  <a:cubicBezTo>
                    <a:pt x="20800" y="14632"/>
                    <a:pt x="20000" y="18116"/>
                    <a:pt x="19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6" name="Line"/>
            <p:cNvSpPr/>
            <p:nvPr/>
          </p:nvSpPr>
          <p:spPr>
            <a:xfrm>
              <a:off x="3497530" y="6815820"/>
              <a:ext cx="263753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2492" y="5290"/>
                  </a:moveTo>
                  <a:cubicBezTo>
                    <a:pt x="1869" y="4408"/>
                    <a:pt x="1246" y="3527"/>
                    <a:pt x="1246" y="2792"/>
                  </a:cubicBezTo>
                  <a:cubicBezTo>
                    <a:pt x="1246" y="2057"/>
                    <a:pt x="1869" y="1469"/>
                    <a:pt x="4050" y="955"/>
                  </a:cubicBezTo>
                  <a:cubicBezTo>
                    <a:pt x="6231" y="441"/>
                    <a:pt x="9969" y="0"/>
                    <a:pt x="12358" y="0"/>
                  </a:cubicBezTo>
                  <a:cubicBezTo>
                    <a:pt x="14746" y="0"/>
                    <a:pt x="15785" y="441"/>
                    <a:pt x="15577" y="1763"/>
                  </a:cubicBezTo>
                  <a:cubicBezTo>
                    <a:pt x="15369" y="3086"/>
                    <a:pt x="13915" y="5290"/>
                    <a:pt x="12773" y="6612"/>
                  </a:cubicBezTo>
                  <a:cubicBezTo>
                    <a:pt x="11631" y="7935"/>
                    <a:pt x="10800" y="8376"/>
                    <a:pt x="9865" y="8890"/>
                  </a:cubicBezTo>
                  <a:cubicBezTo>
                    <a:pt x="8931" y="9404"/>
                    <a:pt x="7892" y="9992"/>
                    <a:pt x="8204" y="10286"/>
                  </a:cubicBezTo>
                  <a:cubicBezTo>
                    <a:pt x="8515" y="10580"/>
                    <a:pt x="10177" y="10580"/>
                    <a:pt x="12150" y="10873"/>
                  </a:cubicBezTo>
                  <a:cubicBezTo>
                    <a:pt x="14123" y="11167"/>
                    <a:pt x="16408" y="11755"/>
                    <a:pt x="17965" y="12269"/>
                  </a:cubicBezTo>
                  <a:cubicBezTo>
                    <a:pt x="19523" y="12784"/>
                    <a:pt x="20354" y="13224"/>
                    <a:pt x="20873" y="13959"/>
                  </a:cubicBezTo>
                  <a:cubicBezTo>
                    <a:pt x="21392" y="14694"/>
                    <a:pt x="21600" y="15722"/>
                    <a:pt x="21288" y="16457"/>
                  </a:cubicBezTo>
                  <a:cubicBezTo>
                    <a:pt x="20977" y="17192"/>
                    <a:pt x="20146" y="17633"/>
                    <a:pt x="17446" y="18220"/>
                  </a:cubicBezTo>
                  <a:cubicBezTo>
                    <a:pt x="14746" y="18808"/>
                    <a:pt x="10177" y="19543"/>
                    <a:pt x="6958" y="20131"/>
                  </a:cubicBezTo>
                  <a:cubicBezTo>
                    <a:pt x="3738" y="20718"/>
                    <a:pt x="1869" y="211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7" name="Line"/>
            <p:cNvSpPr/>
            <p:nvPr/>
          </p:nvSpPr>
          <p:spPr>
            <a:xfrm>
              <a:off x="1151477" y="7360734"/>
              <a:ext cx="2732785" cy="191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36" fill="norm" stroke="1" extrusionOk="0">
                  <a:moveTo>
                    <a:pt x="0" y="21536"/>
                  </a:moveTo>
                  <a:cubicBezTo>
                    <a:pt x="827" y="20384"/>
                    <a:pt x="1654" y="19232"/>
                    <a:pt x="2440" y="17936"/>
                  </a:cubicBezTo>
                  <a:cubicBezTo>
                    <a:pt x="3227" y="16640"/>
                    <a:pt x="3973" y="15200"/>
                    <a:pt x="4719" y="13904"/>
                  </a:cubicBezTo>
                  <a:cubicBezTo>
                    <a:pt x="5466" y="12608"/>
                    <a:pt x="6212" y="11456"/>
                    <a:pt x="7008" y="10304"/>
                  </a:cubicBezTo>
                  <a:cubicBezTo>
                    <a:pt x="7805" y="9152"/>
                    <a:pt x="8652" y="8000"/>
                    <a:pt x="9388" y="6992"/>
                  </a:cubicBezTo>
                  <a:cubicBezTo>
                    <a:pt x="10124" y="5984"/>
                    <a:pt x="10750" y="5120"/>
                    <a:pt x="11385" y="4400"/>
                  </a:cubicBezTo>
                  <a:cubicBezTo>
                    <a:pt x="12020" y="3680"/>
                    <a:pt x="12666" y="3104"/>
                    <a:pt x="13321" y="2528"/>
                  </a:cubicBezTo>
                  <a:cubicBezTo>
                    <a:pt x="13976" y="1952"/>
                    <a:pt x="14642" y="1376"/>
                    <a:pt x="15408" y="944"/>
                  </a:cubicBezTo>
                  <a:cubicBezTo>
                    <a:pt x="16175" y="512"/>
                    <a:pt x="17042" y="224"/>
                    <a:pt x="17869" y="80"/>
                  </a:cubicBezTo>
                  <a:cubicBezTo>
                    <a:pt x="18696" y="-64"/>
                    <a:pt x="19482" y="-64"/>
                    <a:pt x="20097" y="512"/>
                  </a:cubicBezTo>
                  <a:cubicBezTo>
                    <a:pt x="20713" y="1088"/>
                    <a:pt x="21156" y="2240"/>
                    <a:pt x="21378" y="3536"/>
                  </a:cubicBezTo>
                  <a:cubicBezTo>
                    <a:pt x="21600" y="4832"/>
                    <a:pt x="21600" y="6272"/>
                    <a:pt x="21509" y="7568"/>
                  </a:cubicBezTo>
                  <a:cubicBezTo>
                    <a:pt x="21418" y="8864"/>
                    <a:pt x="21237" y="10016"/>
                    <a:pt x="21055" y="111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8" name="Line"/>
            <p:cNvSpPr/>
            <p:nvPr/>
          </p:nvSpPr>
          <p:spPr>
            <a:xfrm>
              <a:off x="1565487" y="7475168"/>
              <a:ext cx="1962712" cy="143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29"/>
                  </a:moveTo>
                  <a:cubicBezTo>
                    <a:pt x="844" y="21214"/>
                    <a:pt x="1688" y="21600"/>
                    <a:pt x="2602" y="21600"/>
                  </a:cubicBezTo>
                  <a:cubicBezTo>
                    <a:pt x="3516" y="21600"/>
                    <a:pt x="4500" y="21214"/>
                    <a:pt x="5555" y="20250"/>
                  </a:cubicBezTo>
                  <a:cubicBezTo>
                    <a:pt x="6609" y="19286"/>
                    <a:pt x="7734" y="17743"/>
                    <a:pt x="8775" y="16007"/>
                  </a:cubicBezTo>
                  <a:cubicBezTo>
                    <a:pt x="9816" y="14271"/>
                    <a:pt x="10772" y="12343"/>
                    <a:pt x="11728" y="10800"/>
                  </a:cubicBezTo>
                  <a:cubicBezTo>
                    <a:pt x="12684" y="9257"/>
                    <a:pt x="13641" y="8100"/>
                    <a:pt x="14864" y="6750"/>
                  </a:cubicBezTo>
                  <a:cubicBezTo>
                    <a:pt x="16088" y="5400"/>
                    <a:pt x="17578" y="3857"/>
                    <a:pt x="18745" y="2700"/>
                  </a:cubicBezTo>
                  <a:cubicBezTo>
                    <a:pt x="19913" y="1543"/>
                    <a:pt x="20756" y="7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9" name="Line"/>
            <p:cNvSpPr/>
            <p:nvPr/>
          </p:nvSpPr>
          <p:spPr>
            <a:xfrm>
              <a:off x="4126211" y="6969157"/>
              <a:ext cx="23002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0" name="Line"/>
            <p:cNvSpPr/>
            <p:nvPr/>
          </p:nvSpPr>
          <p:spPr>
            <a:xfrm>
              <a:off x="4141545" y="7137827"/>
              <a:ext cx="7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1" name="Line"/>
            <p:cNvSpPr/>
            <p:nvPr/>
          </p:nvSpPr>
          <p:spPr>
            <a:xfrm>
              <a:off x="4808560" y="6983126"/>
              <a:ext cx="206367" cy="489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24" fill="norm" stroke="1" extrusionOk="0">
                  <a:moveTo>
                    <a:pt x="0" y="2410"/>
                  </a:moveTo>
                  <a:cubicBezTo>
                    <a:pt x="3200" y="5544"/>
                    <a:pt x="6400" y="8678"/>
                    <a:pt x="8533" y="11419"/>
                  </a:cubicBezTo>
                  <a:cubicBezTo>
                    <a:pt x="10667" y="14161"/>
                    <a:pt x="11733" y="16512"/>
                    <a:pt x="12533" y="18023"/>
                  </a:cubicBezTo>
                  <a:cubicBezTo>
                    <a:pt x="13333" y="19533"/>
                    <a:pt x="13867" y="20205"/>
                    <a:pt x="14667" y="20709"/>
                  </a:cubicBezTo>
                  <a:cubicBezTo>
                    <a:pt x="15467" y="21212"/>
                    <a:pt x="16533" y="21548"/>
                    <a:pt x="17467" y="21380"/>
                  </a:cubicBezTo>
                  <a:cubicBezTo>
                    <a:pt x="18400" y="21212"/>
                    <a:pt x="19200" y="20541"/>
                    <a:pt x="19867" y="18358"/>
                  </a:cubicBezTo>
                  <a:cubicBezTo>
                    <a:pt x="20533" y="16176"/>
                    <a:pt x="21067" y="12483"/>
                    <a:pt x="21333" y="9405"/>
                  </a:cubicBezTo>
                  <a:cubicBezTo>
                    <a:pt x="21600" y="6327"/>
                    <a:pt x="21600" y="3865"/>
                    <a:pt x="21333" y="2298"/>
                  </a:cubicBezTo>
                  <a:cubicBezTo>
                    <a:pt x="21067" y="731"/>
                    <a:pt x="20533" y="60"/>
                    <a:pt x="20267" y="4"/>
                  </a:cubicBezTo>
                  <a:cubicBezTo>
                    <a:pt x="20000" y="-52"/>
                    <a:pt x="20000" y="508"/>
                    <a:pt x="20000" y="1907"/>
                  </a:cubicBezTo>
                  <a:cubicBezTo>
                    <a:pt x="20000" y="3306"/>
                    <a:pt x="20000" y="5544"/>
                    <a:pt x="20000" y="7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2" name="Line"/>
            <p:cNvSpPr/>
            <p:nvPr/>
          </p:nvSpPr>
          <p:spPr>
            <a:xfrm>
              <a:off x="5019717" y="7236432"/>
              <a:ext cx="187520" cy="208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188" fill="norm" stroke="1" extrusionOk="0">
                  <a:moveTo>
                    <a:pt x="9159" y="10258"/>
                  </a:moveTo>
                  <a:cubicBezTo>
                    <a:pt x="10618" y="10258"/>
                    <a:pt x="12077" y="10258"/>
                    <a:pt x="12953" y="9607"/>
                  </a:cubicBezTo>
                  <a:cubicBezTo>
                    <a:pt x="13829" y="8957"/>
                    <a:pt x="14121" y="7655"/>
                    <a:pt x="14267" y="5964"/>
                  </a:cubicBezTo>
                  <a:cubicBezTo>
                    <a:pt x="14413" y="4272"/>
                    <a:pt x="14413" y="2190"/>
                    <a:pt x="13537" y="1019"/>
                  </a:cubicBezTo>
                  <a:cubicBezTo>
                    <a:pt x="12661" y="-152"/>
                    <a:pt x="10910" y="-412"/>
                    <a:pt x="8867" y="759"/>
                  </a:cubicBezTo>
                  <a:cubicBezTo>
                    <a:pt x="6823" y="1930"/>
                    <a:pt x="4488" y="4533"/>
                    <a:pt x="2883" y="7265"/>
                  </a:cubicBezTo>
                  <a:cubicBezTo>
                    <a:pt x="1277" y="9998"/>
                    <a:pt x="402" y="12860"/>
                    <a:pt x="110" y="14942"/>
                  </a:cubicBezTo>
                  <a:cubicBezTo>
                    <a:pt x="-182" y="17024"/>
                    <a:pt x="110" y="18325"/>
                    <a:pt x="986" y="19236"/>
                  </a:cubicBezTo>
                  <a:cubicBezTo>
                    <a:pt x="1861" y="20147"/>
                    <a:pt x="3321" y="20668"/>
                    <a:pt x="5072" y="20017"/>
                  </a:cubicBezTo>
                  <a:cubicBezTo>
                    <a:pt x="6823" y="19366"/>
                    <a:pt x="8867" y="17545"/>
                    <a:pt x="10180" y="17284"/>
                  </a:cubicBezTo>
                  <a:cubicBezTo>
                    <a:pt x="11494" y="17024"/>
                    <a:pt x="12077" y="18325"/>
                    <a:pt x="13829" y="19236"/>
                  </a:cubicBezTo>
                  <a:cubicBezTo>
                    <a:pt x="15580" y="20147"/>
                    <a:pt x="18499" y="20668"/>
                    <a:pt x="21418" y="21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3" name="Line"/>
            <p:cNvSpPr/>
            <p:nvPr/>
          </p:nvSpPr>
          <p:spPr>
            <a:xfrm>
              <a:off x="5176568" y="7229829"/>
              <a:ext cx="237673" cy="186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2" fill="norm" stroke="1" extrusionOk="0">
                  <a:moveTo>
                    <a:pt x="0" y="10508"/>
                  </a:moveTo>
                  <a:cubicBezTo>
                    <a:pt x="232" y="8757"/>
                    <a:pt x="465" y="7005"/>
                    <a:pt x="1161" y="5838"/>
                  </a:cubicBezTo>
                  <a:cubicBezTo>
                    <a:pt x="1858" y="4670"/>
                    <a:pt x="3019" y="4086"/>
                    <a:pt x="5226" y="5254"/>
                  </a:cubicBezTo>
                  <a:cubicBezTo>
                    <a:pt x="7432" y="6422"/>
                    <a:pt x="10684" y="9341"/>
                    <a:pt x="12658" y="11676"/>
                  </a:cubicBezTo>
                  <a:cubicBezTo>
                    <a:pt x="14632" y="14011"/>
                    <a:pt x="15329" y="15762"/>
                    <a:pt x="15794" y="17368"/>
                  </a:cubicBezTo>
                  <a:cubicBezTo>
                    <a:pt x="16258" y="18973"/>
                    <a:pt x="16490" y="20432"/>
                    <a:pt x="16026" y="21016"/>
                  </a:cubicBezTo>
                  <a:cubicBezTo>
                    <a:pt x="15561" y="21600"/>
                    <a:pt x="14400" y="21308"/>
                    <a:pt x="13471" y="18827"/>
                  </a:cubicBezTo>
                  <a:cubicBezTo>
                    <a:pt x="12542" y="16346"/>
                    <a:pt x="11845" y="11676"/>
                    <a:pt x="11613" y="8611"/>
                  </a:cubicBezTo>
                  <a:cubicBezTo>
                    <a:pt x="11381" y="5546"/>
                    <a:pt x="11613" y="4086"/>
                    <a:pt x="13355" y="2919"/>
                  </a:cubicBezTo>
                  <a:cubicBezTo>
                    <a:pt x="15097" y="1751"/>
                    <a:pt x="18348" y="87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4" name="Line"/>
            <p:cNvSpPr/>
            <p:nvPr/>
          </p:nvSpPr>
          <p:spPr>
            <a:xfrm>
              <a:off x="5597923" y="6979709"/>
              <a:ext cx="230328" cy="382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271" fill="norm" stroke="1" extrusionOk="0">
                  <a:moveTo>
                    <a:pt x="21392" y="4103"/>
                  </a:moveTo>
                  <a:cubicBezTo>
                    <a:pt x="20917" y="3393"/>
                    <a:pt x="20443" y="2682"/>
                    <a:pt x="19849" y="1972"/>
                  </a:cubicBezTo>
                  <a:cubicBezTo>
                    <a:pt x="19256" y="1261"/>
                    <a:pt x="18544" y="551"/>
                    <a:pt x="17357" y="195"/>
                  </a:cubicBezTo>
                  <a:cubicBezTo>
                    <a:pt x="16170" y="-160"/>
                    <a:pt x="14508" y="-160"/>
                    <a:pt x="11898" y="1332"/>
                  </a:cubicBezTo>
                  <a:cubicBezTo>
                    <a:pt x="9287" y="2824"/>
                    <a:pt x="5726" y="5808"/>
                    <a:pt x="3352" y="8651"/>
                  </a:cubicBezTo>
                  <a:cubicBezTo>
                    <a:pt x="979" y="11493"/>
                    <a:pt x="-208" y="14193"/>
                    <a:pt x="29" y="16324"/>
                  </a:cubicBezTo>
                  <a:cubicBezTo>
                    <a:pt x="267" y="18456"/>
                    <a:pt x="1928" y="20019"/>
                    <a:pt x="5014" y="20729"/>
                  </a:cubicBezTo>
                  <a:cubicBezTo>
                    <a:pt x="8100" y="21440"/>
                    <a:pt x="12610" y="21298"/>
                    <a:pt x="17119" y="21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5" name="Line"/>
            <p:cNvSpPr/>
            <p:nvPr/>
          </p:nvSpPr>
          <p:spPr>
            <a:xfrm>
              <a:off x="5791989" y="7056348"/>
              <a:ext cx="258600" cy="273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376" fill="norm" stroke="1" extrusionOk="0">
                  <a:moveTo>
                    <a:pt x="21428" y="2776"/>
                  </a:moveTo>
                  <a:cubicBezTo>
                    <a:pt x="19734" y="1576"/>
                    <a:pt x="18040" y="376"/>
                    <a:pt x="16240" y="76"/>
                  </a:cubicBezTo>
                  <a:cubicBezTo>
                    <a:pt x="14440" y="-224"/>
                    <a:pt x="12534" y="376"/>
                    <a:pt x="11052" y="1576"/>
                  </a:cubicBezTo>
                  <a:cubicBezTo>
                    <a:pt x="9569" y="2776"/>
                    <a:pt x="8510" y="4576"/>
                    <a:pt x="8087" y="5976"/>
                  </a:cubicBezTo>
                  <a:cubicBezTo>
                    <a:pt x="7663" y="7376"/>
                    <a:pt x="7875" y="8376"/>
                    <a:pt x="8404" y="9276"/>
                  </a:cubicBezTo>
                  <a:cubicBezTo>
                    <a:pt x="8934" y="10176"/>
                    <a:pt x="9781" y="10976"/>
                    <a:pt x="9675" y="11576"/>
                  </a:cubicBezTo>
                  <a:cubicBezTo>
                    <a:pt x="9569" y="12176"/>
                    <a:pt x="8510" y="12576"/>
                    <a:pt x="6922" y="13176"/>
                  </a:cubicBezTo>
                  <a:cubicBezTo>
                    <a:pt x="5334" y="13776"/>
                    <a:pt x="3216" y="14576"/>
                    <a:pt x="1840" y="15476"/>
                  </a:cubicBezTo>
                  <a:cubicBezTo>
                    <a:pt x="463" y="16376"/>
                    <a:pt x="-172" y="17376"/>
                    <a:pt x="40" y="18276"/>
                  </a:cubicBezTo>
                  <a:cubicBezTo>
                    <a:pt x="252" y="19176"/>
                    <a:pt x="1310" y="19976"/>
                    <a:pt x="4169" y="20476"/>
                  </a:cubicBezTo>
                  <a:cubicBezTo>
                    <a:pt x="7028" y="20976"/>
                    <a:pt x="11687" y="21176"/>
                    <a:pt x="16346" y="21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6" name="Line"/>
            <p:cNvSpPr/>
            <p:nvPr/>
          </p:nvSpPr>
          <p:spPr>
            <a:xfrm>
              <a:off x="6104255" y="7314165"/>
              <a:ext cx="7668" cy="1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7" name="Line"/>
            <p:cNvSpPr/>
            <p:nvPr/>
          </p:nvSpPr>
          <p:spPr>
            <a:xfrm>
              <a:off x="6127256" y="7191495"/>
              <a:ext cx="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8" name="Line"/>
            <p:cNvSpPr/>
            <p:nvPr/>
          </p:nvSpPr>
          <p:spPr>
            <a:xfrm>
              <a:off x="6295927" y="6961490"/>
              <a:ext cx="136567" cy="47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600" fill="norm" stroke="1" extrusionOk="0">
                  <a:moveTo>
                    <a:pt x="2356" y="0"/>
                  </a:moveTo>
                  <a:cubicBezTo>
                    <a:pt x="7462" y="1974"/>
                    <a:pt x="12567" y="3948"/>
                    <a:pt x="16102" y="6213"/>
                  </a:cubicBezTo>
                  <a:cubicBezTo>
                    <a:pt x="19636" y="8477"/>
                    <a:pt x="21600" y="11032"/>
                    <a:pt x="20815" y="13413"/>
                  </a:cubicBezTo>
                  <a:cubicBezTo>
                    <a:pt x="20029" y="15794"/>
                    <a:pt x="16495" y="18000"/>
                    <a:pt x="12567" y="19335"/>
                  </a:cubicBezTo>
                  <a:cubicBezTo>
                    <a:pt x="8640" y="20671"/>
                    <a:pt x="4320" y="211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9" name="Line"/>
            <p:cNvSpPr/>
            <p:nvPr/>
          </p:nvSpPr>
          <p:spPr>
            <a:xfrm>
              <a:off x="6686935" y="7204273"/>
              <a:ext cx="222340" cy="10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10" y="10800"/>
                    <a:pt x="11421" y="0"/>
                    <a:pt x="15021" y="0"/>
                  </a:cubicBezTo>
                  <a:cubicBezTo>
                    <a:pt x="18621" y="0"/>
                    <a:pt x="2011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0" name="Line"/>
            <p:cNvSpPr/>
            <p:nvPr/>
          </p:nvSpPr>
          <p:spPr>
            <a:xfrm>
              <a:off x="6679268" y="7367833"/>
              <a:ext cx="25300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1" name="Line"/>
            <p:cNvSpPr/>
            <p:nvPr/>
          </p:nvSpPr>
          <p:spPr>
            <a:xfrm>
              <a:off x="7288209" y="7161266"/>
              <a:ext cx="464418" cy="220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197" fill="norm" stroke="1" extrusionOk="0">
                  <a:moveTo>
                    <a:pt x="4076" y="1430"/>
                  </a:moveTo>
                  <a:cubicBezTo>
                    <a:pt x="4781" y="4130"/>
                    <a:pt x="5485" y="6830"/>
                    <a:pt x="5837" y="9530"/>
                  </a:cubicBezTo>
                  <a:cubicBezTo>
                    <a:pt x="6190" y="12230"/>
                    <a:pt x="6190" y="14930"/>
                    <a:pt x="5779" y="17139"/>
                  </a:cubicBezTo>
                  <a:cubicBezTo>
                    <a:pt x="5368" y="19348"/>
                    <a:pt x="4546" y="21067"/>
                    <a:pt x="3548" y="21189"/>
                  </a:cubicBezTo>
                  <a:cubicBezTo>
                    <a:pt x="2550" y="21312"/>
                    <a:pt x="1376" y="19839"/>
                    <a:pt x="672" y="17876"/>
                  </a:cubicBezTo>
                  <a:cubicBezTo>
                    <a:pt x="-32" y="15912"/>
                    <a:pt x="-267" y="13457"/>
                    <a:pt x="379" y="11003"/>
                  </a:cubicBezTo>
                  <a:cubicBezTo>
                    <a:pt x="1024" y="8548"/>
                    <a:pt x="2550" y="6094"/>
                    <a:pt x="4957" y="4130"/>
                  </a:cubicBezTo>
                  <a:cubicBezTo>
                    <a:pt x="7363" y="2167"/>
                    <a:pt x="10650" y="694"/>
                    <a:pt x="13174" y="203"/>
                  </a:cubicBezTo>
                  <a:cubicBezTo>
                    <a:pt x="15698" y="-288"/>
                    <a:pt x="17459" y="203"/>
                    <a:pt x="18692" y="694"/>
                  </a:cubicBezTo>
                  <a:cubicBezTo>
                    <a:pt x="19924" y="1185"/>
                    <a:pt x="20629" y="1676"/>
                    <a:pt x="21333" y="21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2" name="Line"/>
            <p:cNvSpPr/>
            <p:nvPr/>
          </p:nvSpPr>
          <p:spPr>
            <a:xfrm>
              <a:off x="7844628" y="6824911"/>
              <a:ext cx="168672" cy="17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426" fill="norm" stroke="1" extrusionOk="0">
                  <a:moveTo>
                    <a:pt x="0" y="4522"/>
                  </a:moveTo>
                  <a:cubicBezTo>
                    <a:pt x="323" y="2956"/>
                    <a:pt x="645" y="1391"/>
                    <a:pt x="1774" y="609"/>
                  </a:cubicBezTo>
                  <a:cubicBezTo>
                    <a:pt x="2902" y="-174"/>
                    <a:pt x="4836" y="-174"/>
                    <a:pt x="6287" y="452"/>
                  </a:cubicBezTo>
                  <a:cubicBezTo>
                    <a:pt x="7738" y="1078"/>
                    <a:pt x="8705" y="2330"/>
                    <a:pt x="8060" y="5148"/>
                  </a:cubicBezTo>
                  <a:cubicBezTo>
                    <a:pt x="7415" y="7965"/>
                    <a:pt x="5159" y="12348"/>
                    <a:pt x="3224" y="15322"/>
                  </a:cubicBezTo>
                  <a:cubicBezTo>
                    <a:pt x="1290" y="18296"/>
                    <a:pt x="-322" y="19861"/>
                    <a:pt x="806" y="20643"/>
                  </a:cubicBezTo>
                  <a:cubicBezTo>
                    <a:pt x="1935" y="21426"/>
                    <a:pt x="5803" y="21426"/>
                    <a:pt x="9672" y="21426"/>
                  </a:cubicBezTo>
                  <a:cubicBezTo>
                    <a:pt x="13541" y="21426"/>
                    <a:pt x="17409" y="21426"/>
                    <a:pt x="21278" y="21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3" name="Line"/>
            <p:cNvSpPr/>
            <p:nvPr/>
          </p:nvSpPr>
          <p:spPr>
            <a:xfrm>
              <a:off x="8120635" y="7528836"/>
              <a:ext cx="84336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4" name="Line"/>
            <p:cNvSpPr/>
            <p:nvPr/>
          </p:nvSpPr>
          <p:spPr>
            <a:xfrm>
              <a:off x="8664980" y="7102729"/>
              <a:ext cx="322008" cy="452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5" fill="norm" stroke="1" extrusionOk="0">
                  <a:moveTo>
                    <a:pt x="0" y="4915"/>
                  </a:moveTo>
                  <a:cubicBezTo>
                    <a:pt x="686" y="3950"/>
                    <a:pt x="1371" y="2984"/>
                    <a:pt x="1886" y="2803"/>
                  </a:cubicBezTo>
                  <a:cubicBezTo>
                    <a:pt x="2400" y="2622"/>
                    <a:pt x="2743" y="3226"/>
                    <a:pt x="3514" y="5398"/>
                  </a:cubicBezTo>
                  <a:cubicBezTo>
                    <a:pt x="4286" y="7570"/>
                    <a:pt x="5486" y="11311"/>
                    <a:pt x="6429" y="14086"/>
                  </a:cubicBezTo>
                  <a:cubicBezTo>
                    <a:pt x="7371" y="16862"/>
                    <a:pt x="8057" y="18672"/>
                    <a:pt x="8657" y="19818"/>
                  </a:cubicBezTo>
                  <a:cubicBezTo>
                    <a:pt x="9257" y="20964"/>
                    <a:pt x="9771" y="21447"/>
                    <a:pt x="10286" y="21326"/>
                  </a:cubicBezTo>
                  <a:cubicBezTo>
                    <a:pt x="10800" y="21206"/>
                    <a:pt x="11314" y="20482"/>
                    <a:pt x="12343" y="18189"/>
                  </a:cubicBezTo>
                  <a:cubicBezTo>
                    <a:pt x="13371" y="15896"/>
                    <a:pt x="14914" y="12035"/>
                    <a:pt x="16200" y="9139"/>
                  </a:cubicBezTo>
                  <a:cubicBezTo>
                    <a:pt x="17486" y="6243"/>
                    <a:pt x="18514" y="4312"/>
                    <a:pt x="19286" y="2803"/>
                  </a:cubicBezTo>
                  <a:cubicBezTo>
                    <a:pt x="20057" y="1295"/>
                    <a:pt x="20571" y="209"/>
                    <a:pt x="20829" y="28"/>
                  </a:cubicBezTo>
                  <a:cubicBezTo>
                    <a:pt x="21086" y="-153"/>
                    <a:pt x="21086" y="571"/>
                    <a:pt x="21171" y="1235"/>
                  </a:cubicBezTo>
                  <a:cubicBezTo>
                    <a:pt x="21257" y="1898"/>
                    <a:pt x="21429" y="2502"/>
                    <a:pt x="21600" y="3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5" name="Line"/>
            <p:cNvSpPr/>
            <p:nvPr/>
          </p:nvSpPr>
          <p:spPr>
            <a:xfrm>
              <a:off x="8539360" y="7352499"/>
              <a:ext cx="547297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116" y="21600"/>
                  </a:moveTo>
                  <a:cubicBezTo>
                    <a:pt x="15" y="18831"/>
                    <a:pt x="-85" y="16062"/>
                    <a:pt x="116" y="14123"/>
                  </a:cubicBezTo>
                  <a:cubicBezTo>
                    <a:pt x="317" y="12185"/>
                    <a:pt x="819" y="11077"/>
                    <a:pt x="2929" y="8862"/>
                  </a:cubicBezTo>
                  <a:cubicBezTo>
                    <a:pt x="5039" y="6646"/>
                    <a:pt x="8756" y="3323"/>
                    <a:pt x="12122" y="1662"/>
                  </a:cubicBezTo>
                  <a:cubicBezTo>
                    <a:pt x="15487" y="0"/>
                    <a:pt x="18501" y="0"/>
                    <a:pt x="215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6" name="Line"/>
            <p:cNvSpPr/>
            <p:nvPr/>
          </p:nvSpPr>
          <p:spPr>
            <a:xfrm>
              <a:off x="9017655" y="7544170"/>
              <a:ext cx="38335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5600"/>
                    <a:pt x="12960" y="11200"/>
                    <a:pt x="9360" y="14800"/>
                  </a:cubicBezTo>
                  <a:cubicBezTo>
                    <a:pt x="5760" y="18400"/>
                    <a:pt x="2880" y="20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7" name="Line"/>
            <p:cNvSpPr/>
            <p:nvPr/>
          </p:nvSpPr>
          <p:spPr>
            <a:xfrm>
              <a:off x="9147991" y="7375439"/>
              <a:ext cx="48076" cy="38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6" h="20282" fill="norm" stroke="1" extrusionOk="0">
                  <a:moveTo>
                    <a:pt x="3240" y="20282"/>
                  </a:moveTo>
                  <a:cubicBezTo>
                    <a:pt x="8640" y="18932"/>
                    <a:pt x="14040" y="17582"/>
                    <a:pt x="17280" y="13532"/>
                  </a:cubicBezTo>
                  <a:cubicBezTo>
                    <a:pt x="20520" y="9482"/>
                    <a:pt x="21600" y="2732"/>
                    <a:pt x="18360" y="707"/>
                  </a:cubicBezTo>
                  <a:cubicBezTo>
                    <a:pt x="15120" y="-1318"/>
                    <a:pt x="7560" y="1382"/>
                    <a:pt x="0" y="4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8" name="Line"/>
            <p:cNvSpPr/>
            <p:nvPr/>
          </p:nvSpPr>
          <p:spPr>
            <a:xfrm>
              <a:off x="2707846" y="8098464"/>
              <a:ext cx="276007" cy="463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8" fill="norm" stroke="1" extrusionOk="0">
                  <a:moveTo>
                    <a:pt x="0" y="4498"/>
                  </a:moveTo>
                  <a:cubicBezTo>
                    <a:pt x="0" y="3554"/>
                    <a:pt x="0" y="2610"/>
                    <a:pt x="200" y="2492"/>
                  </a:cubicBezTo>
                  <a:cubicBezTo>
                    <a:pt x="400" y="2374"/>
                    <a:pt x="800" y="3082"/>
                    <a:pt x="2000" y="5443"/>
                  </a:cubicBezTo>
                  <a:cubicBezTo>
                    <a:pt x="3200" y="7803"/>
                    <a:pt x="5200" y="11816"/>
                    <a:pt x="7000" y="14649"/>
                  </a:cubicBezTo>
                  <a:cubicBezTo>
                    <a:pt x="8800" y="17482"/>
                    <a:pt x="10400" y="19134"/>
                    <a:pt x="11600" y="20138"/>
                  </a:cubicBezTo>
                  <a:cubicBezTo>
                    <a:pt x="12800" y="21141"/>
                    <a:pt x="13600" y="21495"/>
                    <a:pt x="14300" y="21377"/>
                  </a:cubicBezTo>
                  <a:cubicBezTo>
                    <a:pt x="15000" y="21259"/>
                    <a:pt x="15600" y="20669"/>
                    <a:pt x="16400" y="18426"/>
                  </a:cubicBezTo>
                  <a:cubicBezTo>
                    <a:pt x="17200" y="16184"/>
                    <a:pt x="18200" y="12288"/>
                    <a:pt x="18900" y="9161"/>
                  </a:cubicBezTo>
                  <a:cubicBezTo>
                    <a:pt x="19600" y="6033"/>
                    <a:pt x="20000" y="3672"/>
                    <a:pt x="20200" y="2138"/>
                  </a:cubicBezTo>
                  <a:cubicBezTo>
                    <a:pt x="20400" y="603"/>
                    <a:pt x="20400" y="-105"/>
                    <a:pt x="20300" y="13"/>
                  </a:cubicBezTo>
                  <a:cubicBezTo>
                    <a:pt x="20200" y="131"/>
                    <a:pt x="20000" y="1075"/>
                    <a:pt x="20200" y="2433"/>
                  </a:cubicBezTo>
                  <a:cubicBezTo>
                    <a:pt x="20400" y="3790"/>
                    <a:pt x="21000" y="5561"/>
                    <a:pt x="21600" y="7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9" name="Line"/>
            <p:cNvSpPr/>
            <p:nvPr/>
          </p:nvSpPr>
          <p:spPr>
            <a:xfrm>
              <a:off x="2996842" y="8353341"/>
              <a:ext cx="194016" cy="174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0525" fill="norm" stroke="1" extrusionOk="0">
                  <a:moveTo>
                    <a:pt x="8673" y="12113"/>
                  </a:moveTo>
                  <a:cubicBezTo>
                    <a:pt x="8953" y="10313"/>
                    <a:pt x="9234" y="8513"/>
                    <a:pt x="9234" y="6563"/>
                  </a:cubicBezTo>
                  <a:cubicBezTo>
                    <a:pt x="9234" y="4613"/>
                    <a:pt x="8953" y="2513"/>
                    <a:pt x="8112" y="1163"/>
                  </a:cubicBezTo>
                  <a:cubicBezTo>
                    <a:pt x="7270" y="-187"/>
                    <a:pt x="5867" y="-787"/>
                    <a:pt x="4325" y="1763"/>
                  </a:cubicBezTo>
                  <a:cubicBezTo>
                    <a:pt x="2782" y="4313"/>
                    <a:pt x="1099" y="10013"/>
                    <a:pt x="397" y="13613"/>
                  </a:cubicBezTo>
                  <a:cubicBezTo>
                    <a:pt x="-304" y="17213"/>
                    <a:pt x="-23" y="18713"/>
                    <a:pt x="818" y="19613"/>
                  </a:cubicBezTo>
                  <a:cubicBezTo>
                    <a:pt x="1660" y="20513"/>
                    <a:pt x="3062" y="20813"/>
                    <a:pt x="4325" y="20213"/>
                  </a:cubicBezTo>
                  <a:cubicBezTo>
                    <a:pt x="5587" y="19613"/>
                    <a:pt x="6709" y="18113"/>
                    <a:pt x="7971" y="16463"/>
                  </a:cubicBezTo>
                  <a:cubicBezTo>
                    <a:pt x="9234" y="14813"/>
                    <a:pt x="10636" y="13013"/>
                    <a:pt x="12880" y="12713"/>
                  </a:cubicBezTo>
                  <a:cubicBezTo>
                    <a:pt x="15125" y="12413"/>
                    <a:pt x="18210" y="13613"/>
                    <a:pt x="21296" y="14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0" name="Line"/>
            <p:cNvSpPr/>
            <p:nvPr/>
          </p:nvSpPr>
          <p:spPr>
            <a:xfrm>
              <a:off x="3175523" y="8280186"/>
              <a:ext cx="168672" cy="221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3" fill="norm" stroke="1" extrusionOk="0">
                  <a:moveTo>
                    <a:pt x="0" y="9683"/>
                  </a:moveTo>
                  <a:cubicBezTo>
                    <a:pt x="0" y="8441"/>
                    <a:pt x="0" y="7200"/>
                    <a:pt x="982" y="6455"/>
                  </a:cubicBezTo>
                  <a:cubicBezTo>
                    <a:pt x="1964" y="5710"/>
                    <a:pt x="3927" y="5462"/>
                    <a:pt x="6873" y="7572"/>
                  </a:cubicBezTo>
                  <a:cubicBezTo>
                    <a:pt x="9818" y="9683"/>
                    <a:pt x="13745" y="14152"/>
                    <a:pt x="15709" y="17131"/>
                  </a:cubicBezTo>
                  <a:cubicBezTo>
                    <a:pt x="17673" y="20110"/>
                    <a:pt x="17673" y="21600"/>
                    <a:pt x="17182" y="21476"/>
                  </a:cubicBezTo>
                  <a:cubicBezTo>
                    <a:pt x="16691" y="21352"/>
                    <a:pt x="15709" y="19614"/>
                    <a:pt x="14727" y="17131"/>
                  </a:cubicBezTo>
                  <a:cubicBezTo>
                    <a:pt x="13745" y="14648"/>
                    <a:pt x="12764" y="11421"/>
                    <a:pt x="13091" y="8566"/>
                  </a:cubicBezTo>
                  <a:cubicBezTo>
                    <a:pt x="13418" y="5710"/>
                    <a:pt x="15055" y="3228"/>
                    <a:pt x="16691" y="1862"/>
                  </a:cubicBezTo>
                  <a:cubicBezTo>
                    <a:pt x="18327" y="497"/>
                    <a:pt x="19964" y="24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1" name="Line"/>
            <p:cNvSpPr/>
            <p:nvPr/>
          </p:nvSpPr>
          <p:spPr>
            <a:xfrm>
              <a:off x="3442756" y="8107618"/>
              <a:ext cx="215779" cy="379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531" fill="norm" stroke="1" extrusionOk="0">
                  <a:moveTo>
                    <a:pt x="21206" y="5005"/>
                  </a:moveTo>
                  <a:cubicBezTo>
                    <a:pt x="21206" y="3990"/>
                    <a:pt x="21206" y="2975"/>
                    <a:pt x="20327" y="1961"/>
                  </a:cubicBezTo>
                  <a:cubicBezTo>
                    <a:pt x="19448" y="946"/>
                    <a:pt x="17690" y="-69"/>
                    <a:pt x="15178" y="3"/>
                  </a:cubicBezTo>
                  <a:cubicBezTo>
                    <a:pt x="12666" y="76"/>
                    <a:pt x="9401" y="1236"/>
                    <a:pt x="6639" y="3483"/>
                  </a:cubicBezTo>
                  <a:cubicBezTo>
                    <a:pt x="3876" y="5730"/>
                    <a:pt x="1615" y="9064"/>
                    <a:pt x="611" y="12108"/>
                  </a:cubicBezTo>
                  <a:cubicBezTo>
                    <a:pt x="-394" y="15152"/>
                    <a:pt x="-143" y="17907"/>
                    <a:pt x="1239" y="19501"/>
                  </a:cubicBezTo>
                  <a:cubicBezTo>
                    <a:pt x="2620" y="21096"/>
                    <a:pt x="5132" y="21531"/>
                    <a:pt x="8271" y="21531"/>
                  </a:cubicBezTo>
                  <a:cubicBezTo>
                    <a:pt x="11411" y="21531"/>
                    <a:pt x="15178" y="21096"/>
                    <a:pt x="18946" y="20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2" name="Line"/>
            <p:cNvSpPr/>
            <p:nvPr/>
          </p:nvSpPr>
          <p:spPr>
            <a:xfrm>
              <a:off x="3665178" y="8113231"/>
              <a:ext cx="208029" cy="269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097" fill="norm" stroke="1" extrusionOk="0">
                  <a:moveTo>
                    <a:pt x="20403" y="3466"/>
                  </a:moveTo>
                  <a:cubicBezTo>
                    <a:pt x="20143" y="2466"/>
                    <a:pt x="19883" y="1466"/>
                    <a:pt x="19102" y="766"/>
                  </a:cubicBezTo>
                  <a:cubicBezTo>
                    <a:pt x="18321" y="66"/>
                    <a:pt x="17020" y="-334"/>
                    <a:pt x="15198" y="366"/>
                  </a:cubicBezTo>
                  <a:cubicBezTo>
                    <a:pt x="13377" y="1066"/>
                    <a:pt x="11035" y="2866"/>
                    <a:pt x="9603" y="4266"/>
                  </a:cubicBezTo>
                  <a:cubicBezTo>
                    <a:pt x="8172" y="5666"/>
                    <a:pt x="7651" y="6666"/>
                    <a:pt x="7782" y="7566"/>
                  </a:cubicBezTo>
                  <a:cubicBezTo>
                    <a:pt x="7912" y="8466"/>
                    <a:pt x="8692" y="9266"/>
                    <a:pt x="9733" y="9666"/>
                  </a:cubicBezTo>
                  <a:cubicBezTo>
                    <a:pt x="10774" y="10066"/>
                    <a:pt x="12076" y="10066"/>
                    <a:pt x="11945" y="10166"/>
                  </a:cubicBezTo>
                  <a:cubicBezTo>
                    <a:pt x="11815" y="10266"/>
                    <a:pt x="10254" y="10466"/>
                    <a:pt x="8042" y="11366"/>
                  </a:cubicBezTo>
                  <a:cubicBezTo>
                    <a:pt x="5830" y="12266"/>
                    <a:pt x="2967" y="13866"/>
                    <a:pt x="1406" y="15166"/>
                  </a:cubicBezTo>
                  <a:cubicBezTo>
                    <a:pt x="-156" y="16466"/>
                    <a:pt x="-416" y="17466"/>
                    <a:pt x="625" y="18566"/>
                  </a:cubicBezTo>
                  <a:cubicBezTo>
                    <a:pt x="1666" y="19666"/>
                    <a:pt x="4008" y="20866"/>
                    <a:pt x="7651" y="21066"/>
                  </a:cubicBezTo>
                  <a:cubicBezTo>
                    <a:pt x="11295" y="21266"/>
                    <a:pt x="16239" y="20466"/>
                    <a:pt x="21184" y="19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3" name="Line"/>
            <p:cNvSpPr/>
            <p:nvPr/>
          </p:nvSpPr>
          <p:spPr>
            <a:xfrm>
              <a:off x="3934540" y="8364521"/>
              <a:ext cx="23002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280"/>
                    <a:pt x="0" y="10560"/>
                    <a:pt x="3600" y="14160"/>
                  </a:cubicBezTo>
                  <a:cubicBezTo>
                    <a:pt x="7200" y="17760"/>
                    <a:pt x="14400" y="196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4" name="Line"/>
            <p:cNvSpPr/>
            <p:nvPr/>
          </p:nvSpPr>
          <p:spPr>
            <a:xfrm>
              <a:off x="3942207" y="8234185"/>
              <a:ext cx="1533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5" name="Line"/>
            <p:cNvSpPr/>
            <p:nvPr/>
          </p:nvSpPr>
          <p:spPr>
            <a:xfrm>
              <a:off x="4141545" y="7965846"/>
              <a:ext cx="99670" cy="726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0" y="0"/>
                  </a:moveTo>
                  <a:cubicBezTo>
                    <a:pt x="2769" y="2417"/>
                    <a:pt x="5538" y="4834"/>
                    <a:pt x="8031" y="7213"/>
                  </a:cubicBezTo>
                  <a:cubicBezTo>
                    <a:pt x="10523" y="9592"/>
                    <a:pt x="12738" y="11933"/>
                    <a:pt x="14400" y="14010"/>
                  </a:cubicBezTo>
                  <a:cubicBezTo>
                    <a:pt x="16061" y="16087"/>
                    <a:pt x="17169" y="17899"/>
                    <a:pt x="18000" y="19183"/>
                  </a:cubicBezTo>
                  <a:cubicBezTo>
                    <a:pt x="18831" y="20467"/>
                    <a:pt x="19385" y="21222"/>
                    <a:pt x="19662" y="21411"/>
                  </a:cubicBezTo>
                  <a:cubicBezTo>
                    <a:pt x="19938" y="21600"/>
                    <a:pt x="19938" y="21222"/>
                    <a:pt x="20215" y="20807"/>
                  </a:cubicBezTo>
                  <a:cubicBezTo>
                    <a:pt x="20492" y="20392"/>
                    <a:pt x="21046" y="19938"/>
                    <a:pt x="21600" y="19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6" name="Line"/>
            <p:cNvSpPr/>
            <p:nvPr/>
          </p:nvSpPr>
          <p:spPr>
            <a:xfrm>
              <a:off x="4294881" y="8134516"/>
              <a:ext cx="276008" cy="36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00" y="3830"/>
                    <a:pt x="7600" y="7660"/>
                    <a:pt x="11200" y="11260"/>
                  </a:cubicBezTo>
                  <a:cubicBezTo>
                    <a:pt x="14800" y="14860"/>
                    <a:pt x="18200" y="1823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7" name="Line"/>
            <p:cNvSpPr/>
            <p:nvPr/>
          </p:nvSpPr>
          <p:spPr>
            <a:xfrm>
              <a:off x="4432885" y="8073182"/>
              <a:ext cx="153338" cy="452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197"/>
                    <a:pt x="14400" y="4393"/>
                    <a:pt x="10800" y="7383"/>
                  </a:cubicBezTo>
                  <a:cubicBezTo>
                    <a:pt x="7200" y="10373"/>
                    <a:pt x="3600" y="14156"/>
                    <a:pt x="1800" y="16658"/>
                  </a:cubicBezTo>
                  <a:cubicBezTo>
                    <a:pt x="0" y="19159"/>
                    <a:pt x="0" y="203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8" name="Line"/>
            <p:cNvSpPr/>
            <p:nvPr/>
          </p:nvSpPr>
          <p:spPr>
            <a:xfrm>
              <a:off x="4692081" y="8341521"/>
              <a:ext cx="16811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5143"/>
                    <a:pt x="-1303" y="10286"/>
                    <a:pt x="240" y="13886"/>
                  </a:cubicBezTo>
                  <a:cubicBezTo>
                    <a:pt x="1783" y="17486"/>
                    <a:pt x="11040" y="19543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9" name="Line"/>
            <p:cNvSpPr/>
            <p:nvPr/>
          </p:nvSpPr>
          <p:spPr>
            <a:xfrm>
              <a:off x="4685890" y="8241852"/>
              <a:ext cx="38336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0" name="Line"/>
            <p:cNvSpPr/>
            <p:nvPr/>
          </p:nvSpPr>
          <p:spPr>
            <a:xfrm>
              <a:off x="4808560" y="8033371"/>
              <a:ext cx="127445" cy="522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556" fill="norm" stroke="1" extrusionOk="0">
                  <a:moveTo>
                    <a:pt x="1271" y="377"/>
                  </a:moveTo>
                  <a:cubicBezTo>
                    <a:pt x="3388" y="167"/>
                    <a:pt x="5506" y="-44"/>
                    <a:pt x="7835" y="9"/>
                  </a:cubicBezTo>
                  <a:cubicBezTo>
                    <a:pt x="10165" y="61"/>
                    <a:pt x="12706" y="377"/>
                    <a:pt x="15247" y="1853"/>
                  </a:cubicBezTo>
                  <a:cubicBezTo>
                    <a:pt x="17788" y="3328"/>
                    <a:pt x="20329" y="5962"/>
                    <a:pt x="20965" y="8596"/>
                  </a:cubicBezTo>
                  <a:cubicBezTo>
                    <a:pt x="21600" y="11230"/>
                    <a:pt x="20329" y="13864"/>
                    <a:pt x="16518" y="16024"/>
                  </a:cubicBezTo>
                  <a:cubicBezTo>
                    <a:pt x="12706" y="18184"/>
                    <a:pt x="6353" y="19870"/>
                    <a:pt x="0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1" name="Line"/>
            <p:cNvSpPr/>
            <p:nvPr/>
          </p:nvSpPr>
          <p:spPr>
            <a:xfrm>
              <a:off x="5122901" y="8262297"/>
              <a:ext cx="237672" cy="10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9" y="10800"/>
                    <a:pt x="12077" y="0"/>
                    <a:pt x="15677" y="0"/>
                  </a:cubicBezTo>
                  <a:cubicBezTo>
                    <a:pt x="19277" y="0"/>
                    <a:pt x="20439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2" name="Line"/>
            <p:cNvSpPr/>
            <p:nvPr/>
          </p:nvSpPr>
          <p:spPr>
            <a:xfrm>
              <a:off x="5176568" y="8341521"/>
              <a:ext cx="237673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6" y="17486"/>
                    <a:pt x="11613" y="13371"/>
                    <a:pt x="15213" y="9771"/>
                  </a:cubicBezTo>
                  <a:cubicBezTo>
                    <a:pt x="18813" y="6171"/>
                    <a:pt x="20206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3" name="Line"/>
            <p:cNvSpPr/>
            <p:nvPr/>
          </p:nvSpPr>
          <p:spPr>
            <a:xfrm>
              <a:off x="5498575" y="8088515"/>
              <a:ext cx="161005" cy="378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0" y="3914"/>
                  </a:moveTo>
                  <a:cubicBezTo>
                    <a:pt x="2400" y="7683"/>
                    <a:pt x="4800" y="11452"/>
                    <a:pt x="6514" y="14207"/>
                  </a:cubicBezTo>
                  <a:cubicBezTo>
                    <a:pt x="8229" y="16961"/>
                    <a:pt x="9257" y="18701"/>
                    <a:pt x="10286" y="19860"/>
                  </a:cubicBezTo>
                  <a:cubicBezTo>
                    <a:pt x="11314" y="21020"/>
                    <a:pt x="12343" y="21600"/>
                    <a:pt x="13029" y="21455"/>
                  </a:cubicBezTo>
                  <a:cubicBezTo>
                    <a:pt x="13714" y="21310"/>
                    <a:pt x="14057" y="20440"/>
                    <a:pt x="14743" y="17468"/>
                  </a:cubicBezTo>
                  <a:cubicBezTo>
                    <a:pt x="15429" y="14497"/>
                    <a:pt x="16457" y="9423"/>
                    <a:pt x="17657" y="6161"/>
                  </a:cubicBezTo>
                  <a:cubicBezTo>
                    <a:pt x="18857" y="2899"/>
                    <a:pt x="20229" y="14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4" name="Line"/>
            <p:cNvSpPr/>
            <p:nvPr/>
          </p:nvSpPr>
          <p:spPr>
            <a:xfrm>
              <a:off x="5714274" y="8271840"/>
              <a:ext cx="121643" cy="13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295" fill="norm" stroke="1" extrusionOk="0">
                  <a:moveTo>
                    <a:pt x="21419" y="1357"/>
                  </a:moveTo>
                  <a:cubicBezTo>
                    <a:pt x="19169" y="526"/>
                    <a:pt x="16919" y="-305"/>
                    <a:pt x="13769" y="110"/>
                  </a:cubicBezTo>
                  <a:cubicBezTo>
                    <a:pt x="10619" y="526"/>
                    <a:pt x="6569" y="2187"/>
                    <a:pt x="4094" y="4057"/>
                  </a:cubicBezTo>
                  <a:cubicBezTo>
                    <a:pt x="1619" y="5926"/>
                    <a:pt x="719" y="8003"/>
                    <a:pt x="269" y="10080"/>
                  </a:cubicBezTo>
                  <a:cubicBezTo>
                    <a:pt x="-181" y="12157"/>
                    <a:pt x="-181" y="14234"/>
                    <a:pt x="1169" y="14857"/>
                  </a:cubicBezTo>
                  <a:cubicBezTo>
                    <a:pt x="2519" y="15480"/>
                    <a:pt x="5219" y="14649"/>
                    <a:pt x="7919" y="12780"/>
                  </a:cubicBezTo>
                  <a:cubicBezTo>
                    <a:pt x="10619" y="10910"/>
                    <a:pt x="13319" y="8003"/>
                    <a:pt x="14669" y="8003"/>
                  </a:cubicBezTo>
                  <a:cubicBezTo>
                    <a:pt x="16019" y="8003"/>
                    <a:pt x="16019" y="10910"/>
                    <a:pt x="16694" y="13610"/>
                  </a:cubicBezTo>
                  <a:cubicBezTo>
                    <a:pt x="17369" y="16310"/>
                    <a:pt x="18719" y="18803"/>
                    <a:pt x="20069" y="21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5" name="Line"/>
            <p:cNvSpPr/>
            <p:nvPr/>
          </p:nvSpPr>
          <p:spPr>
            <a:xfrm>
              <a:off x="5843583" y="8195851"/>
              <a:ext cx="145671" cy="217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624"/>
                  </a:moveTo>
                  <a:cubicBezTo>
                    <a:pt x="2274" y="6861"/>
                    <a:pt x="4547" y="6099"/>
                    <a:pt x="6442" y="6099"/>
                  </a:cubicBezTo>
                  <a:cubicBezTo>
                    <a:pt x="8337" y="6099"/>
                    <a:pt x="9853" y="6861"/>
                    <a:pt x="11558" y="9148"/>
                  </a:cubicBezTo>
                  <a:cubicBezTo>
                    <a:pt x="13263" y="11435"/>
                    <a:pt x="15158" y="15247"/>
                    <a:pt x="15916" y="17788"/>
                  </a:cubicBezTo>
                  <a:cubicBezTo>
                    <a:pt x="16674" y="20329"/>
                    <a:pt x="16295" y="21600"/>
                    <a:pt x="15916" y="21600"/>
                  </a:cubicBezTo>
                  <a:cubicBezTo>
                    <a:pt x="15537" y="21600"/>
                    <a:pt x="15158" y="20329"/>
                    <a:pt x="15158" y="17026"/>
                  </a:cubicBezTo>
                  <a:cubicBezTo>
                    <a:pt x="15158" y="13722"/>
                    <a:pt x="15537" y="8386"/>
                    <a:pt x="16674" y="5209"/>
                  </a:cubicBezTo>
                  <a:cubicBezTo>
                    <a:pt x="17811" y="2033"/>
                    <a:pt x="19705" y="101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6" name="Line"/>
            <p:cNvSpPr/>
            <p:nvPr/>
          </p:nvSpPr>
          <p:spPr>
            <a:xfrm>
              <a:off x="6134961" y="8016958"/>
              <a:ext cx="206968" cy="40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271" fill="norm" stroke="1" extrusionOk="0">
                  <a:moveTo>
                    <a:pt x="21076" y="540"/>
                  </a:moveTo>
                  <a:cubicBezTo>
                    <a:pt x="19515" y="270"/>
                    <a:pt x="17953" y="0"/>
                    <a:pt x="16522" y="0"/>
                  </a:cubicBezTo>
                  <a:cubicBezTo>
                    <a:pt x="15090" y="0"/>
                    <a:pt x="13789" y="270"/>
                    <a:pt x="11317" y="2093"/>
                  </a:cubicBezTo>
                  <a:cubicBezTo>
                    <a:pt x="8845" y="3915"/>
                    <a:pt x="5201" y="7290"/>
                    <a:pt x="2859" y="9922"/>
                  </a:cubicBezTo>
                  <a:cubicBezTo>
                    <a:pt x="517" y="12555"/>
                    <a:pt x="-524" y="14445"/>
                    <a:pt x="257" y="16335"/>
                  </a:cubicBezTo>
                  <a:cubicBezTo>
                    <a:pt x="1037" y="18225"/>
                    <a:pt x="3640" y="20115"/>
                    <a:pt x="6502" y="20858"/>
                  </a:cubicBezTo>
                  <a:cubicBezTo>
                    <a:pt x="9365" y="21600"/>
                    <a:pt x="12488" y="21195"/>
                    <a:pt x="15611" y="207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7" name="Line"/>
            <p:cNvSpPr/>
            <p:nvPr/>
          </p:nvSpPr>
          <p:spPr>
            <a:xfrm>
              <a:off x="6228350" y="8082903"/>
              <a:ext cx="266916" cy="285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34" fill="norm" stroke="1" extrusionOk="0">
                  <a:moveTo>
                    <a:pt x="21485" y="993"/>
                  </a:moveTo>
                  <a:cubicBezTo>
                    <a:pt x="20662" y="419"/>
                    <a:pt x="19839" y="-154"/>
                    <a:pt x="18296" y="37"/>
                  </a:cubicBezTo>
                  <a:cubicBezTo>
                    <a:pt x="16754" y="228"/>
                    <a:pt x="14491" y="1184"/>
                    <a:pt x="13051" y="2044"/>
                  </a:cubicBezTo>
                  <a:cubicBezTo>
                    <a:pt x="11611" y="2904"/>
                    <a:pt x="10994" y="3669"/>
                    <a:pt x="10479" y="4529"/>
                  </a:cubicBezTo>
                  <a:cubicBezTo>
                    <a:pt x="9965" y="5389"/>
                    <a:pt x="9554" y="6345"/>
                    <a:pt x="9759" y="7110"/>
                  </a:cubicBezTo>
                  <a:cubicBezTo>
                    <a:pt x="9965" y="7874"/>
                    <a:pt x="10788" y="8448"/>
                    <a:pt x="11714" y="8830"/>
                  </a:cubicBezTo>
                  <a:cubicBezTo>
                    <a:pt x="12639" y="9212"/>
                    <a:pt x="13668" y="9404"/>
                    <a:pt x="13565" y="9690"/>
                  </a:cubicBezTo>
                  <a:cubicBezTo>
                    <a:pt x="13462" y="9977"/>
                    <a:pt x="12228" y="10359"/>
                    <a:pt x="10171" y="11219"/>
                  </a:cubicBezTo>
                  <a:cubicBezTo>
                    <a:pt x="8114" y="12080"/>
                    <a:pt x="5234" y="13418"/>
                    <a:pt x="3382" y="14469"/>
                  </a:cubicBezTo>
                  <a:cubicBezTo>
                    <a:pt x="1531" y="15520"/>
                    <a:pt x="708" y="16285"/>
                    <a:pt x="296" y="17145"/>
                  </a:cubicBezTo>
                  <a:cubicBezTo>
                    <a:pt x="-115" y="18005"/>
                    <a:pt x="-115" y="18961"/>
                    <a:pt x="399" y="19726"/>
                  </a:cubicBezTo>
                  <a:cubicBezTo>
                    <a:pt x="914" y="20490"/>
                    <a:pt x="1942" y="21064"/>
                    <a:pt x="5542" y="21255"/>
                  </a:cubicBezTo>
                  <a:cubicBezTo>
                    <a:pt x="9142" y="21446"/>
                    <a:pt x="15314" y="21255"/>
                    <a:pt x="21485" y="210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8" name="Line"/>
            <p:cNvSpPr/>
            <p:nvPr/>
          </p:nvSpPr>
          <p:spPr>
            <a:xfrm>
              <a:off x="6587267" y="8326187"/>
              <a:ext cx="7667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9" name="Line"/>
            <p:cNvSpPr/>
            <p:nvPr/>
          </p:nvSpPr>
          <p:spPr>
            <a:xfrm>
              <a:off x="6504986" y="8356854"/>
              <a:ext cx="79726" cy="252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330" fill="norm" stroke="1" extrusionOk="0">
                  <a:moveTo>
                    <a:pt x="19707" y="0"/>
                  </a:moveTo>
                  <a:cubicBezTo>
                    <a:pt x="20382" y="4752"/>
                    <a:pt x="21057" y="9504"/>
                    <a:pt x="21057" y="12960"/>
                  </a:cubicBezTo>
                  <a:cubicBezTo>
                    <a:pt x="21057" y="16416"/>
                    <a:pt x="20382" y="18576"/>
                    <a:pt x="18019" y="19872"/>
                  </a:cubicBezTo>
                  <a:cubicBezTo>
                    <a:pt x="15657" y="21168"/>
                    <a:pt x="11607" y="21600"/>
                    <a:pt x="7894" y="21168"/>
                  </a:cubicBezTo>
                  <a:cubicBezTo>
                    <a:pt x="4182" y="20736"/>
                    <a:pt x="807" y="19440"/>
                    <a:pt x="132" y="17712"/>
                  </a:cubicBezTo>
                  <a:cubicBezTo>
                    <a:pt x="-543" y="15984"/>
                    <a:pt x="1482" y="13824"/>
                    <a:pt x="3507" y="116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0" name="Line"/>
            <p:cNvSpPr/>
            <p:nvPr/>
          </p:nvSpPr>
          <p:spPr>
            <a:xfrm>
              <a:off x="6541266" y="8208182"/>
              <a:ext cx="53711" cy="36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5" h="19346" fill="norm" stroke="1" extrusionOk="0">
                  <a:moveTo>
                    <a:pt x="8836" y="9686"/>
                  </a:moveTo>
                  <a:cubicBezTo>
                    <a:pt x="11782" y="15086"/>
                    <a:pt x="14727" y="20486"/>
                    <a:pt x="17182" y="19136"/>
                  </a:cubicBezTo>
                  <a:cubicBezTo>
                    <a:pt x="19636" y="17786"/>
                    <a:pt x="21600" y="9686"/>
                    <a:pt x="20127" y="4961"/>
                  </a:cubicBezTo>
                  <a:cubicBezTo>
                    <a:pt x="18654" y="236"/>
                    <a:pt x="13745" y="-1114"/>
                    <a:pt x="9818" y="911"/>
                  </a:cubicBezTo>
                  <a:cubicBezTo>
                    <a:pt x="5891" y="2936"/>
                    <a:pt x="2945" y="8336"/>
                    <a:pt x="0" y="13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1" name="Line"/>
            <p:cNvSpPr/>
            <p:nvPr/>
          </p:nvSpPr>
          <p:spPr>
            <a:xfrm>
              <a:off x="6790657" y="7904511"/>
              <a:ext cx="12758" cy="674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1" h="21600" fill="norm" stroke="1" extrusionOk="0">
                  <a:moveTo>
                    <a:pt x="5091" y="0"/>
                  </a:moveTo>
                  <a:cubicBezTo>
                    <a:pt x="12291" y="2618"/>
                    <a:pt x="19491" y="5236"/>
                    <a:pt x="17691" y="7936"/>
                  </a:cubicBezTo>
                  <a:cubicBezTo>
                    <a:pt x="15891" y="10636"/>
                    <a:pt x="5091" y="13418"/>
                    <a:pt x="1491" y="15709"/>
                  </a:cubicBezTo>
                  <a:cubicBezTo>
                    <a:pt x="-2109" y="18000"/>
                    <a:pt x="1491" y="19800"/>
                    <a:pt x="50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2" name="Line"/>
            <p:cNvSpPr/>
            <p:nvPr/>
          </p:nvSpPr>
          <p:spPr>
            <a:xfrm>
              <a:off x="6978276" y="8146899"/>
              <a:ext cx="199338" cy="309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0" y="204"/>
                  </a:moveTo>
                  <a:cubicBezTo>
                    <a:pt x="1385" y="27"/>
                    <a:pt x="2769" y="-150"/>
                    <a:pt x="3877" y="204"/>
                  </a:cubicBezTo>
                  <a:cubicBezTo>
                    <a:pt x="4985" y="558"/>
                    <a:pt x="5815" y="1443"/>
                    <a:pt x="8031" y="4365"/>
                  </a:cubicBezTo>
                  <a:cubicBezTo>
                    <a:pt x="10246" y="7286"/>
                    <a:pt x="13846" y="12243"/>
                    <a:pt x="16338" y="15430"/>
                  </a:cubicBezTo>
                  <a:cubicBezTo>
                    <a:pt x="18831" y="18617"/>
                    <a:pt x="20215" y="20034"/>
                    <a:pt x="21600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3" name="Line"/>
            <p:cNvSpPr/>
            <p:nvPr/>
          </p:nvSpPr>
          <p:spPr>
            <a:xfrm>
              <a:off x="7026041" y="8096182"/>
              <a:ext cx="182240" cy="460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600" fill="norm" stroke="1" extrusionOk="0">
                  <a:moveTo>
                    <a:pt x="21100" y="0"/>
                  </a:moveTo>
                  <a:cubicBezTo>
                    <a:pt x="19621" y="120"/>
                    <a:pt x="18141" y="240"/>
                    <a:pt x="15922" y="1320"/>
                  </a:cubicBezTo>
                  <a:cubicBezTo>
                    <a:pt x="13703" y="2400"/>
                    <a:pt x="10744" y="4440"/>
                    <a:pt x="7785" y="7200"/>
                  </a:cubicBezTo>
                  <a:cubicBezTo>
                    <a:pt x="4826" y="9960"/>
                    <a:pt x="1867" y="13440"/>
                    <a:pt x="684" y="15960"/>
                  </a:cubicBezTo>
                  <a:cubicBezTo>
                    <a:pt x="-500" y="18480"/>
                    <a:pt x="92" y="20040"/>
                    <a:pt x="6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4" name="Line"/>
            <p:cNvSpPr/>
            <p:nvPr/>
          </p:nvSpPr>
          <p:spPr>
            <a:xfrm>
              <a:off x="7208280" y="8402856"/>
              <a:ext cx="76157" cy="213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85" fill="norm" stroke="1" extrusionOk="0">
                  <a:moveTo>
                    <a:pt x="19440" y="0"/>
                  </a:moveTo>
                  <a:cubicBezTo>
                    <a:pt x="20160" y="5143"/>
                    <a:pt x="20880" y="10286"/>
                    <a:pt x="21240" y="13500"/>
                  </a:cubicBezTo>
                  <a:cubicBezTo>
                    <a:pt x="21600" y="16714"/>
                    <a:pt x="21600" y="18000"/>
                    <a:pt x="20520" y="19157"/>
                  </a:cubicBezTo>
                  <a:cubicBezTo>
                    <a:pt x="19440" y="20314"/>
                    <a:pt x="17280" y="21343"/>
                    <a:pt x="14400" y="21471"/>
                  </a:cubicBezTo>
                  <a:cubicBezTo>
                    <a:pt x="11520" y="21600"/>
                    <a:pt x="7920" y="20829"/>
                    <a:pt x="5400" y="19543"/>
                  </a:cubicBezTo>
                  <a:cubicBezTo>
                    <a:pt x="2880" y="18257"/>
                    <a:pt x="1440" y="16457"/>
                    <a:pt x="0" y="146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5" name="Line"/>
            <p:cNvSpPr/>
            <p:nvPr/>
          </p:nvSpPr>
          <p:spPr>
            <a:xfrm>
              <a:off x="7223614" y="8303186"/>
              <a:ext cx="3833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6" name="Line"/>
            <p:cNvSpPr/>
            <p:nvPr/>
          </p:nvSpPr>
          <p:spPr>
            <a:xfrm>
              <a:off x="7346283" y="7942846"/>
              <a:ext cx="149887" cy="605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3" h="21600" fill="norm" stroke="1" extrusionOk="0">
                  <a:moveTo>
                    <a:pt x="2090" y="0"/>
                  </a:moveTo>
                  <a:cubicBezTo>
                    <a:pt x="6968" y="1914"/>
                    <a:pt x="11845" y="3828"/>
                    <a:pt x="15503" y="6334"/>
                  </a:cubicBezTo>
                  <a:cubicBezTo>
                    <a:pt x="19161" y="8840"/>
                    <a:pt x="21600" y="11939"/>
                    <a:pt x="19858" y="14537"/>
                  </a:cubicBezTo>
                  <a:cubicBezTo>
                    <a:pt x="18116" y="17134"/>
                    <a:pt x="12194" y="19230"/>
                    <a:pt x="8187" y="20324"/>
                  </a:cubicBezTo>
                  <a:cubicBezTo>
                    <a:pt x="4181" y="21418"/>
                    <a:pt x="2090" y="215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7" name="Line"/>
            <p:cNvSpPr/>
            <p:nvPr/>
          </p:nvSpPr>
          <p:spPr>
            <a:xfrm>
              <a:off x="7652957" y="8263376"/>
              <a:ext cx="168672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3273" y="4868"/>
                    <a:pt x="6545" y="-1303"/>
                    <a:pt x="10145" y="240"/>
                  </a:cubicBezTo>
                  <a:cubicBezTo>
                    <a:pt x="13745" y="1783"/>
                    <a:pt x="17673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8" name="Line"/>
            <p:cNvSpPr/>
            <p:nvPr/>
          </p:nvSpPr>
          <p:spPr>
            <a:xfrm>
              <a:off x="7737293" y="8364521"/>
              <a:ext cx="92002" cy="3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0"/>
                  </a:moveTo>
                  <a:cubicBezTo>
                    <a:pt x="2400" y="8308"/>
                    <a:pt x="4800" y="16615"/>
                    <a:pt x="8400" y="19108"/>
                  </a:cubicBezTo>
                  <a:cubicBezTo>
                    <a:pt x="12000" y="21600"/>
                    <a:pt x="16800" y="18277"/>
                    <a:pt x="21600" y="14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9" name="Line"/>
            <p:cNvSpPr/>
            <p:nvPr/>
          </p:nvSpPr>
          <p:spPr>
            <a:xfrm>
              <a:off x="7959631" y="8149850"/>
              <a:ext cx="145671" cy="301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fill="norm" stroke="1" extrusionOk="0">
                  <a:moveTo>
                    <a:pt x="0" y="0"/>
                  </a:moveTo>
                  <a:cubicBezTo>
                    <a:pt x="758" y="5445"/>
                    <a:pt x="1516" y="10891"/>
                    <a:pt x="2274" y="14067"/>
                  </a:cubicBezTo>
                  <a:cubicBezTo>
                    <a:pt x="3032" y="17244"/>
                    <a:pt x="3789" y="18151"/>
                    <a:pt x="4737" y="19150"/>
                  </a:cubicBezTo>
                  <a:cubicBezTo>
                    <a:pt x="5684" y="20148"/>
                    <a:pt x="6821" y="21237"/>
                    <a:pt x="7958" y="21418"/>
                  </a:cubicBezTo>
                  <a:cubicBezTo>
                    <a:pt x="9095" y="21600"/>
                    <a:pt x="10232" y="20874"/>
                    <a:pt x="12126" y="17879"/>
                  </a:cubicBezTo>
                  <a:cubicBezTo>
                    <a:pt x="14021" y="14884"/>
                    <a:pt x="16674" y="9620"/>
                    <a:pt x="18379" y="6262"/>
                  </a:cubicBezTo>
                  <a:cubicBezTo>
                    <a:pt x="20084" y="2904"/>
                    <a:pt x="20842" y="145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0" name="Line"/>
            <p:cNvSpPr/>
            <p:nvPr/>
          </p:nvSpPr>
          <p:spPr>
            <a:xfrm>
              <a:off x="8077189" y="8218851"/>
              <a:ext cx="319453" cy="171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085" y="8705"/>
                  </a:moveTo>
                  <a:cubicBezTo>
                    <a:pt x="6221" y="8382"/>
                    <a:pt x="5357" y="8060"/>
                    <a:pt x="4234" y="8543"/>
                  </a:cubicBezTo>
                  <a:cubicBezTo>
                    <a:pt x="3110" y="9027"/>
                    <a:pt x="1728" y="10316"/>
                    <a:pt x="950" y="11767"/>
                  </a:cubicBezTo>
                  <a:cubicBezTo>
                    <a:pt x="173" y="13218"/>
                    <a:pt x="0" y="14830"/>
                    <a:pt x="0" y="16442"/>
                  </a:cubicBezTo>
                  <a:cubicBezTo>
                    <a:pt x="0" y="18054"/>
                    <a:pt x="173" y="19666"/>
                    <a:pt x="691" y="20310"/>
                  </a:cubicBezTo>
                  <a:cubicBezTo>
                    <a:pt x="1210" y="20955"/>
                    <a:pt x="2074" y="20633"/>
                    <a:pt x="2851" y="19827"/>
                  </a:cubicBezTo>
                  <a:cubicBezTo>
                    <a:pt x="3629" y="19021"/>
                    <a:pt x="4320" y="17731"/>
                    <a:pt x="4925" y="17731"/>
                  </a:cubicBezTo>
                  <a:cubicBezTo>
                    <a:pt x="5530" y="17731"/>
                    <a:pt x="6048" y="19021"/>
                    <a:pt x="6480" y="18699"/>
                  </a:cubicBezTo>
                  <a:cubicBezTo>
                    <a:pt x="6912" y="18376"/>
                    <a:pt x="7258" y="16442"/>
                    <a:pt x="7603" y="14669"/>
                  </a:cubicBezTo>
                  <a:cubicBezTo>
                    <a:pt x="7949" y="12896"/>
                    <a:pt x="8294" y="11284"/>
                    <a:pt x="8899" y="10639"/>
                  </a:cubicBezTo>
                  <a:cubicBezTo>
                    <a:pt x="9504" y="9994"/>
                    <a:pt x="10368" y="10316"/>
                    <a:pt x="11146" y="11122"/>
                  </a:cubicBezTo>
                  <a:cubicBezTo>
                    <a:pt x="11923" y="11928"/>
                    <a:pt x="12614" y="13218"/>
                    <a:pt x="13219" y="14507"/>
                  </a:cubicBezTo>
                  <a:cubicBezTo>
                    <a:pt x="13824" y="15797"/>
                    <a:pt x="14342" y="17087"/>
                    <a:pt x="14342" y="18537"/>
                  </a:cubicBezTo>
                  <a:cubicBezTo>
                    <a:pt x="14342" y="19988"/>
                    <a:pt x="13824" y="21600"/>
                    <a:pt x="13478" y="21600"/>
                  </a:cubicBezTo>
                  <a:cubicBezTo>
                    <a:pt x="13133" y="21600"/>
                    <a:pt x="12960" y="19988"/>
                    <a:pt x="13219" y="16925"/>
                  </a:cubicBezTo>
                  <a:cubicBezTo>
                    <a:pt x="13478" y="13863"/>
                    <a:pt x="14170" y="9349"/>
                    <a:pt x="15638" y="6287"/>
                  </a:cubicBezTo>
                  <a:cubicBezTo>
                    <a:pt x="17107" y="3224"/>
                    <a:pt x="19354" y="161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1" name="Line"/>
            <p:cNvSpPr/>
            <p:nvPr/>
          </p:nvSpPr>
          <p:spPr>
            <a:xfrm>
              <a:off x="8449984" y="8037281"/>
              <a:ext cx="161329" cy="41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475" fill="norm" stroke="1" extrusionOk="0">
                  <a:moveTo>
                    <a:pt x="21305" y="1839"/>
                  </a:moveTo>
                  <a:cubicBezTo>
                    <a:pt x="20292" y="1184"/>
                    <a:pt x="19280" y="530"/>
                    <a:pt x="17930" y="202"/>
                  </a:cubicBezTo>
                  <a:cubicBezTo>
                    <a:pt x="16580" y="-125"/>
                    <a:pt x="14892" y="-125"/>
                    <a:pt x="12361" y="726"/>
                  </a:cubicBezTo>
                  <a:cubicBezTo>
                    <a:pt x="9830" y="1577"/>
                    <a:pt x="6455" y="3279"/>
                    <a:pt x="3924" y="5897"/>
                  </a:cubicBezTo>
                  <a:cubicBezTo>
                    <a:pt x="1392" y="8515"/>
                    <a:pt x="-295" y="12050"/>
                    <a:pt x="43" y="14733"/>
                  </a:cubicBezTo>
                  <a:cubicBezTo>
                    <a:pt x="380" y="17417"/>
                    <a:pt x="2743" y="19250"/>
                    <a:pt x="5274" y="20231"/>
                  </a:cubicBezTo>
                  <a:cubicBezTo>
                    <a:pt x="7805" y="21213"/>
                    <a:pt x="10505" y="21344"/>
                    <a:pt x="13205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2" name="Line"/>
            <p:cNvSpPr/>
            <p:nvPr/>
          </p:nvSpPr>
          <p:spPr>
            <a:xfrm>
              <a:off x="8577694" y="8139524"/>
              <a:ext cx="202290" cy="240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382" fill="norm" stroke="1" extrusionOk="0">
                  <a:moveTo>
                    <a:pt x="21372" y="3647"/>
                  </a:moveTo>
                  <a:cubicBezTo>
                    <a:pt x="20832" y="2510"/>
                    <a:pt x="20292" y="1374"/>
                    <a:pt x="19212" y="691"/>
                  </a:cubicBezTo>
                  <a:cubicBezTo>
                    <a:pt x="18132" y="9"/>
                    <a:pt x="16512" y="-218"/>
                    <a:pt x="14217" y="237"/>
                  </a:cubicBezTo>
                  <a:cubicBezTo>
                    <a:pt x="11922" y="691"/>
                    <a:pt x="8952" y="1828"/>
                    <a:pt x="7602" y="3534"/>
                  </a:cubicBezTo>
                  <a:cubicBezTo>
                    <a:pt x="6252" y="5239"/>
                    <a:pt x="6522" y="7513"/>
                    <a:pt x="7332" y="8877"/>
                  </a:cubicBezTo>
                  <a:cubicBezTo>
                    <a:pt x="8142" y="10241"/>
                    <a:pt x="9492" y="10696"/>
                    <a:pt x="9357" y="11150"/>
                  </a:cubicBezTo>
                  <a:cubicBezTo>
                    <a:pt x="9222" y="11605"/>
                    <a:pt x="7602" y="12060"/>
                    <a:pt x="6117" y="12515"/>
                  </a:cubicBezTo>
                  <a:cubicBezTo>
                    <a:pt x="4632" y="12969"/>
                    <a:pt x="3282" y="13424"/>
                    <a:pt x="2067" y="13993"/>
                  </a:cubicBezTo>
                  <a:cubicBezTo>
                    <a:pt x="852" y="14561"/>
                    <a:pt x="-228" y="15243"/>
                    <a:pt x="42" y="16494"/>
                  </a:cubicBezTo>
                  <a:cubicBezTo>
                    <a:pt x="312" y="17744"/>
                    <a:pt x="1932" y="19563"/>
                    <a:pt x="4632" y="20473"/>
                  </a:cubicBezTo>
                  <a:cubicBezTo>
                    <a:pt x="7332" y="21382"/>
                    <a:pt x="11112" y="21382"/>
                    <a:pt x="14892" y="21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3" name="Line"/>
            <p:cNvSpPr/>
            <p:nvPr/>
          </p:nvSpPr>
          <p:spPr>
            <a:xfrm>
              <a:off x="8802983" y="8295520"/>
              <a:ext cx="7668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4" name="Line"/>
            <p:cNvSpPr/>
            <p:nvPr/>
          </p:nvSpPr>
          <p:spPr>
            <a:xfrm>
              <a:off x="8811250" y="8341521"/>
              <a:ext cx="114404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600" fill="norm" stroke="1" extrusionOk="0">
                  <a:moveTo>
                    <a:pt x="21020" y="0"/>
                  </a:moveTo>
                  <a:cubicBezTo>
                    <a:pt x="16794" y="3273"/>
                    <a:pt x="12568" y="6545"/>
                    <a:pt x="8576" y="10145"/>
                  </a:cubicBezTo>
                  <a:cubicBezTo>
                    <a:pt x="4585" y="13745"/>
                    <a:pt x="829" y="17673"/>
                    <a:pt x="124" y="19636"/>
                  </a:cubicBezTo>
                  <a:cubicBezTo>
                    <a:pt x="-580" y="21600"/>
                    <a:pt x="1768" y="21600"/>
                    <a:pt x="5524" y="21600"/>
                  </a:cubicBezTo>
                  <a:cubicBezTo>
                    <a:pt x="9281" y="21600"/>
                    <a:pt x="14446" y="21600"/>
                    <a:pt x="196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5" name="Line"/>
            <p:cNvSpPr/>
            <p:nvPr/>
          </p:nvSpPr>
          <p:spPr>
            <a:xfrm>
              <a:off x="9109657" y="8011847"/>
              <a:ext cx="35780" cy="536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171" y="3189"/>
                    <a:pt x="12343" y="6377"/>
                    <a:pt x="16200" y="9669"/>
                  </a:cubicBezTo>
                  <a:cubicBezTo>
                    <a:pt x="20057" y="12960"/>
                    <a:pt x="21600" y="16354"/>
                    <a:pt x="21600" y="18360"/>
                  </a:cubicBezTo>
                  <a:cubicBezTo>
                    <a:pt x="21600" y="20366"/>
                    <a:pt x="20057" y="20983"/>
                    <a:pt x="185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6" name="Line"/>
            <p:cNvSpPr/>
            <p:nvPr/>
          </p:nvSpPr>
          <p:spPr>
            <a:xfrm>
              <a:off x="9224660" y="8134516"/>
              <a:ext cx="191672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08"/>
                  </a:moveTo>
                  <a:cubicBezTo>
                    <a:pt x="1152" y="554"/>
                    <a:pt x="2304" y="0"/>
                    <a:pt x="3456" y="0"/>
                  </a:cubicBezTo>
                  <a:cubicBezTo>
                    <a:pt x="4608" y="0"/>
                    <a:pt x="5760" y="554"/>
                    <a:pt x="7920" y="2677"/>
                  </a:cubicBezTo>
                  <a:cubicBezTo>
                    <a:pt x="10080" y="4800"/>
                    <a:pt x="13248" y="8492"/>
                    <a:pt x="15696" y="11908"/>
                  </a:cubicBezTo>
                  <a:cubicBezTo>
                    <a:pt x="18144" y="15323"/>
                    <a:pt x="19872" y="1846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7" name="Line"/>
            <p:cNvSpPr/>
            <p:nvPr/>
          </p:nvSpPr>
          <p:spPr>
            <a:xfrm>
              <a:off x="9275541" y="8126849"/>
              <a:ext cx="255793" cy="3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405" y="0"/>
                  </a:moveTo>
                  <a:cubicBezTo>
                    <a:pt x="19053" y="702"/>
                    <a:pt x="16700" y="1405"/>
                    <a:pt x="13492" y="3776"/>
                  </a:cubicBezTo>
                  <a:cubicBezTo>
                    <a:pt x="10284" y="6146"/>
                    <a:pt x="6221" y="10185"/>
                    <a:pt x="3868" y="12556"/>
                  </a:cubicBezTo>
                  <a:cubicBezTo>
                    <a:pt x="1516" y="14927"/>
                    <a:pt x="874" y="15629"/>
                    <a:pt x="447" y="16771"/>
                  </a:cubicBezTo>
                  <a:cubicBezTo>
                    <a:pt x="19" y="17912"/>
                    <a:pt x="-195" y="19493"/>
                    <a:pt x="233" y="20371"/>
                  </a:cubicBezTo>
                  <a:cubicBezTo>
                    <a:pt x="660" y="21249"/>
                    <a:pt x="1730" y="21424"/>
                    <a:pt x="27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8" name="Line"/>
            <p:cNvSpPr/>
            <p:nvPr/>
          </p:nvSpPr>
          <p:spPr>
            <a:xfrm>
              <a:off x="9500666" y="8341521"/>
              <a:ext cx="1" cy="12267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9" name="Line"/>
            <p:cNvSpPr/>
            <p:nvPr/>
          </p:nvSpPr>
          <p:spPr>
            <a:xfrm>
              <a:off x="9512060" y="8364521"/>
              <a:ext cx="118943" cy="99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17253" y="0"/>
                  </a:moveTo>
                  <a:cubicBezTo>
                    <a:pt x="14955" y="0"/>
                    <a:pt x="12657" y="0"/>
                    <a:pt x="10589" y="831"/>
                  </a:cubicBezTo>
                  <a:cubicBezTo>
                    <a:pt x="8521" y="1662"/>
                    <a:pt x="6683" y="3323"/>
                    <a:pt x="4615" y="5539"/>
                  </a:cubicBezTo>
                  <a:cubicBezTo>
                    <a:pt x="2546" y="7754"/>
                    <a:pt x="249" y="10523"/>
                    <a:pt x="19" y="12738"/>
                  </a:cubicBezTo>
                  <a:cubicBezTo>
                    <a:pt x="-211" y="14954"/>
                    <a:pt x="1627" y="16615"/>
                    <a:pt x="5534" y="18000"/>
                  </a:cubicBezTo>
                  <a:cubicBezTo>
                    <a:pt x="9440" y="19385"/>
                    <a:pt x="15415" y="20492"/>
                    <a:pt x="2138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0" name="Line"/>
            <p:cNvSpPr/>
            <p:nvPr/>
          </p:nvSpPr>
          <p:spPr>
            <a:xfrm>
              <a:off x="9608001" y="8057848"/>
              <a:ext cx="168013" cy="4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600" fill="norm" stroke="1" extrusionOk="0">
                  <a:moveTo>
                    <a:pt x="16442" y="0"/>
                  </a:moveTo>
                  <a:cubicBezTo>
                    <a:pt x="18376" y="1516"/>
                    <a:pt x="20310" y="3032"/>
                    <a:pt x="20955" y="5495"/>
                  </a:cubicBezTo>
                  <a:cubicBezTo>
                    <a:pt x="21600" y="7958"/>
                    <a:pt x="20955" y="11368"/>
                    <a:pt x="18860" y="14084"/>
                  </a:cubicBezTo>
                  <a:cubicBezTo>
                    <a:pt x="16764" y="16800"/>
                    <a:pt x="13218" y="18821"/>
                    <a:pt x="9833" y="19958"/>
                  </a:cubicBezTo>
                  <a:cubicBezTo>
                    <a:pt x="6448" y="21095"/>
                    <a:pt x="3224" y="2134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1" name="Line"/>
            <p:cNvSpPr/>
            <p:nvPr/>
          </p:nvSpPr>
          <p:spPr>
            <a:xfrm>
              <a:off x="9822673" y="8227656"/>
              <a:ext cx="153338" cy="2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3600" y="6132"/>
                    <a:pt x="7200" y="-1068"/>
                    <a:pt x="10800" y="132"/>
                  </a:cubicBezTo>
                  <a:cubicBezTo>
                    <a:pt x="14400" y="1332"/>
                    <a:pt x="18000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2" name="Line"/>
            <p:cNvSpPr/>
            <p:nvPr/>
          </p:nvSpPr>
          <p:spPr>
            <a:xfrm>
              <a:off x="9838007" y="8341521"/>
              <a:ext cx="138004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3" name="Line"/>
            <p:cNvSpPr/>
            <p:nvPr/>
          </p:nvSpPr>
          <p:spPr>
            <a:xfrm>
              <a:off x="10071742" y="8188184"/>
              <a:ext cx="348946" cy="236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496" fill="norm" stroke="1" extrusionOk="0">
                  <a:moveTo>
                    <a:pt x="4500" y="2090"/>
                  </a:moveTo>
                  <a:cubicBezTo>
                    <a:pt x="5131" y="4413"/>
                    <a:pt x="5762" y="6736"/>
                    <a:pt x="5683" y="9755"/>
                  </a:cubicBezTo>
                  <a:cubicBezTo>
                    <a:pt x="5604" y="12774"/>
                    <a:pt x="4816" y="16490"/>
                    <a:pt x="4027" y="18697"/>
                  </a:cubicBezTo>
                  <a:cubicBezTo>
                    <a:pt x="3239" y="20903"/>
                    <a:pt x="2451" y="21600"/>
                    <a:pt x="1662" y="21484"/>
                  </a:cubicBezTo>
                  <a:cubicBezTo>
                    <a:pt x="874" y="21368"/>
                    <a:pt x="86" y="20439"/>
                    <a:pt x="7" y="17884"/>
                  </a:cubicBezTo>
                  <a:cubicBezTo>
                    <a:pt x="-72" y="15329"/>
                    <a:pt x="559" y="11148"/>
                    <a:pt x="3160" y="8013"/>
                  </a:cubicBezTo>
                  <a:cubicBezTo>
                    <a:pt x="5762" y="4877"/>
                    <a:pt x="10334" y="2787"/>
                    <a:pt x="13724" y="1626"/>
                  </a:cubicBezTo>
                  <a:cubicBezTo>
                    <a:pt x="17113" y="465"/>
                    <a:pt x="19321" y="232"/>
                    <a:pt x="2152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4" name="Line"/>
            <p:cNvSpPr/>
            <p:nvPr/>
          </p:nvSpPr>
          <p:spPr>
            <a:xfrm>
              <a:off x="10438299" y="7997652"/>
              <a:ext cx="128059" cy="129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411" fill="norm" stroke="1" extrusionOk="0">
                  <a:moveTo>
                    <a:pt x="893" y="3623"/>
                  </a:moveTo>
                  <a:cubicBezTo>
                    <a:pt x="2163" y="1929"/>
                    <a:pt x="3434" y="235"/>
                    <a:pt x="4916" y="23"/>
                  </a:cubicBezTo>
                  <a:cubicBezTo>
                    <a:pt x="6398" y="-189"/>
                    <a:pt x="8093" y="1082"/>
                    <a:pt x="8516" y="2776"/>
                  </a:cubicBezTo>
                  <a:cubicBezTo>
                    <a:pt x="8940" y="4470"/>
                    <a:pt x="8093" y="6587"/>
                    <a:pt x="5975" y="8705"/>
                  </a:cubicBezTo>
                  <a:cubicBezTo>
                    <a:pt x="3857" y="10823"/>
                    <a:pt x="469" y="12940"/>
                    <a:pt x="46" y="14423"/>
                  </a:cubicBezTo>
                  <a:cubicBezTo>
                    <a:pt x="-378" y="15905"/>
                    <a:pt x="2163" y="16752"/>
                    <a:pt x="6187" y="17811"/>
                  </a:cubicBezTo>
                  <a:cubicBezTo>
                    <a:pt x="10210" y="18870"/>
                    <a:pt x="15716" y="20140"/>
                    <a:pt x="21222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5" name="Line"/>
            <p:cNvSpPr/>
            <p:nvPr/>
          </p:nvSpPr>
          <p:spPr>
            <a:xfrm>
              <a:off x="9968343" y="8617527"/>
              <a:ext cx="283674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70" y="15600"/>
                    <a:pt x="9341" y="9600"/>
                    <a:pt x="12941" y="6000"/>
                  </a:cubicBezTo>
                  <a:cubicBezTo>
                    <a:pt x="16541" y="2400"/>
                    <a:pt x="1907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6" name="Line"/>
            <p:cNvSpPr/>
            <p:nvPr/>
          </p:nvSpPr>
          <p:spPr>
            <a:xfrm>
              <a:off x="9983677" y="8694196"/>
              <a:ext cx="37567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96" y="15840"/>
                    <a:pt x="9992" y="10080"/>
                    <a:pt x="13592" y="6480"/>
                  </a:cubicBezTo>
                  <a:cubicBezTo>
                    <a:pt x="17192" y="2880"/>
                    <a:pt x="19396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2" name="Drawing"/>
          <p:cNvGrpSpPr/>
          <p:nvPr/>
        </p:nvGrpSpPr>
        <p:grpSpPr>
          <a:xfrm>
            <a:off x="1318696" y="270895"/>
            <a:ext cx="9315211" cy="8349712"/>
            <a:chOff x="0" y="0"/>
            <a:chExt cx="9315210" cy="8349711"/>
          </a:xfrm>
        </p:grpSpPr>
        <p:sp>
          <p:nvSpPr>
            <p:cNvPr id="3899" name="Line"/>
            <p:cNvSpPr/>
            <p:nvPr/>
          </p:nvSpPr>
          <p:spPr>
            <a:xfrm>
              <a:off x="0" y="545514"/>
              <a:ext cx="306674" cy="689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5" fill="norm" stroke="1" extrusionOk="0">
                  <a:moveTo>
                    <a:pt x="0" y="2036"/>
                  </a:moveTo>
                  <a:cubicBezTo>
                    <a:pt x="540" y="3471"/>
                    <a:pt x="1080" y="4906"/>
                    <a:pt x="2700" y="6898"/>
                  </a:cubicBezTo>
                  <a:cubicBezTo>
                    <a:pt x="4320" y="8891"/>
                    <a:pt x="7020" y="11441"/>
                    <a:pt x="9810" y="13872"/>
                  </a:cubicBezTo>
                  <a:cubicBezTo>
                    <a:pt x="12600" y="16303"/>
                    <a:pt x="15480" y="18615"/>
                    <a:pt x="17370" y="19930"/>
                  </a:cubicBezTo>
                  <a:cubicBezTo>
                    <a:pt x="19260" y="21245"/>
                    <a:pt x="20160" y="21564"/>
                    <a:pt x="20700" y="21484"/>
                  </a:cubicBezTo>
                  <a:cubicBezTo>
                    <a:pt x="21240" y="21405"/>
                    <a:pt x="21420" y="20926"/>
                    <a:pt x="21060" y="19173"/>
                  </a:cubicBezTo>
                  <a:cubicBezTo>
                    <a:pt x="20700" y="17419"/>
                    <a:pt x="19800" y="14391"/>
                    <a:pt x="19080" y="11800"/>
                  </a:cubicBezTo>
                  <a:cubicBezTo>
                    <a:pt x="18360" y="9210"/>
                    <a:pt x="17820" y="7058"/>
                    <a:pt x="17550" y="5304"/>
                  </a:cubicBezTo>
                  <a:cubicBezTo>
                    <a:pt x="17280" y="3551"/>
                    <a:pt x="17280" y="2196"/>
                    <a:pt x="17190" y="1319"/>
                  </a:cubicBezTo>
                  <a:cubicBezTo>
                    <a:pt x="17100" y="442"/>
                    <a:pt x="16920" y="44"/>
                    <a:pt x="17280" y="4"/>
                  </a:cubicBezTo>
                  <a:cubicBezTo>
                    <a:pt x="17640" y="-36"/>
                    <a:pt x="18540" y="283"/>
                    <a:pt x="19350" y="602"/>
                  </a:cubicBezTo>
                  <a:cubicBezTo>
                    <a:pt x="20160" y="920"/>
                    <a:pt x="20880" y="1239"/>
                    <a:pt x="21600" y="15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0" name="Line"/>
            <p:cNvSpPr/>
            <p:nvPr/>
          </p:nvSpPr>
          <p:spPr>
            <a:xfrm>
              <a:off x="406281" y="812198"/>
              <a:ext cx="145732" cy="303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169" fill="norm" stroke="1" extrusionOk="0">
                  <a:moveTo>
                    <a:pt x="16767" y="5211"/>
                  </a:moveTo>
                  <a:cubicBezTo>
                    <a:pt x="14533" y="3783"/>
                    <a:pt x="12298" y="2355"/>
                    <a:pt x="10064" y="1373"/>
                  </a:cubicBezTo>
                  <a:cubicBezTo>
                    <a:pt x="7829" y="392"/>
                    <a:pt x="5595" y="-144"/>
                    <a:pt x="4105" y="35"/>
                  </a:cubicBezTo>
                  <a:cubicBezTo>
                    <a:pt x="2615" y="213"/>
                    <a:pt x="1870" y="1106"/>
                    <a:pt x="1126" y="3873"/>
                  </a:cubicBezTo>
                  <a:cubicBezTo>
                    <a:pt x="381" y="6639"/>
                    <a:pt x="-364" y="11281"/>
                    <a:pt x="195" y="14405"/>
                  </a:cubicBezTo>
                  <a:cubicBezTo>
                    <a:pt x="753" y="17529"/>
                    <a:pt x="2615" y="19135"/>
                    <a:pt x="4477" y="20117"/>
                  </a:cubicBezTo>
                  <a:cubicBezTo>
                    <a:pt x="6339" y="21099"/>
                    <a:pt x="8202" y="21456"/>
                    <a:pt x="9691" y="20920"/>
                  </a:cubicBezTo>
                  <a:cubicBezTo>
                    <a:pt x="11181" y="20385"/>
                    <a:pt x="12298" y="18957"/>
                    <a:pt x="12857" y="17796"/>
                  </a:cubicBezTo>
                  <a:cubicBezTo>
                    <a:pt x="13415" y="16636"/>
                    <a:pt x="13415" y="15744"/>
                    <a:pt x="13788" y="14226"/>
                  </a:cubicBezTo>
                  <a:cubicBezTo>
                    <a:pt x="14160" y="12709"/>
                    <a:pt x="14905" y="10567"/>
                    <a:pt x="16208" y="9674"/>
                  </a:cubicBezTo>
                  <a:cubicBezTo>
                    <a:pt x="17512" y="8782"/>
                    <a:pt x="19374" y="9139"/>
                    <a:pt x="21236" y="9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1" name="Line"/>
            <p:cNvSpPr/>
            <p:nvPr/>
          </p:nvSpPr>
          <p:spPr>
            <a:xfrm>
              <a:off x="559679" y="764128"/>
              <a:ext cx="199339" cy="306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1" fill="norm" stroke="1" extrusionOk="0">
                  <a:moveTo>
                    <a:pt x="0" y="8033"/>
                  </a:moveTo>
                  <a:cubicBezTo>
                    <a:pt x="1385" y="7855"/>
                    <a:pt x="2769" y="7676"/>
                    <a:pt x="5400" y="9193"/>
                  </a:cubicBezTo>
                  <a:cubicBezTo>
                    <a:pt x="8031" y="10711"/>
                    <a:pt x="11908" y="13924"/>
                    <a:pt x="14262" y="15977"/>
                  </a:cubicBezTo>
                  <a:cubicBezTo>
                    <a:pt x="16615" y="18030"/>
                    <a:pt x="17446" y="18922"/>
                    <a:pt x="18000" y="19815"/>
                  </a:cubicBezTo>
                  <a:cubicBezTo>
                    <a:pt x="18554" y="20707"/>
                    <a:pt x="18831" y="21600"/>
                    <a:pt x="18415" y="21332"/>
                  </a:cubicBezTo>
                  <a:cubicBezTo>
                    <a:pt x="18000" y="21064"/>
                    <a:pt x="16892" y="19636"/>
                    <a:pt x="15785" y="16780"/>
                  </a:cubicBezTo>
                  <a:cubicBezTo>
                    <a:pt x="14677" y="13924"/>
                    <a:pt x="13569" y="9640"/>
                    <a:pt x="14538" y="6605"/>
                  </a:cubicBezTo>
                  <a:cubicBezTo>
                    <a:pt x="15508" y="3570"/>
                    <a:pt x="18554" y="178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2" name="Line"/>
            <p:cNvSpPr/>
            <p:nvPr/>
          </p:nvSpPr>
          <p:spPr>
            <a:xfrm>
              <a:off x="1007123" y="436979"/>
              <a:ext cx="257906" cy="56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311" fill="norm" stroke="1" extrusionOk="0">
                  <a:moveTo>
                    <a:pt x="14383" y="1913"/>
                  </a:moveTo>
                  <a:cubicBezTo>
                    <a:pt x="13959" y="1244"/>
                    <a:pt x="13536" y="575"/>
                    <a:pt x="12795" y="241"/>
                  </a:cubicBezTo>
                  <a:cubicBezTo>
                    <a:pt x="12053" y="-94"/>
                    <a:pt x="10995" y="-94"/>
                    <a:pt x="9512" y="336"/>
                  </a:cubicBezTo>
                  <a:cubicBezTo>
                    <a:pt x="8030" y="766"/>
                    <a:pt x="6124" y="1626"/>
                    <a:pt x="4430" y="3347"/>
                  </a:cubicBezTo>
                  <a:cubicBezTo>
                    <a:pt x="2736" y="5067"/>
                    <a:pt x="1253" y="7648"/>
                    <a:pt x="512" y="10324"/>
                  </a:cubicBezTo>
                  <a:cubicBezTo>
                    <a:pt x="-229" y="13000"/>
                    <a:pt x="-229" y="15771"/>
                    <a:pt x="936" y="17779"/>
                  </a:cubicBezTo>
                  <a:cubicBezTo>
                    <a:pt x="2100" y="19786"/>
                    <a:pt x="4430" y="21028"/>
                    <a:pt x="8030" y="21267"/>
                  </a:cubicBezTo>
                  <a:cubicBezTo>
                    <a:pt x="11630" y="21506"/>
                    <a:pt x="16500" y="20741"/>
                    <a:pt x="21371" y="19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3" name="Line"/>
            <p:cNvSpPr/>
            <p:nvPr/>
          </p:nvSpPr>
          <p:spPr>
            <a:xfrm>
              <a:off x="1326455" y="448982"/>
              <a:ext cx="268248" cy="432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265" fill="norm" stroke="1" extrusionOk="0">
                  <a:moveTo>
                    <a:pt x="15276" y="2676"/>
                  </a:moveTo>
                  <a:cubicBezTo>
                    <a:pt x="14868" y="1797"/>
                    <a:pt x="14461" y="918"/>
                    <a:pt x="13747" y="416"/>
                  </a:cubicBezTo>
                  <a:cubicBezTo>
                    <a:pt x="13034" y="-86"/>
                    <a:pt x="12015" y="-212"/>
                    <a:pt x="10283" y="479"/>
                  </a:cubicBezTo>
                  <a:cubicBezTo>
                    <a:pt x="8551" y="1169"/>
                    <a:pt x="6106" y="2676"/>
                    <a:pt x="4374" y="4623"/>
                  </a:cubicBezTo>
                  <a:cubicBezTo>
                    <a:pt x="2642" y="6569"/>
                    <a:pt x="1623" y="8955"/>
                    <a:pt x="1521" y="10462"/>
                  </a:cubicBezTo>
                  <a:cubicBezTo>
                    <a:pt x="1419" y="11969"/>
                    <a:pt x="2234" y="12597"/>
                    <a:pt x="3864" y="12786"/>
                  </a:cubicBezTo>
                  <a:cubicBezTo>
                    <a:pt x="5495" y="12974"/>
                    <a:pt x="7940" y="12723"/>
                    <a:pt x="9672" y="12409"/>
                  </a:cubicBezTo>
                  <a:cubicBezTo>
                    <a:pt x="11404" y="12095"/>
                    <a:pt x="12423" y="11718"/>
                    <a:pt x="11098" y="12346"/>
                  </a:cubicBezTo>
                  <a:cubicBezTo>
                    <a:pt x="9774" y="12974"/>
                    <a:pt x="6106" y="14607"/>
                    <a:pt x="3763" y="15988"/>
                  </a:cubicBezTo>
                  <a:cubicBezTo>
                    <a:pt x="1419" y="17369"/>
                    <a:pt x="400" y="18500"/>
                    <a:pt x="95" y="19379"/>
                  </a:cubicBezTo>
                  <a:cubicBezTo>
                    <a:pt x="-211" y="20258"/>
                    <a:pt x="197" y="20886"/>
                    <a:pt x="1725" y="21137"/>
                  </a:cubicBezTo>
                  <a:cubicBezTo>
                    <a:pt x="3253" y="21388"/>
                    <a:pt x="5902" y="21262"/>
                    <a:pt x="9366" y="20823"/>
                  </a:cubicBezTo>
                  <a:cubicBezTo>
                    <a:pt x="12831" y="20383"/>
                    <a:pt x="17110" y="19630"/>
                    <a:pt x="21389" y="18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4" name="Line"/>
            <p:cNvSpPr/>
            <p:nvPr/>
          </p:nvSpPr>
          <p:spPr>
            <a:xfrm>
              <a:off x="1694371" y="794795"/>
              <a:ext cx="53669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5" name="Line"/>
            <p:cNvSpPr/>
            <p:nvPr/>
          </p:nvSpPr>
          <p:spPr>
            <a:xfrm>
              <a:off x="1679037" y="618896"/>
              <a:ext cx="56639" cy="53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0450" fill="norm" stroke="1" extrusionOk="0">
                  <a:moveTo>
                    <a:pt x="8452" y="2777"/>
                  </a:moveTo>
                  <a:cubicBezTo>
                    <a:pt x="5635" y="6705"/>
                    <a:pt x="2817" y="10632"/>
                    <a:pt x="3287" y="14068"/>
                  </a:cubicBezTo>
                  <a:cubicBezTo>
                    <a:pt x="3757" y="17505"/>
                    <a:pt x="7513" y="20450"/>
                    <a:pt x="11270" y="20450"/>
                  </a:cubicBezTo>
                  <a:cubicBezTo>
                    <a:pt x="15026" y="20450"/>
                    <a:pt x="18783" y="17505"/>
                    <a:pt x="20191" y="13086"/>
                  </a:cubicBezTo>
                  <a:cubicBezTo>
                    <a:pt x="21600" y="8668"/>
                    <a:pt x="20661" y="2777"/>
                    <a:pt x="16904" y="814"/>
                  </a:cubicBezTo>
                  <a:cubicBezTo>
                    <a:pt x="13148" y="-1150"/>
                    <a:pt x="6574" y="814"/>
                    <a:pt x="0" y="2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6" name="Line"/>
            <p:cNvSpPr/>
            <p:nvPr/>
          </p:nvSpPr>
          <p:spPr>
            <a:xfrm>
              <a:off x="1863041" y="112446"/>
              <a:ext cx="253007" cy="1050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fill="norm" stroke="1" extrusionOk="0">
                  <a:moveTo>
                    <a:pt x="0" y="0"/>
                  </a:moveTo>
                  <a:cubicBezTo>
                    <a:pt x="436" y="1311"/>
                    <a:pt x="873" y="2621"/>
                    <a:pt x="2073" y="4011"/>
                  </a:cubicBezTo>
                  <a:cubicBezTo>
                    <a:pt x="3273" y="5400"/>
                    <a:pt x="5236" y="6868"/>
                    <a:pt x="7418" y="8598"/>
                  </a:cubicBezTo>
                  <a:cubicBezTo>
                    <a:pt x="9600" y="10328"/>
                    <a:pt x="12000" y="12320"/>
                    <a:pt x="14182" y="14391"/>
                  </a:cubicBezTo>
                  <a:cubicBezTo>
                    <a:pt x="16364" y="16462"/>
                    <a:pt x="18327" y="18612"/>
                    <a:pt x="19418" y="19870"/>
                  </a:cubicBezTo>
                  <a:cubicBezTo>
                    <a:pt x="20509" y="21128"/>
                    <a:pt x="20727" y="21495"/>
                    <a:pt x="20945" y="21548"/>
                  </a:cubicBezTo>
                  <a:cubicBezTo>
                    <a:pt x="21164" y="21600"/>
                    <a:pt x="21382" y="21338"/>
                    <a:pt x="21491" y="21102"/>
                  </a:cubicBezTo>
                  <a:cubicBezTo>
                    <a:pt x="21600" y="20866"/>
                    <a:pt x="21600" y="20656"/>
                    <a:pt x="21600" y="20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7" name="Line"/>
            <p:cNvSpPr/>
            <p:nvPr/>
          </p:nvSpPr>
          <p:spPr>
            <a:xfrm>
              <a:off x="2114115" y="334785"/>
              <a:ext cx="408276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01" y="0"/>
                  </a:moveTo>
                  <a:cubicBezTo>
                    <a:pt x="-33" y="745"/>
                    <a:pt x="-167" y="1490"/>
                    <a:pt x="638" y="2731"/>
                  </a:cubicBezTo>
                  <a:cubicBezTo>
                    <a:pt x="1443" y="3972"/>
                    <a:pt x="3187" y="5710"/>
                    <a:pt x="6004" y="7883"/>
                  </a:cubicBezTo>
                  <a:cubicBezTo>
                    <a:pt x="8822" y="10055"/>
                    <a:pt x="12713" y="12662"/>
                    <a:pt x="15463" y="15021"/>
                  </a:cubicBezTo>
                  <a:cubicBezTo>
                    <a:pt x="18213" y="17379"/>
                    <a:pt x="19823" y="19490"/>
                    <a:pt x="214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8" name="Line"/>
            <p:cNvSpPr/>
            <p:nvPr/>
          </p:nvSpPr>
          <p:spPr>
            <a:xfrm>
              <a:off x="2263471" y="212115"/>
              <a:ext cx="143917" cy="690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522" fill="norm" stroke="1" extrusionOk="0">
                  <a:moveTo>
                    <a:pt x="21340" y="0"/>
                  </a:moveTo>
                  <a:cubicBezTo>
                    <a:pt x="17929" y="1993"/>
                    <a:pt x="14519" y="3985"/>
                    <a:pt x="11677" y="6496"/>
                  </a:cubicBezTo>
                  <a:cubicBezTo>
                    <a:pt x="8835" y="9007"/>
                    <a:pt x="6561" y="12035"/>
                    <a:pt x="4666" y="14466"/>
                  </a:cubicBezTo>
                  <a:cubicBezTo>
                    <a:pt x="2772" y="16897"/>
                    <a:pt x="1256" y="18731"/>
                    <a:pt x="498" y="19846"/>
                  </a:cubicBezTo>
                  <a:cubicBezTo>
                    <a:pt x="-260" y="20962"/>
                    <a:pt x="-260" y="21361"/>
                    <a:pt x="1256" y="21480"/>
                  </a:cubicBezTo>
                  <a:cubicBezTo>
                    <a:pt x="2772" y="21600"/>
                    <a:pt x="5803" y="21441"/>
                    <a:pt x="8835" y="21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9" name="Line"/>
            <p:cNvSpPr/>
            <p:nvPr/>
          </p:nvSpPr>
          <p:spPr>
            <a:xfrm>
              <a:off x="2598378" y="610791"/>
              <a:ext cx="23682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680"/>
                    <a:pt x="-1585" y="9360"/>
                    <a:pt x="575" y="12960"/>
                  </a:cubicBezTo>
                  <a:cubicBezTo>
                    <a:pt x="2735" y="16560"/>
                    <a:pt x="11375" y="1908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0" name="Line"/>
            <p:cNvSpPr/>
            <p:nvPr/>
          </p:nvSpPr>
          <p:spPr>
            <a:xfrm>
              <a:off x="2514713" y="472788"/>
              <a:ext cx="46012" cy="65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8" h="21220" fill="norm" stroke="1" extrusionOk="0">
                  <a:moveTo>
                    <a:pt x="20468" y="7477"/>
                  </a:moveTo>
                  <a:cubicBezTo>
                    <a:pt x="14784" y="5815"/>
                    <a:pt x="9100" y="4154"/>
                    <a:pt x="5121" y="5400"/>
                  </a:cubicBezTo>
                  <a:cubicBezTo>
                    <a:pt x="1142" y="6646"/>
                    <a:pt x="-1132" y="10800"/>
                    <a:pt x="573" y="14538"/>
                  </a:cubicBezTo>
                  <a:cubicBezTo>
                    <a:pt x="2279" y="18277"/>
                    <a:pt x="7963" y="21600"/>
                    <a:pt x="11373" y="21185"/>
                  </a:cubicBezTo>
                  <a:cubicBezTo>
                    <a:pt x="14784" y="20769"/>
                    <a:pt x="15921" y="16615"/>
                    <a:pt x="16489" y="12462"/>
                  </a:cubicBezTo>
                  <a:cubicBezTo>
                    <a:pt x="17057" y="8308"/>
                    <a:pt x="17057" y="4154"/>
                    <a:pt x="170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1" name="Line"/>
            <p:cNvSpPr/>
            <p:nvPr/>
          </p:nvSpPr>
          <p:spPr>
            <a:xfrm>
              <a:off x="2683393" y="89446"/>
              <a:ext cx="231639" cy="701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564" fill="norm" stroke="1" extrusionOk="0">
                  <a:moveTo>
                    <a:pt x="0" y="0"/>
                  </a:moveTo>
                  <a:cubicBezTo>
                    <a:pt x="4696" y="2121"/>
                    <a:pt x="9391" y="4241"/>
                    <a:pt x="13030" y="6323"/>
                  </a:cubicBezTo>
                  <a:cubicBezTo>
                    <a:pt x="16670" y="8404"/>
                    <a:pt x="19252" y="10447"/>
                    <a:pt x="20426" y="12685"/>
                  </a:cubicBezTo>
                  <a:cubicBezTo>
                    <a:pt x="21600" y="14924"/>
                    <a:pt x="21365" y="17359"/>
                    <a:pt x="20896" y="18733"/>
                  </a:cubicBezTo>
                  <a:cubicBezTo>
                    <a:pt x="20426" y="20108"/>
                    <a:pt x="19722" y="20422"/>
                    <a:pt x="18783" y="20775"/>
                  </a:cubicBezTo>
                  <a:cubicBezTo>
                    <a:pt x="17843" y="21129"/>
                    <a:pt x="16670" y="21521"/>
                    <a:pt x="15730" y="21561"/>
                  </a:cubicBezTo>
                  <a:cubicBezTo>
                    <a:pt x="14791" y="21600"/>
                    <a:pt x="14087" y="21286"/>
                    <a:pt x="13383" y="209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2" name="Line"/>
            <p:cNvSpPr/>
            <p:nvPr/>
          </p:nvSpPr>
          <p:spPr>
            <a:xfrm>
              <a:off x="3595747" y="403786"/>
              <a:ext cx="222340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3" name="Line"/>
            <p:cNvSpPr/>
            <p:nvPr/>
          </p:nvSpPr>
          <p:spPr>
            <a:xfrm>
              <a:off x="3649415" y="541789"/>
              <a:ext cx="237673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74" y="16000"/>
                    <a:pt x="11148" y="10400"/>
                    <a:pt x="14748" y="6800"/>
                  </a:cubicBezTo>
                  <a:cubicBezTo>
                    <a:pt x="18348" y="3200"/>
                    <a:pt x="19974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4" name="Line"/>
            <p:cNvSpPr/>
            <p:nvPr/>
          </p:nvSpPr>
          <p:spPr>
            <a:xfrm>
              <a:off x="4424719" y="325645"/>
              <a:ext cx="574061" cy="297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134" fill="norm" stroke="1" extrusionOk="0">
                  <a:moveTo>
                    <a:pt x="4796" y="6639"/>
                  </a:moveTo>
                  <a:cubicBezTo>
                    <a:pt x="4891" y="9906"/>
                    <a:pt x="4985" y="13173"/>
                    <a:pt x="4796" y="15715"/>
                  </a:cubicBezTo>
                  <a:cubicBezTo>
                    <a:pt x="4606" y="18256"/>
                    <a:pt x="4133" y="20071"/>
                    <a:pt x="3422" y="20797"/>
                  </a:cubicBezTo>
                  <a:cubicBezTo>
                    <a:pt x="2712" y="21523"/>
                    <a:pt x="1764" y="21160"/>
                    <a:pt x="1006" y="18891"/>
                  </a:cubicBezTo>
                  <a:cubicBezTo>
                    <a:pt x="248" y="16622"/>
                    <a:pt x="-320" y="12447"/>
                    <a:pt x="201" y="9452"/>
                  </a:cubicBezTo>
                  <a:cubicBezTo>
                    <a:pt x="722" y="6457"/>
                    <a:pt x="2333" y="4642"/>
                    <a:pt x="4559" y="3372"/>
                  </a:cubicBezTo>
                  <a:cubicBezTo>
                    <a:pt x="6785" y="2101"/>
                    <a:pt x="9627" y="1375"/>
                    <a:pt x="12327" y="831"/>
                  </a:cubicBezTo>
                  <a:cubicBezTo>
                    <a:pt x="15027" y="286"/>
                    <a:pt x="17585" y="-77"/>
                    <a:pt x="19054" y="14"/>
                  </a:cubicBezTo>
                  <a:cubicBezTo>
                    <a:pt x="20522" y="105"/>
                    <a:pt x="20901" y="649"/>
                    <a:pt x="21280" y="11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5" name="Line"/>
            <p:cNvSpPr/>
            <p:nvPr/>
          </p:nvSpPr>
          <p:spPr>
            <a:xfrm>
              <a:off x="4952778" y="0"/>
              <a:ext cx="199339" cy="202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4" fill="norm" stroke="1" extrusionOk="0">
                  <a:moveTo>
                    <a:pt x="0" y="5400"/>
                  </a:moveTo>
                  <a:cubicBezTo>
                    <a:pt x="0" y="3780"/>
                    <a:pt x="0" y="2160"/>
                    <a:pt x="831" y="1215"/>
                  </a:cubicBezTo>
                  <a:cubicBezTo>
                    <a:pt x="1662" y="270"/>
                    <a:pt x="3323" y="0"/>
                    <a:pt x="4985" y="0"/>
                  </a:cubicBezTo>
                  <a:cubicBezTo>
                    <a:pt x="6646" y="0"/>
                    <a:pt x="8308" y="270"/>
                    <a:pt x="9415" y="1890"/>
                  </a:cubicBezTo>
                  <a:cubicBezTo>
                    <a:pt x="10523" y="3510"/>
                    <a:pt x="11077" y="6480"/>
                    <a:pt x="10385" y="9450"/>
                  </a:cubicBezTo>
                  <a:cubicBezTo>
                    <a:pt x="9692" y="12420"/>
                    <a:pt x="7754" y="15390"/>
                    <a:pt x="6369" y="17550"/>
                  </a:cubicBezTo>
                  <a:cubicBezTo>
                    <a:pt x="4985" y="19710"/>
                    <a:pt x="4154" y="21060"/>
                    <a:pt x="4708" y="21330"/>
                  </a:cubicBezTo>
                  <a:cubicBezTo>
                    <a:pt x="5262" y="21600"/>
                    <a:pt x="7200" y="20790"/>
                    <a:pt x="10246" y="20385"/>
                  </a:cubicBezTo>
                  <a:cubicBezTo>
                    <a:pt x="13292" y="19980"/>
                    <a:pt x="17446" y="19980"/>
                    <a:pt x="21600" y="199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6" name="Line"/>
            <p:cNvSpPr/>
            <p:nvPr/>
          </p:nvSpPr>
          <p:spPr>
            <a:xfrm>
              <a:off x="5443455" y="664459"/>
              <a:ext cx="53669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7" name="Line"/>
            <p:cNvSpPr/>
            <p:nvPr/>
          </p:nvSpPr>
          <p:spPr>
            <a:xfrm>
              <a:off x="6202473" y="28713"/>
              <a:ext cx="460011" cy="716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0" y="4577"/>
                  </a:moveTo>
                  <a:cubicBezTo>
                    <a:pt x="0" y="3965"/>
                    <a:pt x="0" y="3352"/>
                    <a:pt x="240" y="3160"/>
                  </a:cubicBezTo>
                  <a:cubicBezTo>
                    <a:pt x="480" y="2969"/>
                    <a:pt x="960" y="3199"/>
                    <a:pt x="1740" y="4462"/>
                  </a:cubicBezTo>
                  <a:cubicBezTo>
                    <a:pt x="2520" y="5726"/>
                    <a:pt x="3600" y="8024"/>
                    <a:pt x="4680" y="10475"/>
                  </a:cubicBezTo>
                  <a:cubicBezTo>
                    <a:pt x="5760" y="12926"/>
                    <a:pt x="6840" y="15531"/>
                    <a:pt x="7560" y="17292"/>
                  </a:cubicBezTo>
                  <a:cubicBezTo>
                    <a:pt x="8280" y="19054"/>
                    <a:pt x="8640" y="19973"/>
                    <a:pt x="9000" y="20586"/>
                  </a:cubicBezTo>
                  <a:cubicBezTo>
                    <a:pt x="9360" y="21199"/>
                    <a:pt x="9720" y="21505"/>
                    <a:pt x="9900" y="21467"/>
                  </a:cubicBezTo>
                  <a:cubicBezTo>
                    <a:pt x="10080" y="21428"/>
                    <a:pt x="10080" y="21045"/>
                    <a:pt x="10560" y="19360"/>
                  </a:cubicBezTo>
                  <a:cubicBezTo>
                    <a:pt x="11040" y="17675"/>
                    <a:pt x="12000" y="14688"/>
                    <a:pt x="13020" y="11816"/>
                  </a:cubicBezTo>
                  <a:cubicBezTo>
                    <a:pt x="14040" y="8943"/>
                    <a:pt x="15120" y="6186"/>
                    <a:pt x="15900" y="4348"/>
                  </a:cubicBezTo>
                  <a:cubicBezTo>
                    <a:pt x="16680" y="2509"/>
                    <a:pt x="17160" y="1590"/>
                    <a:pt x="17580" y="939"/>
                  </a:cubicBezTo>
                  <a:cubicBezTo>
                    <a:pt x="18000" y="288"/>
                    <a:pt x="18360" y="-95"/>
                    <a:pt x="18840" y="20"/>
                  </a:cubicBezTo>
                  <a:cubicBezTo>
                    <a:pt x="19320" y="135"/>
                    <a:pt x="19920" y="748"/>
                    <a:pt x="20400" y="1360"/>
                  </a:cubicBezTo>
                  <a:cubicBezTo>
                    <a:pt x="20880" y="1973"/>
                    <a:pt x="21240" y="2586"/>
                    <a:pt x="21600" y="31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8" name="Line"/>
            <p:cNvSpPr/>
            <p:nvPr/>
          </p:nvSpPr>
          <p:spPr>
            <a:xfrm>
              <a:off x="6087470" y="334785"/>
              <a:ext cx="743685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04" y="19733"/>
                    <a:pt x="4008" y="17867"/>
                    <a:pt x="6346" y="15333"/>
                  </a:cubicBezTo>
                  <a:cubicBezTo>
                    <a:pt x="8685" y="12800"/>
                    <a:pt x="11357" y="9600"/>
                    <a:pt x="13955" y="6933"/>
                  </a:cubicBezTo>
                  <a:cubicBezTo>
                    <a:pt x="16553" y="4267"/>
                    <a:pt x="19076" y="213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9" name="Line"/>
            <p:cNvSpPr/>
            <p:nvPr/>
          </p:nvSpPr>
          <p:spPr>
            <a:xfrm>
              <a:off x="7329498" y="403786"/>
              <a:ext cx="1" cy="237673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0" name="Line"/>
            <p:cNvSpPr/>
            <p:nvPr/>
          </p:nvSpPr>
          <p:spPr>
            <a:xfrm>
              <a:off x="7306437" y="128997"/>
              <a:ext cx="80872" cy="83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20665" fill="norm" stroke="1" extrusionOk="0">
                  <a:moveTo>
                    <a:pt x="5907" y="3509"/>
                  </a:moveTo>
                  <a:cubicBezTo>
                    <a:pt x="5252" y="6685"/>
                    <a:pt x="4597" y="9862"/>
                    <a:pt x="4925" y="13038"/>
                  </a:cubicBezTo>
                  <a:cubicBezTo>
                    <a:pt x="5252" y="16215"/>
                    <a:pt x="6561" y="19391"/>
                    <a:pt x="8852" y="20344"/>
                  </a:cubicBezTo>
                  <a:cubicBezTo>
                    <a:pt x="11143" y="21297"/>
                    <a:pt x="14416" y="20026"/>
                    <a:pt x="16707" y="17803"/>
                  </a:cubicBezTo>
                  <a:cubicBezTo>
                    <a:pt x="18997" y="15579"/>
                    <a:pt x="20307" y="12403"/>
                    <a:pt x="20634" y="9226"/>
                  </a:cubicBezTo>
                  <a:cubicBezTo>
                    <a:pt x="20961" y="6050"/>
                    <a:pt x="20306" y="2873"/>
                    <a:pt x="18016" y="1285"/>
                  </a:cubicBezTo>
                  <a:cubicBezTo>
                    <a:pt x="15725" y="-303"/>
                    <a:pt x="11797" y="-303"/>
                    <a:pt x="8197" y="650"/>
                  </a:cubicBezTo>
                  <a:cubicBezTo>
                    <a:pt x="4597" y="1603"/>
                    <a:pt x="1325" y="3509"/>
                    <a:pt x="343" y="6050"/>
                  </a:cubicBezTo>
                  <a:cubicBezTo>
                    <a:pt x="-639" y="8591"/>
                    <a:pt x="670" y="11768"/>
                    <a:pt x="1979" y="14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1" name="Line"/>
            <p:cNvSpPr/>
            <p:nvPr/>
          </p:nvSpPr>
          <p:spPr>
            <a:xfrm>
              <a:off x="4324097" y="845907"/>
              <a:ext cx="751351" cy="140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10" y="20029"/>
                    <a:pt x="3820" y="18458"/>
                    <a:pt x="6024" y="16102"/>
                  </a:cubicBezTo>
                  <a:cubicBezTo>
                    <a:pt x="8229" y="13745"/>
                    <a:pt x="10727" y="10604"/>
                    <a:pt x="13224" y="8051"/>
                  </a:cubicBezTo>
                  <a:cubicBezTo>
                    <a:pt x="15722" y="5498"/>
                    <a:pt x="18220" y="3535"/>
                    <a:pt x="19690" y="2160"/>
                  </a:cubicBezTo>
                  <a:cubicBezTo>
                    <a:pt x="21159" y="785"/>
                    <a:pt x="21600" y="0"/>
                    <a:pt x="21600" y="0"/>
                  </a:cubicBezTo>
                  <a:cubicBezTo>
                    <a:pt x="21600" y="0"/>
                    <a:pt x="21159" y="785"/>
                    <a:pt x="19653" y="2945"/>
                  </a:cubicBezTo>
                  <a:cubicBezTo>
                    <a:pt x="18147" y="5105"/>
                    <a:pt x="15576" y="8640"/>
                    <a:pt x="13445" y="11782"/>
                  </a:cubicBezTo>
                  <a:cubicBezTo>
                    <a:pt x="11314" y="14924"/>
                    <a:pt x="9624" y="17673"/>
                    <a:pt x="7935" y="20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2" name="Line"/>
            <p:cNvSpPr/>
            <p:nvPr/>
          </p:nvSpPr>
          <p:spPr>
            <a:xfrm>
              <a:off x="4297200" y="948132"/>
              <a:ext cx="747581" cy="129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382" fill="norm" stroke="1" extrusionOk="0">
                  <a:moveTo>
                    <a:pt x="6084" y="8894"/>
                  </a:moveTo>
                  <a:cubicBezTo>
                    <a:pt x="4462" y="11435"/>
                    <a:pt x="2840" y="13976"/>
                    <a:pt x="1734" y="15671"/>
                  </a:cubicBezTo>
                  <a:cubicBezTo>
                    <a:pt x="628" y="17365"/>
                    <a:pt x="39" y="18212"/>
                    <a:pt x="2" y="18635"/>
                  </a:cubicBezTo>
                  <a:cubicBezTo>
                    <a:pt x="-35" y="19059"/>
                    <a:pt x="481" y="19059"/>
                    <a:pt x="1955" y="18000"/>
                  </a:cubicBezTo>
                  <a:cubicBezTo>
                    <a:pt x="3430" y="16941"/>
                    <a:pt x="5863" y="14824"/>
                    <a:pt x="8332" y="12918"/>
                  </a:cubicBezTo>
                  <a:cubicBezTo>
                    <a:pt x="10802" y="11012"/>
                    <a:pt x="13308" y="9318"/>
                    <a:pt x="15114" y="8047"/>
                  </a:cubicBezTo>
                  <a:cubicBezTo>
                    <a:pt x="16921" y="6776"/>
                    <a:pt x="18026" y="5929"/>
                    <a:pt x="18800" y="5506"/>
                  </a:cubicBezTo>
                  <a:cubicBezTo>
                    <a:pt x="19575" y="5082"/>
                    <a:pt x="20017" y="5082"/>
                    <a:pt x="19943" y="5506"/>
                  </a:cubicBezTo>
                  <a:cubicBezTo>
                    <a:pt x="19869" y="5929"/>
                    <a:pt x="19280" y="6776"/>
                    <a:pt x="17547" y="8894"/>
                  </a:cubicBezTo>
                  <a:cubicBezTo>
                    <a:pt x="15815" y="11012"/>
                    <a:pt x="12940" y="14400"/>
                    <a:pt x="10876" y="16729"/>
                  </a:cubicBezTo>
                  <a:cubicBezTo>
                    <a:pt x="8811" y="19059"/>
                    <a:pt x="7558" y="20329"/>
                    <a:pt x="6710" y="20965"/>
                  </a:cubicBezTo>
                  <a:cubicBezTo>
                    <a:pt x="5863" y="21600"/>
                    <a:pt x="5420" y="21600"/>
                    <a:pt x="5899" y="20329"/>
                  </a:cubicBezTo>
                  <a:cubicBezTo>
                    <a:pt x="6379" y="19059"/>
                    <a:pt x="7779" y="16518"/>
                    <a:pt x="9917" y="13341"/>
                  </a:cubicBezTo>
                  <a:cubicBezTo>
                    <a:pt x="12055" y="10165"/>
                    <a:pt x="14930" y="6353"/>
                    <a:pt x="16994" y="4024"/>
                  </a:cubicBezTo>
                  <a:cubicBezTo>
                    <a:pt x="19059" y="1694"/>
                    <a:pt x="20312" y="847"/>
                    <a:pt x="2156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3" name="Line"/>
            <p:cNvSpPr/>
            <p:nvPr/>
          </p:nvSpPr>
          <p:spPr>
            <a:xfrm>
              <a:off x="1587035" y="1934417"/>
              <a:ext cx="237673" cy="239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30" fill="norm" stroke="1" extrusionOk="0">
                  <a:moveTo>
                    <a:pt x="0" y="6848"/>
                  </a:moveTo>
                  <a:cubicBezTo>
                    <a:pt x="3019" y="7289"/>
                    <a:pt x="6039" y="7730"/>
                    <a:pt x="8594" y="7399"/>
                  </a:cubicBezTo>
                  <a:cubicBezTo>
                    <a:pt x="11148" y="7068"/>
                    <a:pt x="13239" y="5966"/>
                    <a:pt x="14516" y="4864"/>
                  </a:cubicBezTo>
                  <a:cubicBezTo>
                    <a:pt x="15794" y="3762"/>
                    <a:pt x="16258" y="2660"/>
                    <a:pt x="15329" y="1558"/>
                  </a:cubicBezTo>
                  <a:cubicBezTo>
                    <a:pt x="14400" y="456"/>
                    <a:pt x="12077" y="-646"/>
                    <a:pt x="9406" y="456"/>
                  </a:cubicBezTo>
                  <a:cubicBezTo>
                    <a:pt x="6735" y="1558"/>
                    <a:pt x="3716" y="4864"/>
                    <a:pt x="2206" y="7840"/>
                  </a:cubicBezTo>
                  <a:cubicBezTo>
                    <a:pt x="697" y="10815"/>
                    <a:pt x="697" y="13460"/>
                    <a:pt x="2206" y="15664"/>
                  </a:cubicBezTo>
                  <a:cubicBezTo>
                    <a:pt x="3716" y="17868"/>
                    <a:pt x="6735" y="19632"/>
                    <a:pt x="10219" y="20293"/>
                  </a:cubicBezTo>
                  <a:cubicBezTo>
                    <a:pt x="13703" y="20954"/>
                    <a:pt x="17652" y="20513"/>
                    <a:pt x="21600" y="200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4" name="Line"/>
            <p:cNvSpPr/>
            <p:nvPr/>
          </p:nvSpPr>
          <p:spPr>
            <a:xfrm>
              <a:off x="1881267" y="1925548"/>
              <a:ext cx="265448" cy="641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521" fill="norm" stroke="1" extrusionOk="0">
                  <a:moveTo>
                    <a:pt x="15196" y="904"/>
                  </a:moveTo>
                  <a:cubicBezTo>
                    <a:pt x="14373" y="475"/>
                    <a:pt x="13550" y="47"/>
                    <a:pt x="11493" y="4"/>
                  </a:cubicBezTo>
                  <a:cubicBezTo>
                    <a:pt x="9436" y="-39"/>
                    <a:pt x="6144" y="304"/>
                    <a:pt x="3881" y="1204"/>
                  </a:cubicBezTo>
                  <a:cubicBezTo>
                    <a:pt x="1618" y="2104"/>
                    <a:pt x="384" y="3561"/>
                    <a:pt x="76" y="4461"/>
                  </a:cubicBezTo>
                  <a:cubicBezTo>
                    <a:pt x="-233" y="5361"/>
                    <a:pt x="384" y="5704"/>
                    <a:pt x="2236" y="5704"/>
                  </a:cubicBezTo>
                  <a:cubicBezTo>
                    <a:pt x="4087" y="5704"/>
                    <a:pt x="7173" y="5361"/>
                    <a:pt x="9024" y="4975"/>
                  </a:cubicBezTo>
                  <a:cubicBezTo>
                    <a:pt x="10876" y="4590"/>
                    <a:pt x="11493" y="4161"/>
                    <a:pt x="12007" y="3732"/>
                  </a:cubicBezTo>
                  <a:cubicBezTo>
                    <a:pt x="12521" y="3304"/>
                    <a:pt x="12933" y="2875"/>
                    <a:pt x="12933" y="2918"/>
                  </a:cubicBezTo>
                  <a:cubicBezTo>
                    <a:pt x="12933" y="2961"/>
                    <a:pt x="12521" y="3475"/>
                    <a:pt x="12007" y="5104"/>
                  </a:cubicBezTo>
                  <a:cubicBezTo>
                    <a:pt x="11493" y="6732"/>
                    <a:pt x="10876" y="9475"/>
                    <a:pt x="10258" y="12218"/>
                  </a:cubicBezTo>
                  <a:cubicBezTo>
                    <a:pt x="9641" y="14961"/>
                    <a:pt x="9024" y="17704"/>
                    <a:pt x="8613" y="19332"/>
                  </a:cubicBezTo>
                  <a:cubicBezTo>
                    <a:pt x="8201" y="20961"/>
                    <a:pt x="7996" y="21475"/>
                    <a:pt x="7996" y="21518"/>
                  </a:cubicBezTo>
                  <a:cubicBezTo>
                    <a:pt x="7996" y="21561"/>
                    <a:pt x="8201" y="21132"/>
                    <a:pt x="9641" y="19804"/>
                  </a:cubicBezTo>
                  <a:cubicBezTo>
                    <a:pt x="11081" y="18475"/>
                    <a:pt x="13756" y="16247"/>
                    <a:pt x="15916" y="14104"/>
                  </a:cubicBezTo>
                  <a:cubicBezTo>
                    <a:pt x="18076" y="11961"/>
                    <a:pt x="19721" y="9904"/>
                    <a:pt x="21367" y="78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5" name="Line"/>
            <p:cNvSpPr/>
            <p:nvPr/>
          </p:nvSpPr>
          <p:spPr>
            <a:xfrm>
              <a:off x="2189637" y="1592312"/>
              <a:ext cx="601093" cy="549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307" fill="norm" stroke="1" extrusionOk="0">
                  <a:moveTo>
                    <a:pt x="2307" y="12477"/>
                  </a:moveTo>
                  <a:cubicBezTo>
                    <a:pt x="1849" y="12577"/>
                    <a:pt x="1391" y="12676"/>
                    <a:pt x="980" y="13766"/>
                  </a:cubicBezTo>
                  <a:cubicBezTo>
                    <a:pt x="568" y="14855"/>
                    <a:pt x="202" y="16936"/>
                    <a:pt x="64" y="18274"/>
                  </a:cubicBezTo>
                  <a:cubicBezTo>
                    <a:pt x="-73" y="19611"/>
                    <a:pt x="19" y="20206"/>
                    <a:pt x="247" y="20652"/>
                  </a:cubicBezTo>
                  <a:cubicBezTo>
                    <a:pt x="476" y="21098"/>
                    <a:pt x="842" y="21395"/>
                    <a:pt x="1803" y="20553"/>
                  </a:cubicBezTo>
                  <a:cubicBezTo>
                    <a:pt x="2764" y="19711"/>
                    <a:pt x="4320" y="17729"/>
                    <a:pt x="5144" y="16441"/>
                  </a:cubicBezTo>
                  <a:cubicBezTo>
                    <a:pt x="5968" y="15153"/>
                    <a:pt x="6059" y="14558"/>
                    <a:pt x="5876" y="14509"/>
                  </a:cubicBezTo>
                  <a:cubicBezTo>
                    <a:pt x="5693" y="14459"/>
                    <a:pt x="5235" y="14955"/>
                    <a:pt x="4961" y="15698"/>
                  </a:cubicBezTo>
                  <a:cubicBezTo>
                    <a:pt x="4686" y="16441"/>
                    <a:pt x="4595" y="17432"/>
                    <a:pt x="4778" y="18373"/>
                  </a:cubicBezTo>
                  <a:cubicBezTo>
                    <a:pt x="4961" y="19314"/>
                    <a:pt x="5419" y="20206"/>
                    <a:pt x="6105" y="20751"/>
                  </a:cubicBezTo>
                  <a:cubicBezTo>
                    <a:pt x="6791" y="21296"/>
                    <a:pt x="7707" y="21494"/>
                    <a:pt x="8622" y="21098"/>
                  </a:cubicBezTo>
                  <a:cubicBezTo>
                    <a:pt x="9537" y="20701"/>
                    <a:pt x="10452" y="19711"/>
                    <a:pt x="11185" y="18670"/>
                  </a:cubicBezTo>
                  <a:cubicBezTo>
                    <a:pt x="11917" y="17630"/>
                    <a:pt x="12466" y="16540"/>
                    <a:pt x="12786" y="15747"/>
                  </a:cubicBezTo>
                  <a:cubicBezTo>
                    <a:pt x="13107" y="14955"/>
                    <a:pt x="13198" y="14459"/>
                    <a:pt x="13015" y="14311"/>
                  </a:cubicBezTo>
                  <a:cubicBezTo>
                    <a:pt x="12832" y="14162"/>
                    <a:pt x="12374" y="14360"/>
                    <a:pt x="11963" y="14608"/>
                  </a:cubicBezTo>
                  <a:cubicBezTo>
                    <a:pt x="11551" y="14855"/>
                    <a:pt x="11185" y="15153"/>
                    <a:pt x="11230" y="15450"/>
                  </a:cubicBezTo>
                  <a:cubicBezTo>
                    <a:pt x="11276" y="15747"/>
                    <a:pt x="11734" y="16044"/>
                    <a:pt x="12146" y="15945"/>
                  </a:cubicBezTo>
                  <a:cubicBezTo>
                    <a:pt x="12558" y="15846"/>
                    <a:pt x="12924" y="15351"/>
                    <a:pt x="13061" y="15400"/>
                  </a:cubicBezTo>
                  <a:cubicBezTo>
                    <a:pt x="13198" y="15450"/>
                    <a:pt x="13107" y="16044"/>
                    <a:pt x="13015" y="16589"/>
                  </a:cubicBezTo>
                  <a:cubicBezTo>
                    <a:pt x="12924" y="17134"/>
                    <a:pt x="12832" y="17630"/>
                    <a:pt x="12924" y="18224"/>
                  </a:cubicBezTo>
                  <a:cubicBezTo>
                    <a:pt x="13015" y="18819"/>
                    <a:pt x="13290" y="19512"/>
                    <a:pt x="13656" y="19859"/>
                  </a:cubicBezTo>
                  <a:cubicBezTo>
                    <a:pt x="14022" y="20206"/>
                    <a:pt x="14480" y="20206"/>
                    <a:pt x="15120" y="19463"/>
                  </a:cubicBezTo>
                  <a:cubicBezTo>
                    <a:pt x="15761" y="18720"/>
                    <a:pt x="16585" y="17233"/>
                    <a:pt x="17500" y="14905"/>
                  </a:cubicBezTo>
                  <a:cubicBezTo>
                    <a:pt x="18415" y="12577"/>
                    <a:pt x="19422" y="9406"/>
                    <a:pt x="20017" y="6978"/>
                  </a:cubicBezTo>
                  <a:cubicBezTo>
                    <a:pt x="20612" y="4551"/>
                    <a:pt x="20795" y="2866"/>
                    <a:pt x="20841" y="1777"/>
                  </a:cubicBezTo>
                  <a:cubicBezTo>
                    <a:pt x="20886" y="687"/>
                    <a:pt x="20795" y="191"/>
                    <a:pt x="20520" y="43"/>
                  </a:cubicBezTo>
                  <a:cubicBezTo>
                    <a:pt x="20246" y="-106"/>
                    <a:pt x="19788" y="92"/>
                    <a:pt x="19376" y="1232"/>
                  </a:cubicBezTo>
                  <a:cubicBezTo>
                    <a:pt x="18964" y="2371"/>
                    <a:pt x="18598" y="4452"/>
                    <a:pt x="18461" y="7177"/>
                  </a:cubicBezTo>
                  <a:cubicBezTo>
                    <a:pt x="18324" y="9901"/>
                    <a:pt x="18415" y="13270"/>
                    <a:pt x="18552" y="15301"/>
                  </a:cubicBezTo>
                  <a:cubicBezTo>
                    <a:pt x="18690" y="17333"/>
                    <a:pt x="18873" y="18026"/>
                    <a:pt x="19376" y="18522"/>
                  </a:cubicBezTo>
                  <a:cubicBezTo>
                    <a:pt x="19880" y="19017"/>
                    <a:pt x="20703" y="19314"/>
                    <a:pt x="21527" y="196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6" name="Line"/>
            <p:cNvSpPr/>
            <p:nvPr/>
          </p:nvSpPr>
          <p:spPr>
            <a:xfrm>
              <a:off x="2439479" y="1951026"/>
              <a:ext cx="182581" cy="170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462" fill="norm" stroke="1" extrusionOk="0">
                  <a:moveTo>
                    <a:pt x="11533" y="2119"/>
                  </a:moveTo>
                  <a:cubicBezTo>
                    <a:pt x="10333" y="1152"/>
                    <a:pt x="9133" y="184"/>
                    <a:pt x="7783" y="23"/>
                  </a:cubicBezTo>
                  <a:cubicBezTo>
                    <a:pt x="6433" y="-138"/>
                    <a:pt x="4933" y="507"/>
                    <a:pt x="3583" y="2925"/>
                  </a:cubicBezTo>
                  <a:cubicBezTo>
                    <a:pt x="2233" y="5343"/>
                    <a:pt x="1033" y="9534"/>
                    <a:pt x="433" y="12435"/>
                  </a:cubicBezTo>
                  <a:cubicBezTo>
                    <a:pt x="-167" y="15337"/>
                    <a:pt x="-167" y="16949"/>
                    <a:pt x="583" y="18399"/>
                  </a:cubicBezTo>
                  <a:cubicBezTo>
                    <a:pt x="1333" y="19850"/>
                    <a:pt x="2833" y="21140"/>
                    <a:pt x="4183" y="21301"/>
                  </a:cubicBezTo>
                  <a:cubicBezTo>
                    <a:pt x="5533" y="21462"/>
                    <a:pt x="6733" y="20495"/>
                    <a:pt x="7633" y="19205"/>
                  </a:cubicBezTo>
                  <a:cubicBezTo>
                    <a:pt x="8533" y="17916"/>
                    <a:pt x="9133" y="16304"/>
                    <a:pt x="9733" y="14369"/>
                  </a:cubicBezTo>
                  <a:cubicBezTo>
                    <a:pt x="10333" y="12435"/>
                    <a:pt x="10933" y="10178"/>
                    <a:pt x="11383" y="9856"/>
                  </a:cubicBezTo>
                  <a:cubicBezTo>
                    <a:pt x="11833" y="9534"/>
                    <a:pt x="12133" y="11146"/>
                    <a:pt x="13783" y="13402"/>
                  </a:cubicBezTo>
                  <a:cubicBezTo>
                    <a:pt x="15433" y="15659"/>
                    <a:pt x="18433" y="18561"/>
                    <a:pt x="21433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7" name="Line"/>
            <p:cNvSpPr/>
            <p:nvPr/>
          </p:nvSpPr>
          <p:spPr>
            <a:xfrm>
              <a:off x="3342741" y="1896071"/>
              <a:ext cx="291341" cy="238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60" fill="norm" stroke="1" extrusionOk="0">
                  <a:moveTo>
                    <a:pt x="0" y="4915"/>
                  </a:moveTo>
                  <a:cubicBezTo>
                    <a:pt x="0" y="2911"/>
                    <a:pt x="0" y="907"/>
                    <a:pt x="474" y="239"/>
                  </a:cubicBezTo>
                  <a:cubicBezTo>
                    <a:pt x="947" y="-429"/>
                    <a:pt x="1895" y="239"/>
                    <a:pt x="3316" y="3023"/>
                  </a:cubicBezTo>
                  <a:cubicBezTo>
                    <a:pt x="4737" y="5806"/>
                    <a:pt x="6632" y="10705"/>
                    <a:pt x="8053" y="13934"/>
                  </a:cubicBezTo>
                  <a:cubicBezTo>
                    <a:pt x="9474" y="17163"/>
                    <a:pt x="10421" y="18722"/>
                    <a:pt x="11463" y="19724"/>
                  </a:cubicBezTo>
                  <a:cubicBezTo>
                    <a:pt x="12505" y="20726"/>
                    <a:pt x="13642" y="21171"/>
                    <a:pt x="14495" y="20280"/>
                  </a:cubicBezTo>
                  <a:cubicBezTo>
                    <a:pt x="15347" y="19390"/>
                    <a:pt x="15916" y="17163"/>
                    <a:pt x="16200" y="14713"/>
                  </a:cubicBezTo>
                  <a:cubicBezTo>
                    <a:pt x="16484" y="12264"/>
                    <a:pt x="16484" y="9592"/>
                    <a:pt x="16389" y="7587"/>
                  </a:cubicBezTo>
                  <a:cubicBezTo>
                    <a:pt x="16295" y="5583"/>
                    <a:pt x="16105" y="4247"/>
                    <a:pt x="16484" y="3357"/>
                  </a:cubicBezTo>
                  <a:cubicBezTo>
                    <a:pt x="16863" y="2466"/>
                    <a:pt x="17811" y="2020"/>
                    <a:pt x="18758" y="1909"/>
                  </a:cubicBezTo>
                  <a:cubicBezTo>
                    <a:pt x="19705" y="1798"/>
                    <a:pt x="20653" y="2020"/>
                    <a:pt x="21600" y="22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8" name="Line"/>
            <p:cNvSpPr/>
            <p:nvPr/>
          </p:nvSpPr>
          <p:spPr>
            <a:xfrm>
              <a:off x="3652961" y="1863511"/>
              <a:ext cx="172793" cy="211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0795" fill="norm" stroke="1" extrusionOk="0">
                  <a:moveTo>
                    <a:pt x="21166" y="7238"/>
                  </a:moveTo>
                  <a:cubicBezTo>
                    <a:pt x="19288" y="4475"/>
                    <a:pt x="17409" y="1712"/>
                    <a:pt x="14749" y="582"/>
                  </a:cubicBezTo>
                  <a:cubicBezTo>
                    <a:pt x="12088" y="-548"/>
                    <a:pt x="8644" y="-46"/>
                    <a:pt x="5827" y="2215"/>
                  </a:cubicBezTo>
                  <a:cubicBezTo>
                    <a:pt x="3009" y="4475"/>
                    <a:pt x="818" y="8494"/>
                    <a:pt x="192" y="11759"/>
                  </a:cubicBezTo>
                  <a:cubicBezTo>
                    <a:pt x="-434" y="15024"/>
                    <a:pt x="505" y="17536"/>
                    <a:pt x="2540" y="19043"/>
                  </a:cubicBezTo>
                  <a:cubicBezTo>
                    <a:pt x="4575" y="20550"/>
                    <a:pt x="7705" y="21052"/>
                    <a:pt x="9896" y="20675"/>
                  </a:cubicBezTo>
                  <a:cubicBezTo>
                    <a:pt x="12088" y="20299"/>
                    <a:pt x="13340" y="19043"/>
                    <a:pt x="14436" y="17410"/>
                  </a:cubicBezTo>
                  <a:cubicBezTo>
                    <a:pt x="15531" y="15778"/>
                    <a:pt x="16470" y="13768"/>
                    <a:pt x="16940" y="13517"/>
                  </a:cubicBezTo>
                  <a:cubicBezTo>
                    <a:pt x="17409" y="13266"/>
                    <a:pt x="17409" y="14773"/>
                    <a:pt x="18036" y="16029"/>
                  </a:cubicBezTo>
                  <a:cubicBezTo>
                    <a:pt x="18662" y="17285"/>
                    <a:pt x="19914" y="18289"/>
                    <a:pt x="21166" y="19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9" name="Line"/>
            <p:cNvSpPr/>
            <p:nvPr/>
          </p:nvSpPr>
          <p:spPr>
            <a:xfrm>
              <a:off x="3869344" y="1883486"/>
              <a:ext cx="194082" cy="198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261" fill="norm" stroke="1" extrusionOk="0">
                  <a:moveTo>
                    <a:pt x="264" y="4922"/>
                  </a:moveTo>
                  <a:cubicBezTo>
                    <a:pt x="-16" y="3554"/>
                    <a:pt x="-297" y="2187"/>
                    <a:pt x="685" y="2187"/>
                  </a:cubicBezTo>
                  <a:cubicBezTo>
                    <a:pt x="1667" y="2187"/>
                    <a:pt x="3911" y="3554"/>
                    <a:pt x="6716" y="6562"/>
                  </a:cubicBezTo>
                  <a:cubicBezTo>
                    <a:pt x="9521" y="9570"/>
                    <a:pt x="12887" y="14218"/>
                    <a:pt x="14571" y="17225"/>
                  </a:cubicBezTo>
                  <a:cubicBezTo>
                    <a:pt x="16254" y="20233"/>
                    <a:pt x="16254" y="21600"/>
                    <a:pt x="15833" y="21190"/>
                  </a:cubicBezTo>
                  <a:cubicBezTo>
                    <a:pt x="15412" y="20780"/>
                    <a:pt x="14571" y="18592"/>
                    <a:pt x="14711" y="15175"/>
                  </a:cubicBezTo>
                  <a:cubicBezTo>
                    <a:pt x="14851" y="11757"/>
                    <a:pt x="15973" y="7109"/>
                    <a:pt x="17235" y="4375"/>
                  </a:cubicBezTo>
                  <a:cubicBezTo>
                    <a:pt x="18498" y="1641"/>
                    <a:pt x="19900" y="820"/>
                    <a:pt x="2130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0" name="Line"/>
            <p:cNvSpPr/>
            <p:nvPr/>
          </p:nvSpPr>
          <p:spPr>
            <a:xfrm>
              <a:off x="4147760" y="1883486"/>
              <a:ext cx="23001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1" name="Line"/>
            <p:cNvSpPr/>
            <p:nvPr/>
          </p:nvSpPr>
          <p:spPr>
            <a:xfrm>
              <a:off x="4144636" y="1787542"/>
              <a:ext cx="26125" cy="157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3" h="21441" fill="norm" stroke="1" extrusionOk="0">
                  <a:moveTo>
                    <a:pt x="20073" y="21441"/>
                  </a:moveTo>
                  <a:cubicBezTo>
                    <a:pt x="14182" y="15518"/>
                    <a:pt x="8291" y="9596"/>
                    <a:pt x="4364" y="5764"/>
                  </a:cubicBezTo>
                  <a:cubicBezTo>
                    <a:pt x="437" y="1931"/>
                    <a:pt x="-1527" y="189"/>
                    <a:pt x="1418" y="15"/>
                  </a:cubicBezTo>
                  <a:cubicBezTo>
                    <a:pt x="4364" y="-159"/>
                    <a:pt x="12218" y="1235"/>
                    <a:pt x="20073" y="26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2" name="Line"/>
            <p:cNvSpPr/>
            <p:nvPr/>
          </p:nvSpPr>
          <p:spPr>
            <a:xfrm>
              <a:off x="4255095" y="1833545"/>
              <a:ext cx="145672" cy="181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3" fill="norm" stroke="1" extrusionOk="0">
                  <a:moveTo>
                    <a:pt x="17053" y="11995"/>
                  </a:moveTo>
                  <a:cubicBezTo>
                    <a:pt x="17432" y="9037"/>
                    <a:pt x="17811" y="6078"/>
                    <a:pt x="17053" y="3859"/>
                  </a:cubicBezTo>
                  <a:cubicBezTo>
                    <a:pt x="16295" y="1639"/>
                    <a:pt x="14400" y="160"/>
                    <a:pt x="11747" y="12"/>
                  </a:cubicBezTo>
                  <a:cubicBezTo>
                    <a:pt x="9095" y="-136"/>
                    <a:pt x="5684" y="1048"/>
                    <a:pt x="3411" y="3267"/>
                  </a:cubicBezTo>
                  <a:cubicBezTo>
                    <a:pt x="1137" y="5486"/>
                    <a:pt x="0" y="8741"/>
                    <a:pt x="0" y="11848"/>
                  </a:cubicBezTo>
                  <a:cubicBezTo>
                    <a:pt x="0" y="14954"/>
                    <a:pt x="1137" y="17913"/>
                    <a:pt x="2653" y="19541"/>
                  </a:cubicBezTo>
                  <a:cubicBezTo>
                    <a:pt x="4168" y="21168"/>
                    <a:pt x="6063" y="21464"/>
                    <a:pt x="7768" y="20428"/>
                  </a:cubicBezTo>
                  <a:cubicBezTo>
                    <a:pt x="9474" y="19393"/>
                    <a:pt x="10989" y="17026"/>
                    <a:pt x="12316" y="15250"/>
                  </a:cubicBezTo>
                  <a:cubicBezTo>
                    <a:pt x="13642" y="13475"/>
                    <a:pt x="14779" y="12291"/>
                    <a:pt x="15537" y="12439"/>
                  </a:cubicBezTo>
                  <a:cubicBezTo>
                    <a:pt x="16295" y="12587"/>
                    <a:pt x="16674" y="14067"/>
                    <a:pt x="17621" y="15102"/>
                  </a:cubicBezTo>
                  <a:cubicBezTo>
                    <a:pt x="18568" y="16138"/>
                    <a:pt x="20084" y="16730"/>
                    <a:pt x="21600" y="17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3" name="Line"/>
            <p:cNvSpPr/>
            <p:nvPr/>
          </p:nvSpPr>
          <p:spPr>
            <a:xfrm>
              <a:off x="4431433" y="1848880"/>
              <a:ext cx="122670" cy="219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0" y="7831"/>
                  </a:moveTo>
                  <a:cubicBezTo>
                    <a:pt x="450" y="6589"/>
                    <a:pt x="900" y="5348"/>
                    <a:pt x="1350" y="5596"/>
                  </a:cubicBezTo>
                  <a:cubicBezTo>
                    <a:pt x="1800" y="5845"/>
                    <a:pt x="2250" y="7583"/>
                    <a:pt x="2700" y="9941"/>
                  </a:cubicBezTo>
                  <a:cubicBezTo>
                    <a:pt x="3150" y="12300"/>
                    <a:pt x="3600" y="15279"/>
                    <a:pt x="3825" y="17514"/>
                  </a:cubicBezTo>
                  <a:cubicBezTo>
                    <a:pt x="4050" y="19748"/>
                    <a:pt x="4050" y="21238"/>
                    <a:pt x="4275" y="21362"/>
                  </a:cubicBezTo>
                  <a:cubicBezTo>
                    <a:pt x="4500" y="21486"/>
                    <a:pt x="4950" y="20245"/>
                    <a:pt x="6300" y="16893"/>
                  </a:cubicBezTo>
                  <a:cubicBezTo>
                    <a:pt x="7650" y="13541"/>
                    <a:pt x="9900" y="8079"/>
                    <a:pt x="11700" y="4727"/>
                  </a:cubicBezTo>
                  <a:cubicBezTo>
                    <a:pt x="13500" y="1376"/>
                    <a:pt x="14850" y="134"/>
                    <a:pt x="16200" y="10"/>
                  </a:cubicBezTo>
                  <a:cubicBezTo>
                    <a:pt x="17550" y="-114"/>
                    <a:pt x="18900" y="879"/>
                    <a:pt x="19800" y="3610"/>
                  </a:cubicBezTo>
                  <a:cubicBezTo>
                    <a:pt x="20700" y="6341"/>
                    <a:pt x="21150" y="10810"/>
                    <a:pt x="21600" y="152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4" name="Line"/>
            <p:cNvSpPr/>
            <p:nvPr/>
          </p:nvSpPr>
          <p:spPr>
            <a:xfrm>
              <a:off x="4662077" y="1815274"/>
              <a:ext cx="298369" cy="2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0719" fill="norm" stroke="1" extrusionOk="0">
                  <a:moveTo>
                    <a:pt x="7642" y="3239"/>
                  </a:moveTo>
                  <a:cubicBezTo>
                    <a:pt x="6910" y="2357"/>
                    <a:pt x="6178" y="1475"/>
                    <a:pt x="5354" y="1255"/>
                  </a:cubicBezTo>
                  <a:cubicBezTo>
                    <a:pt x="4530" y="1034"/>
                    <a:pt x="3615" y="1475"/>
                    <a:pt x="2608" y="3569"/>
                  </a:cubicBezTo>
                  <a:cubicBezTo>
                    <a:pt x="1602" y="5663"/>
                    <a:pt x="503" y="9410"/>
                    <a:pt x="137" y="12496"/>
                  </a:cubicBezTo>
                  <a:cubicBezTo>
                    <a:pt x="-229" y="15581"/>
                    <a:pt x="137" y="18006"/>
                    <a:pt x="1235" y="19439"/>
                  </a:cubicBezTo>
                  <a:cubicBezTo>
                    <a:pt x="2334" y="20871"/>
                    <a:pt x="4164" y="21312"/>
                    <a:pt x="6544" y="19659"/>
                  </a:cubicBezTo>
                  <a:cubicBezTo>
                    <a:pt x="8924" y="18006"/>
                    <a:pt x="11852" y="14259"/>
                    <a:pt x="13683" y="11173"/>
                  </a:cubicBezTo>
                  <a:cubicBezTo>
                    <a:pt x="15513" y="8088"/>
                    <a:pt x="16246" y="5663"/>
                    <a:pt x="16612" y="3790"/>
                  </a:cubicBezTo>
                  <a:cubicBezTo>
                    <a:pt x="16978" y="1916"/>
                    <a:pt x="16978" y="594"/>
                    <a:pt x="16520" y="153"/>
                  </a:cubicBezTo>
                  <a:cubicBezTo>
                    <a:pt x="16063" y="-288"/>
                    <a:pt x="15147" y="153"/>
                    <a:pt x="14049" y="2467"/>
                  </a:cubicBezTo>
                  <a:cubicBezTo>
                    <a:pt x="12951" y="4781"/>
                    <a:pt x="11669" y="8969"/>
                    <a:pt x="11120" y="11614"/>
                  </a:cubicBezTo>
                  <a:cubicBezTo>
                    <a:pt x="10571" y="14259"/>
                    <a:pt x="10754" y="15361"/>
                    <a:pt x="12127" y="16132"/>
                  </a:cubicBezTo>
                  <a:cubicBezTo>
                    <a:pt x="13500" y="16904"/>
                    <a:pt x="16063" y="17345"/>
                    <a:pt x="17802" y="17345"/>
                  </a:cubicBezTo>
                  <a:cubicBezTo>
                    <a:pt x="19540" y="17345"/>
                    <a:pt x="20456" y="16904"/>
                    <a:pt x="21371" y="16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5" name="Line"/>
            <p:cNvSpPr/>
            <p:nvPr/>
          </p:nvSpPr>
          <p:spPr>
            <a:xfrm>
              <a:off x="1638280" y="2450833"/>
              <a:ext cx="3406501" cy="326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044" fill="norm" stroke="1" extrusionOk="0">
                  <a:moveTo>
                    <a:pt x="210" y="3957"/>
                  </a:moveTo>
                  <a:cubicBezTo>
                    <a:pt x="145" y="4452"/>
                    <a:pt x="80" y="4947"/>
                    <a:pt x="40" y="6183"/>
                  </a:cubicBezTo>
                  <a:cubicBezTo>
                    <a:pt x="-1" y="7420"/>
                    <a:pt x="-17" y="9398"/>
                    <a:pt x="23" y="11872"/>
                  </a:cubicBezTo>
                  <a:cubicBezTo>
                    <a:pt x="64" y="14345"/>
                    <a:pt x="161" y="17313"/>
                    <a:pt x="339" y="19127"/>
                  </a:cubicBezTo>
                  <a:cubicBezTo>
                    <a:pt x="517" y="20940"/>
                    <a:pt x="776" y="21600"/>
                    <a:pt x="1181" y="20528"/>
                  </a:cubicBezTo>
                  <a:cubicBezTo>
                    <a:pt x="1586" y="19456"/>
                    <a:pt x="2137" y="16653"/>
                    <a:pt x="2671" y="13850"/>
                  </a:cubicBezTo>
                  <a:cubicBezTo>
                    <a:pt x="3205" y="11047"/>
                    <a:pt x="3723" y="8244"/>
                    <a:pt x="4233" y="6018"/>
                  </a:cubicBezTo>
                  <a:cubicBezTo>
                    <a:pt x="4743" y="3792"/>
                    <a:pt x="5245" y="2144"/>
                    <a:pt x="5780" y="1484"/>
                  </a:cubicBezTo>
                  <a:cubicBezTo>
                    <a:pt x="6314" y="824"/>
                    <a:pt x="6881" y="1154"/>
                    <a:pt x="7391" y="2556"/>
                  </a:cubicBezTo>
                  <a:cubicBezTo>
                    <a:pt x="7901" y="3957"/>
                    <a:pt x="8354" y="6431"/>
                    <a:pt x="8832" y="7915"/>
                  </a:cubicBezTo>
                  <a:cubicBezTo>
                    <a:pt x="9310" y="9398"/>
                    <a:pt x="9811" y="9893"/>
                    <a:pt x="10362" y="9728"/>
                  </a:cubicBezTo>
                  <a:cubicBezTo>
                    <a:pt x="10913" y="9563"/>
                    <a:pt x="11512" y="8739"/>
                    <a:pt x="12103" y="8492"/>
                  </a:cubicBezTo>
                  <a:cubicBezTo>
                    <a:pt x="12694" y="8244"/>
                    <a:pt x="13277" y="8574"/>
                    <a:pt x="13770" y="9563"/>
                  </a:cubicBezTo>
                  <a:cubicBezTo>
                    <a:pt x="14264" y="10553"/>
                    <a:pt x="14669" y="12202"/>
                    <a:pt x="15131" y="12861"/>
                  </a:cubicBezTo>
                  <a:cubicBezTo>
                    <a:pt x="15592" y="13521"/>
                    <a:pt x="16110" y="13191"/>
                    <a:pt x="16644" y="12449"/>
                  </a:cubicBezTo>
                  <a:cubicBezTo>
                    <a:pt x="17179" y="11707"/>
                    <a:pt x="17729" y="10553"/>
                    <a:pt x="18264" y="9728"/>
                  </a:cubicBezTo>
                  <a:cubicBezTo>
                    <a:pt x="18798" y="8904"/>
                    <a:pt x="19316" y="8409"/>
                    <a:pt x="19867" y="6843"/>
                  </a:cubicBezTo>
                  <a:cubicBezTo>
                    <a:pt x="20417" y="5276"/>
                    <a:pt x="21000" y="2638"/>
                    <a:pt x="215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6" name="Line"/>
            <p:cNvSpPr/>
            <p:nvPr/>
          </p:nvSpPr>
          <p:spPr>
            <a:xfrm>
              <a:off x="1886042" y="2869953"/>
              <a:ext cx="421677" cy="68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402"/>
                  </a:moveTo>
                  <a:cubicBezTo>
                    <a:pt x="524" y="11643"/>
                    <a:pt x="1047" y="11884"/>
                    <a:pt x="2029" y="11884"/>
                  </a:cubicBezTo>
                  <a:cubicBezTo>
                    <a:pt x="3011" y="11884"/>
                    <a:pt x="4451" y="11643"/>
                    <a:pt x="6087" y="10800"/>
                  </a:cubicBezTo>
                  <a:cubicBezTo>
                    <a:pt x="7724" y="9957"/>
                    <a:pt x="9556" y="8512"/>
                    <a:pt x="10996" y="6745"/>
                  </a:cubicBezTo>
                  <a:cubicBezTo>
                    <a:pt x="12436" y="4978"/>
                    <a:pt x="13484" y="2891"/>
                    <a:pt x="14007" y="1646"/>
                  </a:cubicBezTo>
                  <a:cubicBezTo>
                    <a:pt x="14531" y="401"/>
                    <a:pt x="14531" y="0"/>
                    <a:pt x="14269" y="0"/>
                  </a:cubicBezTo>
                  <a:cubicBezTo>
                    <a:pt x="14007" y="0"/>
                    <a:pt x="13484" y="401"/>
                    <a:pt x="12960" y="1767"/>
                  </a:cubicBezTo>
                  <a:cubicBezTo>
                    <a:pt x="12436" y="3132"/>
                    <a:pt x="11913" y="5460"/>
                    <a:pt x="11782" y="8070"/>
                  </a:cubicBezTo>
                  <a:cubicBezTo>
                    <a:pt x="11651" y="10680"/>
                    <a:pt x="11913" y="13570"/>
                    <a:pt x="12109" y="15738"/>
                  </a:cubicBezTo>
                  <a:cubicBezTo>
                    <a:pt x="12305" y="17906"/>
                    <a:pt x="12436" y="19352"/>
                    <a:pt x="12502" y="20275"/>
                  </a:cubicBezTo>
                  <a:cubicBezTo>
                    <a:pt x="12567" y="21199"/>
                    <a:pt x="12567" y="21600"/>
                    <a:pt x="12567" y="21600"/>
                  </a:cubicBezTo>
                  <a:cubicBezTo>
                    <a:pt x="12567" y="21600"/>
                    <a:pt x="12567" y="21199"/>
                    <a:pt x="12895" y="19994"/>
                  </a:cubicBezTo>
                  <a:cubicBezTo>
                    <a:pt x="13222" y="18790"/>
                    <a:pt x="13876" y="16782"/>
                    <a:pt x="14465" y="15497"/>
                  </a:cubicBezTo>
                  <a:cubicBezTo>
                    <a:pt x="15055" y="14213"/>
                    <a:pt x="15578" y="13651"/>
                    <a:pt x="16233" y="13329"/>
                  </a:cubicBezTo>
                  <a:cubicBezTo>
                    <a:pt x="16887" y="13008"/>
                    <a:pt x="17673" y="12928"/>
                    <a:pt x="18262" y="13129"/>
                  </a:cubicBezTo>
                  <a:cubicBezTo>
                    <a:pt x="18851" y="13329"/>
                    <a:pt x="19244" y="13811"/>
                    <a:pt x="19767" y="14735"/>
                  </a:cubicBezTo>
                  <a:cubicBezTo>
                    <a:pt x="20291" y="15658"/>
                    <a:pt x="20945" y="17023"/>
                    <a:pt x="21600" y="18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7" name="Line"/>
            <p:cNvSpPr/>
            <p:nvPr/>
          </p:nvSpPr>
          <p:spPr>
            <a:xfrm>
              <a:off x="2421353" y="3241655"/>
              <a:ext cx="112266" cy="24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8" h="21266" fill="norm" stroke="1" extrusionOk="0">
                  <a:moveTo>
                    <a:pt x="12655" y="1250"/>
                  </a:moveTo>
                  <a:cubicBezTo>
                    <a:pt x="10816" y="575"/>
                    <a:pt x="8978" y="-100"/>
                    <a:pt x="7370" y="12"/>
                  </a:cubicBezTo>
                  <a:cubicBezTo>
                    <a:pt x="5761" y="125"/>
                    <a:pt x="4382" y="1025"/>
                    <a:pt x="2774" y="3950"/>
                  </a:cubicBezTo>
                  <a:cubicBezTo>
                    <a:pt x="1165" y="6875"/>
                    <a:pt x="-673" y="11825"/>
                    <a:pt x="246" y="15088"/>
                  </a:cubicBezTo>
                  <a:cubicBezTo>
                    <a:pt x="1165" y="18350"/>
                    <a:pt x="4842" y="19925"/>
                    <a:pt x="7829" y="20713"/>
                  </a:cubicBezTo>
                  <a:cubicBezTo>
                    <a:pt x="10816" y="21500"/>
                    <a:pt x="13114" y="21500"/>
                    <a:pt x="15642" y="20375"/>
                  </a:cubicBezTo>
                  <a:cubicBezTo>
                    <a:pt x="18170" y="19250"/>
                    <a:pt x="20927" y="17000"/>
                    <a:pt x="20008" y="14300"/>
                  </a:cubicBezTo>
                  <a:cubicBezTo>
                    <a:pt x="19089" y="11600"/>
                    <a:pt x="14493" y="8450"/>
                    <a:pt x="9897" y="5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8" name="Line"/>
            <p:cNvSpPr/>
            <p:nvPr/>
          </p:nvSpPr>
          <p:spPr>
            <a:xfrm>
              <a:off x="2622059" y="3232850"/>
              <a:ext cx="237673" cy="20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9" fill="norm" stroke="1" extrusionOk="0">
                  <a:moveTo>
                    <a:pt x="0" y="2400"/>
                  </a:moveTo>
                  <a:cubicBezTo>
                    <a:pt x="232" y="6667"/>
                    <a:pt x="465" y="10933"/>
                    <a:pt x="813" y="14400"/>
                  </a:cubicBezTo>
                  <a:cubicBezTo>
                    <a:pt x="1161" y="17867"/>
                    <a:pt x="1626" y="20533"/>
                    <a:pt x="2090" y="21067"/>
                  </a:cubicBezTo>
                  <a:cubicBezTo>
                    <a:pt x="2555" y="21600"/>
                    <a:pt x="3019" y="20000"/>
                    <a:pt x="3368" y="17600"/>
                  </a:cubicBezTo>
                  <a:cubicBezTo>
                    <a:pt x="3716" y="15200"/>
                    <a:pt x="3948" y="12000"/>
                    <a:pt x="4181" y="9733"/>
                  </a:cubicBezTo>
                  <a:cubicBezTo>
                    <a:pt x="4413" y="7467"/>
                    <a:pt x="4645" y="6133"/>
                    <a:pt x="5110" y="6000"/>
                  </a:cubicBezTo>
                  <a:cubicBezTo>
                    <a:pt x="5574" y="5867"/>
                    <a:pt x="6271" y="6933"/>
                    <a:pt x="6735" y="8267"/>
                  </a:cubicBezTo>
                  <a:cubicBezTo>
                    <a:pt x="7200" y="9600"/>
                    <a:pt x="7432" y="11200"/>
                    <a:pt x="7897" y="12533"/>
                  </a:cubicBezTo>
                  <a:cubicBezTo>
                    <a:pt x="8361" y="13867"/>
                    <a:pt x="9058" y="14933"/>
                    <a:pt x="9755" y="14533"/>
                  </a:cubicBezTo>
                  <a:cubicBezTo>
                    <a:pt x="10452" y="14133"/>
                    <a:pt x="11148" y="12267"/>
                    <a:pt x="11845" y="9867"/>
                  </a:cubicBezTo>
                  <a:cubicBezTo>
                    <a:pt x="12542" y="7467"/>
                    <a:pt x="13239" y="4533"/>
                    <a:pt x="14052" y="2667"/>
                  </a:cubicBezTo>
                  <a:cubicBezTo>
                    <a:pt x="14865" y="800"/>
                    <a:pt x="15794" y="0"/>
                    <a:pt x="16723" y="0"/>
                  </a:cubicBezTo>
                  <a:cubicBezTo>
                    <a:pt x="17652" y="0"/>
                    <a:pt x="18581" y="800"/>
                    <a:pt x="19394" y="3200"/>
                  </a:cubicBezTo>
                  <a:cubicBezTo>
                    <a:pt x="20206" y="5600"/>
                    <a:pt x="20903" y="9600"/>
                    <a:pt x="21600" y="13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9" name="Line"/>
            <p:cNvSpPr/>
            <p:nvPr/>
          </p:nvSpPr>
          <p:spPr>
            <a:xfrm>
              <a:off x="2953573" y="3212742"/>
              <a:ext cx="125789" cy="181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0765" fill="norm" stroke="1" extrusionOk="0">
                  <a:moveTo>
                    <a:pt x="11130" y="4048"/>
                  </a:moveTo>
                  <a:cubicBezTo>
                    <a:pt x="11130" y="2297"/>
                    <a:pt x="11130" y="546"/>
                    <a:pt x="10071" y="108"/>
                  </a:cubicBezTo>
                  <a:cubicBezTo>
                    <a:pt x="9013" y="-330"/>
                    <a:pt x="6895" y="546"/>
                    <a:pt x="4989" y="3173"/>
                  </a:cubicBezTo>
                  <a:cubicBezTo>
                    <a:pt x="3083" y="5800"/>
                    <a:pt x="1389" y="10178"/>
                    <a:pt x="542" y="13097"/>
                  </a:cubicBezTo>
                  <a:cubicBezTo>
                    <a:pt x="-305" y="16016"/>
                    <a:pt x="-305" y="17475"/>
                    <a:pt x="1601" y="18789"/>
                  </a:cubicBezTo>
                  <a:cubicBezTo>
                    <a:pt x="3507" y="20102"/>
                    <a:pt x="7319" y="21270"/>
                    <a:pt x="10919" y="20540"/>
                  </a:cubicBezTo>
                  <a:cubicBezTo>
                    <a:pt x="14519" y="19811"/>
                    <a:pt x="17907" y="17184"/>
                    <a:pt x="19601" y="14848"/>
                  </a:cubicBezTo>
                  <a:cubicBezTo>
                    <a:pt x="21295" y="12513"/>
                    <a:pt x="21295" y="10470"/>
                    <a:pt x="19389" y="9011"/>
                  </a:cubicBezTo>
                  <a:cubicBezTo>
                    <a:pt x="17483" y="7551"/>
                    <a:pt x="13671" y="6675"/>
                    <a:pt x="9860" y="5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0" name="Line"/>
            <p:cNvSpPr/>
            <p:nvPr/>
          </p:nvSpPr>
          <p:spPr>
            <a:xfrm>
              <a:off x="3236609" y="3142498"/>
              <a:ext cx="98467" cy="261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064" fill="norm" stroke="1" extrusionOk="0">
                  <a:moveTo>
                    <a:pt x="21339" y="2952"/>
                  </a:moveTo>
                  <a:cubicBezTo>
                    <a:pt x="19677" y="2130"/>
                    <a:pt x="18016" y="1307"/>
                    <a:pt x="15524" y="690"/>
                  </a:cubicBezTo>
                  <a:cubicBezTo>
                    <a:pt x="13031" y="72"/>
                    <a:pt x="9708" y="-339"/>
                    <a:pt x="6385" y="381"/>
                  </a:cubicBezTo>
                  <a:cubicBezTo>
                    <a:pt x="3062" y="1101"/>
                    <a:pt x="-261" y="2952"/>
                    <a:pt x="16" y="5112"/>
                  </a:cubicBezTo>
                  <a:cubicBezTo>
                    <a:pt x="293" y="7272"/>
                    <a:pt x="4170" y="9741"/>
                    <a:pt x="7770" y="11901"/>
                  </a:cubicBezTo>
                  <a:cubicBezTo>
                    <a:pt x="11370" y="14061"/>
                    <a:pt x="14693" y="15912"/>
                    <a:pt x="15800" y="17352"/>
                  </a:cubicBezTo>
                  <a:cubicBezTo>
                    <a:pt x="16908" y="18792"/>
                    <a:pt x="15801" y="19821"/>
                    <a:pt x="13862" y="20438"/>
                  </a:cubicBezTo>
                  <a:cubicBezTo>
                    <a:pt x="11924" y="21055"/>
                    <a:pt x="9154" y="21261"/>
                    <a:pt x="7216" y="20850"/>
                  </a:cubicBezTo>
                  <a:cubicBezTo>
                    <a:pt x="5277" y="20438"/>
                    <a:pt x="4170" y="19410"/>
                    <a:pt x="3616" y="17867"/>
                  </a:cubicBezTo>
                  <a:cubicBezTo>
                    <a:pt x="3062" y="16324"/>
                    <a:pt x="3062" y="14267"/>
                    <a:pt x="3062" y="122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1" name="Line"/>
            <p:cNvSpPr/>
            <p:nvPr/>
          </p:nvSpPr>
          <p:spPr>
            <a:xfrm>
              <a:off x="3445911" y="2964511"/>
              <a:ext cx="22056" cy="44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2" h="21600" fill="norm" stroke="1" extrusionOk="0">
                  <a:moveTo>
                    <a:pt x="11112" y="0"/>
                  </a:moveTo>
                  <a:cubicBezTo>
                    <a:pt x="15912" y="4073"/>
                    <a:pt x="20712" y="8146"/>
                    <a:pt x="20712" y="11541"/>
                  </a:cubicBezTo>
                  <a:cubicBezTo>
                    <a:pt x="20712" y="14935"/>
                    <a:pt x="15912" y="17650"/>
                    <a:pt x="11112" y="19317"/>
                  </a:cubicBezTo>
                  <a:cubicBezTo>
                    <a:pt x="6312" y="20983"/>
                    <a:pt x="1512" y="21600"/>
                    <a:pt x="312" y="21600"/>
                  </a:cubicBezTo>
                  <a:cubicBezTo>
                    <a:pt x="-888" y="21600"/>
                    <a:pt x="1512" y="20983"/>
                    <a:pt x="5112" y="20304"/>
                  </a:cubicBezTo>
                  <a:cubicBezTo>
                    <a:pt x="8712" y="19625"/>
                    <a:pt x="13512" y="18885"/>
                    <a:pt x="18312" y="18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2" name="Line"/>
            <p:cNvSpPr/>
            <p:nvPr/>
          </p:nvSpPr>
          <p:spPr>
            <a:xfrm>
              <a:off x="3454156" y="3117848"/>
              <a:ext cx="126259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4" h="21600" fill="norm" stroke="1" extrusionOk="0">
                  <a:moveTo>
                    <a:pt x="18383" y="0"/>
                  </a:moveTo>
                  <a:cubicBezTo>
                    <a:pt x="12030" y="3308"/>
                    <a:pt x="5677" y="6616"/>
                    <a:pt x="2500" y="9243"/>
                  </a:cubicBezTo>
                  <a:cubicBezTo>
                    <a:pt x="-676" y="11870"/>
                    <a:pt x="-676" y="13816"/>
                    <a:pt x="1653" y="15665"/>
                  </a:cubicBezTo>
                  <a:cubicBezTo>
                    <a:pt x="3983" y="17513"/>
                    <a:pt x="8642" y="19265"/>
                    <a:pt x="12242" y="20238"/>
                  </a:cubicBezTo>
                  <a:cubicBezTo>
                    <a:pt x="15842" y="21211"/>
                    <a:pt x="18383" y="21405"/>
                    <a:pt x="209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3" name="Line"/>
            <p:cNvSpPr/>
            <p:nvPr/>
          </p:nvSpPr>
          <p:spPr>
            <a:xfrm>
              <a:off x="3641748" y="3160131"/>
              <a:ext cx="128737" cy="226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0996" fill="norm" stroke="1" extrusionOk="0">
                  <a:moveTo>
                    <a:pt x="0" y="4618"/>
                  </a:moveTo>
                  <a:cubicBezTo>
                    <a:pt x="1271" y="5567"/>
                    <a:pt x="2541" y="6517"/>
                    <a:pt x="5506" y="6992"/>
                  </a:cubicBezTo>
                  <a:cubicBezTo>
                    <a:pt x="8471" y="7466"/>
                    <a:pt x="13129" y="7466"/>
                    <a:pt x="16094" y="6873"/>
                  </a:cubicBezTo>
                  <a:cubicBezTo>
                    <a:pt x="19059" y="6280"/>
                    <a:pt x="20329" y="5093"/>
                    <a:pt x="20965" y="3906"/>
                  </a:cubicBezTo>
                  <a:cubicBezTo>
                    <a:pt x="21600" y="2719"/>
                    <a:pt x="21600" y="1532"/>
                    <a:pt x="19482" y="702"/>
                  </a:cubicBezTo>
                  <a:cubicBezTo>
                    <a:pt x="17365" y="-129"/>
                    <a:pt x="13129" y="-604"/>
                    <a:pt x="9529" y="1532"/>
                  </a:cubicBezTo>
                  <a:cubicBezTo>
                    <a:pt x="5929" y="3669"/>
                    <a:pt x="2965" y="8416"/>
                    <a:pt x="2329" y="12095"/>
                  </a:cubicBezTo>
                  <a:cubicBezTo>
                    <a:pt x="1694" y="15774"/>
                    <a:pt x="3388" y="18385"/>
                    <a:pt x="6776" y="19691"/>
                  </a:cubicBezTo>
                  <a:cubicBezTo>
                    <a:pt x="10165" y="20996"/>
                    <a:pt x="15247" y="20996"/>
                    <a:pt x="20329" y="209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4" name="Line"/>
            <p:cNvSpPr/>
            <p:nvPr/>
          </p:nvSpPr>
          <p:spPr>
            <a:xfrm>
              <a:off x="3858260" y="2846557"/>
              <a:ext cx="166318" cy="520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343" fill="norm" stroke="1" extrusionOk="0">
                  <a:moveTo>
                    <a:pt x="17437" y="14276"/>
                  </a:moveTo>
                  <a:cubicBezTo>
                    <a:pt x="16128" y="13542"/>
                    <a:pt x="14819" y="12808"/>
                    <a:pt x="13346" y="12441"/>
                  </a:cubicBezTo>
                  <a:cubicBezTo>
                    <a:pt x="11873" y="12074"/>
                    <a:pt x="10237" y="12074"/>
                    <a:pt x="7946" y="13123"/>
                  </a:cubicBezTo>
                  <a:cubicBezTo>
                    <a:pt x="5655" y="14171"/>
                    <a:pt x="2709" y="16268"/>
                    <a:pt x="1237" y="17631"/>
                  </a:cubicBezTo>
                  <a:cubicBezTo>
                    <a:pt x="-236" y="18994"/>
                    <a:pt x="-236" y="19624"/>
                    <a:pt x="419" y="20253"/>
                  </a:cubicBezTo>
                  <a:cubicBezTo>
                    <a:pt x="1073" y="20882"/>
                    <a:pt x="2382" y="21511"/>
                    <a:pt x="4673" y="21301"/>
                  </a:cubicBezTo>
                  <a:cubicBezTo>
                    <a:pt x="6964" y="21092"/>
                    <a:pt x="10237" y="20043"/>
                    <a:pt x="13019" y="18208"/>
                  </a:cubicBezTo>
                  <a:cubicBezTo>
                    <a:pt x="15800" y="16373"/>
                    <a:pt x="18091" y="13752"/>
                    <a:pt x="19400" y="10973"/>
                  </a:cubicBezTo>
                  <a:cubicBezTo>
                    <a:pt x="20709" y="8194"/>
                    <a:pt x="21037" y="5259"/>
                    <a:pt x="21200" y="3528"/>
                  </a:cubicBezTo>
                  <a:cubicBezTo>
                    <a:pt x="21364" y="1798"/>
                    <a:pt x="21364" y="1274"/>
                    <a:pt x="20873" y="802"/>
                  </a:cubicBezTo>
                  <a:cubicBezTo>
                    <a:pt x="20382" y="330"/>
                    <a:pt x="19400" y="-89"/>
                    <a:pt x="18419" y="16"/>
                  </a:cubicBezTo>
                  <a:cubicBezTo>
                    <a:pt x="17437" y="121"/>
                    <a:pt x="16455" y="750"/>
                    <a:pt x="15473" y="2742"/>
                  </a:cubicBezTo>
                  <a:cubicBezTo>
                    <a:pt x="14491" y="4734"/>
                    <a:pt x="13509" y="8090"/>
                    <a:pt x="13673" y="11078"/>
                  </a:cubicBezTo>
                  <a:cubicBezTo>
                    <a:pt x="13837" y="14066"/>
                    <a:pt x="15146" y="16688"/>
                    <a:pt x="16455" y="18313"/>
                  </a:cubicBezTo>
                  <a:cubicBezTo>
                    <a:pt x="17764" y="19938"/>
                    <a:pt x="19073" y="20567"/>
                    <a:pt x="20382" y="21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5" name="Line"/>
            <p:cNvSpPr/>
            <p:nvPr/>
          </p:nvSpPr>
          <p:spPr>
            <a:xfrm>
              <a:off x="4068052" y="3157324"/>
              <a:ext cx="187044" cy="15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0998" fill="norm" stroke="1" extrusionOk="0">
                  <a:moveTo>
                    <a:pt x="10855" y="8205"/>
                  </a:moveTo>
                  <a:cubicBezTo>
                    <a:pt x="10271" y="6463"/>
                    <a:pt x="9687" y="4721"/>
                    <a:pt x="8958" y="3154"/>
                  </a:cubicBezTo>
                  <a:cubicBezTo>
                    <a:pt x="8228" y="1586"/>
                    <a:pt x="7352" y="192"/>
                    <a:pt x="6331" y="18"/>
                  </a:cubicBezTo>
                  <a:cubicBezTo>
                    <a:pt x="5309" y="-156"/>
                    <a:pt x="4141" y="889"/>
                    <a:pt x="2974" y="3676"/>
                  </a:cubicBezTo>
                  <a:cubicBezTo>
                    <a:pt x="1806" y="6463"/>
                    <a:pt x="639" y="10992"/>
                    <a:pt x="201" y="14128"/>
                  </a:cubicBezTo>
                  <a:cubicBezTo>
                    <a:pt x="-237" y="17263"/>
                    <a:pt x="55" y="19005"/>
                    <a:pt x="931" y="20050"/>
                  </a:cubicBezTo>
                  <a:cubicBezTo>
                    <a:pt x="1806" y="21096"/>
                    <a:pt x="3266" y="21444"/>
                    <a:pt x="5017" y="20225"/>
                  </a:cubicBezTo>
                  <a:cubicBezTo>
                    <a:pt x="6768" y="19005"/>
                    <a:pt x="8812" y="16218"/>
                    <a:pt x="10125" y="13605"/>
                  </a:cubicBezTo>
                  <a:cubicBezTo>
                    <a:pt x="11439" y="10992"/>
                    <a:pt x="12022" y="8554"/>
                    <a:pt x="12022" y="8205"/>
                  </a:cubicBezTo>
                  <a:cubicBezTo>
                    <a:pt x="12022" y="7857"/>
                    <a:pt x="11439" y="9599"/>
                    <a:pt x="11147" y="11341"/>
                  </a:cubicBezTo>
                  <a:cubicBezTo>
                    <a:pt x="10855" y="13083"/>
                    <a:pt x="10855" y="14825"/>
                    <a:pt x="11439" y="16218"/>
                  </a:cubicBezTo>
                  <a:cubicBezTo>
                    <a:pt x="12022" y="17612"/>
                    <a:pt x="13190" y="18657"/>
                    <a:pt x="14941" y="18831"/>
                  </a:cubicBezTo>
                  <a:cubicBezTo>
                    <a:pt x="16693" y="19005"/>
                    <a:pt x="19028" y="18309"/>
                    <a:pt x="21363" y="176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6" name="Line"/>
            <p:cNvSpPr/>
            <p:nvPr/>
          </p:nvSpPr>
          <p:spPr>
            <a:xfrm>
              <a:off x="4262111" y="3116371"/>
              <a:ext cx="130989" cy="234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300" fill="norm" stroke="1" extrusionOk="0">
                  <a:moveTo>
                    <a:pt x="21290" y="831"/>
                  </a:moveTo>
                  <a:cubicBezTo>
                    <a:pt x="15475" y="367"/>
                    <a:pt x="9659" y="-98"/>
                    <a:pt x="5921" y="18"/>
                  </a:cubicBezTo>
                  <a:cubicBezTo>
                    <a:pt x="2182" y="134"/>
                    <a:pt x="521" y="831"/>
                    <a:pt x="105" y="2225"/>
                  </a:cubicBezTo>
                  <a:cubicBezTo>
                    <a:pt x="-310" y="3618"/>
                    <a:pt x="521" y="5708"/>
                    <a:pt x="2182" y="7799"/>
                  </a:cubicBezTo>
                  <a:cubicBezTo>
                    <a:pt x="3844" y="9889"/>
                    <a:pt x="6336" y="11979"/>
                    <a:pt x="7998" y="14186"/>
                  </a:cubicBezTo>
                  <a:cubicBezTo>
                    <a:pt x="9659" y="16392"/>
                    <a:pt x="10490" y="18715"/>
                    <a:pt x="9867" y="19992"/>
                  </a:cubicBezTo>
                  <a:cubicBezTo>
                    <a:pt x="9244" y="21270"/>
                    <a:pt x="7167" y="21502"/>
                    <a:pt x="5505" y="21154"/>
                  </a:cubicBezTo>
                  <a:cubicBezTo>
                    <a:pt x="3844" y="20805"/>
                    <a:pt x="2598" y="19876"/>
                    <a:pt x="1975" y="18250"/>
                  </a:cubicBezTo>
                  <a:cubicBezTo>
                    <a:pt x="1352" y="16625"/>
                    <a:pt x="1352" y="14302"/>
                    <a:pt x="1352" y="119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7" name="Line"/>
            <p:cNvSpPr/>
            <p:nvPr/>
          </p:nvSpPr>
          <p:spPr>
            <a:xfrm>
              <a:off x="4434958" y="2811174"/>
              <a:ext cx="119145" cy="471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547" fill="norm" stroke="1" extrusionOk="0">
                  <a:moveTo>
                    <a:pt x="21426" y="0"/>
                  </a:moveTo>
                  <a:cubicBezTo>
                    <a:pt x="17290" y="3152"/>
                    <a:pt x="13154" y="6305"/>
                    <a:pt x="9707" y="9341"/>
                  </a:cubicBezTo>
                  <a:cubicBezTo>
                    <a:pt x="6260" y="12376"/>
                    <a:pt x="3503" y="15295"/>
                    <a:pt x="1894" y="17105"/>
                  </a:cubicBezTo>
                  <a:cubicBezTo>
                    <a:pt x="286" y="18915"/>
                    <a:pt x="-174" y="19615"/>
                    <a:pt x="56" y="20257"/>
                  </a:cubicBezTo>
                  <a:cubicBezTo>
                    <a:pt x="286" y="20899"/>
                    <a:pt x="1205" y="21483"/>
                    <a:pt x="3962" y="21542"/>
                  </a:cubicBezTo>
                  <a:cubicBezTo>
                    <a:pt x="6720" y="21600"/>
                    <a:pt x="11315" y="21133"/>
                    <a:pt x="13613" y="20549"/>
                  </a:cubicBezTo>
                  <a:cubicBezTo>
                    <a:pt x="15911" y="19965"/>
                    <a:pt x="15911" y="19265"/>
                    <a:pt x="15911" y="18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8" name="Line"/>
            <p:cNvSpPr/>
            <p:nvPr/>
          </p:nvSpPr>
          <p:spPr>
            <a:xfrm>
              <a:off x="4409019" y="3087180"/>
              <a:ext cx="16041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600" fill="norm" stroke="1" extrusionOk="0">
                  <a:moveTo>
                    <a:pt x="2960" y="21600"/>
                  </a:moveTo>
                  <a:cubicBezTo>
                    <a:pt x="1272" y="18000"/>
                    <a:pt x="-415" y="14400"/>
                    <a:pt x="91" y="11700"/>
                  </a:cubicBezTo>
                  <a:cubicBezTo>
                    <a:pt x="598" y="9000"/>
                    <a:pt x="3297" y="7200"/>
                    <a:pt x="7179" y="5400"/>
                  </a:cubicBezTo>
                  <a:cubicBezTo>
                    <a:pt x="11060" y="3600"/>
                    <a:pt x="16122" y="1800"/>
                    <a:pt x="211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9" name="Line"/>
            <p:cNvSpPr/>
            <p:nvPr/>
          </p:nvSpPr>
          <p:spPr>
            <a:xfrm>
              <a:off x="4584769" y="3087180"/>
              <a:ext cx="30669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168"/>
                    <a:pt x="14400" y="6336"/>
                    <a:pt x="10800" y="9936"/>
                  </a:cubicBezTo>
                  <a:cubicBezTo>
                    <a:pt x="7200" y="13536"/>
                    <a:pt x="3600" y="175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0" name="Line"/>
            <p:cNvSpPr/>
            <p:nvPr/>
          </p:nvSpPr>
          <p:spPr>
            <a:xfrm>
              <a:off x="4653771" y="2949177"/>
              <a:ext cx="15335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1" name="Line"/>
            <p:cNvSpPr/>
            <p:nvPr/>
          </p:nvSpPr>
          <p:spPr>
            <a:xfrm>
              <a:off x="4668784" y="3103209"/>
              <a:ext cx="168992" cy="167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190" fill="norm" stroke="1" extrusionOk="0">
                  <a:moveTo>
                    <a:pt x="21318" y="4748"/>
                  </a:moveTo>
                  <a:cubicBezTo>
                    <a:pt x="20028" y="2814"/>
                    <a:pt x="18739" y="880"/>
                    <a:pt x="15676" y="235"/>
                  </a:cubicBezTo>
                  <a:cubicBezTo>
                    <a:pt x="12614" y="-410"/>
                    <a:pt x="7778" y="235"/>
                    <a:pt x="4554" y="2653"/>
                  </a:cubicBezTo>
                  <a:cubicBezTo>
                    <a:pt x="1330" y="5071"/>
                    <a:pt x="-282" y="9262"/>
                    <a:pt x="40" y="12647"/>
                  </a:cubicBezTo>
                  <a:cubicBezTo>
                    <a:pt x="363" y="16032"/>
                    <a:pt x="2620" y="18611"/>
                    <a:pt x="5360" y="19900"/>
                  </a:cubicBezTo>
                  <a:cubicBezTo>
                    <a:pt x="8100" y="21190"/>
                    <a:pt x="11324" y="21190"/>
                    <a:pt x="14548" y="21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2" name="Line"/>
            <p:cNvSpPr/>
            <p:nvPr/>
          </p:nvSpPr>
          <p:spPr>
            <a:xfrm>
              <a:off x="4883776" y="3071847"/>
              <a:ext cx="76670" cy="15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240"/>
                    <a:pt x="14400" y="6480"/>
                    <a:pt x="10800" y="10080"/>
                  </a:cubicBezTo>
                  <a:cubicBezTo>
                    <a:pt x="7200" y="13680"/>
                    <a:pt x="3600" y="176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3" name="Line"/>
            <p:cNvSpPr/>
            <p:nvPr/>
          </p:nvSpPr>
          <p:spPr>
            <a:xfrm>
              <a:off x="4952778" y="2926177"/>
              <a:ext cx="2300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4" name="Line"/>
            <p:cNvSpPr/>
            <p:nvPr/>
          </p:nvSpPr>
          <p:spPr>
            <a:xfrm>
              <a:off x="5077365" y="2665504"/>
              <a:ext cx="174421" cy="510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480" fill="norm" stroke="1" extrusionOk="0">
                  <a:moveTo>
                    <a:pt x="21365" y="0"/>
                  </a:moveTo>
                  <a:cubicBezTo>
                    <a:pt x="17295" y="3009"/>
                    <a:pt x="13226" y="6018"/>
                    <a:pt x="9626" y="9134"/>
                  </a:cubicBezTo>
                  <a:cubicBezTo>
                    <a:pt x="6026" y="12251"/>
                    <a:pt x="2895" y="15475"/>
                    <a:pt x="1330" y="17463"/>
                  </a:cubicBezTo>
                  <a:cubicBezTo>
                    <a:pt x="-235" y="19451"/>
                    <a:pt x="-235" y="20203"/>
                    <a:pt x="391" y="20740"/>
                  </a:cubicBezTo>
                  <a:cubicBezTo>
                    <a:pt x="1017" y="21278"/>
                    <a:pt x="2269" y="21600"/>
                    <a:pt x="4461" y="21439"/>
                  </a:cubicBezTo>
                  <a:cubicBezTo>
                    <a:pt x="6652" y="21278"/>
                    <a:pt x="9782" y="20633"/>
                    <a:pt x="12913" y="19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5" name="Line"/>
            <p:cNvSpPr/>
            <p:nvPr/>
          </p:nvSpPr>
          <p:spPr>
            <a:xfrm>
              <a:off x="5044780" y="2947812"/>
              <a:ext cx="279592" cy="770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500" fill="norm" stroke="1" extrusionOk="0">
                  <a:moveTo>
                    <a:pt x="0" y="1749"/>
                  </a:moveTo>
                  <a:cubicBezTo>
                    <a:pt x="1964" y="1464"/>
                    <a:pt x="3927" y="1179"/>
                    <a:pt x="6480" y="822"/>
                  </a:cubicBezTo>
                  <a:cubicBezTo>
                    <a:pt x="9033" y="466"/>
                    <a:pt x="12175" y="38"/>
                    <a:pt x="13353" y="3"/>
                  </a:cubicBezTo>
                  <a:cubicBezTo>
                    <a:pt x="14531" y="-33"/>
                    <a:pt x="13745" y="323"/>
                    <a:pt x="13156" y="894"/>
                  </a:cubicBezTo>
                  <a:cubicBezTo>
                    <a:pt x="12567" y="1464"/>
                    <a:pt x="12175" y="2248"/>
                    <a:pt x="12076" y="2818"/>
                  </a:cubicBezTo>
                  <a:cubicBezTo>
                    <a:pt x="11978" y="3389"/>
                    <a:pt x="12175" y="3745"/>
                    <a:pt x="13156" y="3959"/>
                  </a:cubicBezTo>
                  <a:cubicBezTo>
                    <a:pt x="14138" y="4173"/>
                    <a:pt x="15905" y="4244"/>
                    <a:pt x="17182" y="4137"/>
                  </a:cubicBezTo>
                  <a:cubicBezTo>
                    <a:pt x="18458" y="4030"/>
                    <a:pt x="19244" y="3745"/>
                    <a:pt x="19931" y="3246"/>
                  </a:cubicBezTo>
                  <a:cubicBezTo>
                    <a:pt x="20618" y="2747"/>
                    <a:pt x="21207" y="2034"/>
                    <a:pt x="21404" y="1963"/>
                  </a:cubicBezTo>
                  <a:cubicBezTo>
                    <a:pt x="21600" y="1892"/>
                    <a:pt x="21404" y="2462"/>
                    <a:pt x="21109" y="3888"/>
                  </a:cubicBezTo>
                  <a:cubicBezTo>
                    <a:pt x="20815" y="5314"/>
                    <a:pt x="20422" y="7595"/>
                    <a:pt x="19735" y="9626"/>
                  </a:cubicBezTo>
                  <a:cubicBezTo>
                    <a:pt x="19047" y="11658"/>
                    <a:pt x="18065" y="13440"/>
                    <a:pt x="16396" y="15222"/>
                  </a:cubicBezTo>
                  <a:cubicBezTo>
                    <a:pt x="14727" y="17005"/>
                    <a:pt x="12371" y="18787"/>
                    <a:pt x="10800" y="19820"/>
                  </a:cubicBezTo>
                  <a:cubicBezTo>
                    <a:pt x="9229" y="20854"/>
                    <a:pt x="8444" y="21139"/>
                    <a:pt x="7560" y="21317"/>
                  </a:cubicBezTo>
                  <a:cubicBezTo>
                    <a:pt x="6676" y="21496"/>
                    <a:pt x="5695" y="21567"/>
                    <a:pt x="5007" y="21424"/>
                  </a:cubicBezTo>
                  <a:cubicBezTo>
                    <a:pt x="4320" y="21282"/>
                    <a:pt x="3927" y="20925"/>
                    <a:pt x="3731" y="19999"/>
                  </a:cubicBezTo>
                  <a:cubicBezTo>
                    <a:pt x="3535" y="19072"/>
                    <a:pt x="3535" y="17575"/>
                    <a:pt x="4222" y="16648"/>
                  </a:cubicBezTo>
                  <a:cubicBezTo>
                    <a:pt x="4909" y="15721"/>
                    <a:pt x="6284" y="15365"/>
                    <a:pt x="7658" y="150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6" name="Line"/>
            <p:cNvSpPr/>
            <p:nvPr/>
          </p:nvSpPr>
          <p:spPr>
            <a:xfrm>
              <a:off x="3258406" y="4038506"/>
              <a:ext cx="99351" cy="3317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572" fill="norm" stroke="1" extrusionOk="0">
                  <a:moveTo>
                    <a:pt x="19938" y="295"/>
                  </a:moveTo>
                  <a:cubicBezTo>
                    <a:pt x="20492" y="162"/>
                    <a:pt x="21046" y="29"/>
                    <a:pt x="21323" y="4"/>
                  </a:cubicBezTo>
                  <a:cubicBezTo>
                    <a:pt x="21600" y="-21"/>
                    <a:pt x="21600" y="62"/>
                    <a:pt x="21323" y="361"/>
                  </a:cubicBezTo>
                  <a:cubicBezTo>
                    <a:pt x="21046" y="660"/>
                    <a:pt x="20492" y="1175"/>
                    <a:pt x="18831" y="1740"/>
                  </a:cubicBezTo>
                  <a:cubicBezTo>
                    <a:pt x="17169" y="2305"/>
                    <a:pt x="14400" y="2920"/>
                    <a:pt x="12738" y="3568"/>
                  </a:cubicBezTo>
                  <a:cubicBezTo>
                    <a:pt x="11077" y="4216"/>
                    <a:pt x="10523" y="4897"/>
                    <a:pt x="11077" y="5562"/>
                  </a:cubicBezTo>
                  <a:cubicBezTo>
                    <a:pt x="11631" y="6226"/>
                    <a:pt x="13292" y="6874"/>
                    <a:pt x="14400" y="7489"/>
                  </a:cubicBezTo>
                  <a:cubicBezTo>
                    <a:pt x="15508" y="8104"/>
                    <a:pt x="16062" y="8685"/>
                    <a:pt x="16615" y="9275"/>
                  </a:cubicBezTo>
                  <a:cubicBezTo>
                    <a:pt x="17169" y="9865"/>
                    <a:pt x="17723" y="10463"/>
                    <a:pt x="18277" y="11078"/>
                  </a:cubicBezTo>
                  <a:cubicBezTo>
                    <a:pt x="18831" y="11693"/>
                    <a:pt x="19385" y="12324"/>
                    <a:pt x="19938" y="12956"/>
                  </a:cubicBezTo>
                  <a:cubicBezTo>
                    <a:pt x="20492" y="13587"/>
                    <a:pt x="21046" y="14218"/>
                    <a:pt x="21323" y="14900"/>
                  </a:cubicBezTo>
                  <a:cubicBezTo>
                    <a:pt x="21600" y="15581"/>
                    <a:pt x="21600" y="16312"/>
                    <a:pt x="21046" y="16993"/>
                  </a:cubicBezTo>
                  <a:cubicBezTo>
                    <a:pt x="20492" y="17674"/>
                    <a:pt x="19385" y="18306"/>
                    <a:pt x="18554" y="18912"/>
                  </a:cubicBezTo>
                  <a:cubicBezTo>
                    <a:pt x="17723" y="19519"/>
                    <a:pt x="17169" y="20100"/>
                    <a:pt x="16615" y="20474"/>
                  </a:cubicBezTo>
                  <a:cubicBezTo>
                    <a:pt x="16062" y="20848"/>
                    <a:pt x="15508" y="21014"/>
                    <a:pt x="14954" y="21147"/>
                  </a:cubicBezTo>
                  <a:cubicBezTo>
                    <a:pt x="14400" y="21280"/>
                    <a:pt x="13846" y="21380"/>
                    <a:pt x="12462" y="21454"/>
                  </a:cubicBezTo>
                  <a:cubicBezTo>
                    <a:pt x="11077" y="21529"/>
                    <a:pt x="8862" y="21579"/>
                    <a:pt x="6646" y="21571"/>
                  </a:cubicBezTo>
                  <a:cubicBezTo>
                    <a:pt x="4431" y="21562"/>
                    <a:pt x="2215" y="21496"/>
                    <a:pt x="0" y="21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7" name="Line"/>
            <p:cNvSpPr/>
            <p:nvPr/>
          </p:nvSpPr>
          <p:spPr>
            <a:xfrm>
              <a:off x="2882974" y="6967071"/>
              <a:ext cx="6432237" cy="32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403" fill="norm" stroke="1" extrusionOk="0">
                  <a:moveTo>
                    <a:pt x="307" y="2461"/>
                  </a:moveTo>
                  <a:cubicBezTo>
                    <a:pt x="179" y="1465"/>
                    <a:pt x="50" y="468"/>
                    <a:pt x="12" y="135"/>
                  </a:cubicBezTo>
                  <a:cubicBezTo>
                    <a:pt x="-27" y="-197"/>
                    <a:pt x="24" y="135"/>
                    <a:pt x="204" y="551"/>
                  </a:cubicBezTo>
                  <a:cubicBezTo>
                    <a:pt x="384" y="966"/>
                    <a:pt x="693" y="1465"/>
                    <a:pt x="984" y="1797"/>
                  </a:cubicBezTo>
                  <a:cubicBezTo>
                    <a:pt x="1276" y="2129"/>
                    <a:pt x="1550" y="2295"/>
                    <a:pt x="1867" y="2545"/>
                  </a:cubicBezTo>
                  <a:cubicBezTo>
                    <a:pt x="2184" y="2794"/>
                    <a:pt x="2544" y="3126"/>
                    <a:pt x="2900" y="3375"/>
                  </a:cubicBezTo>
                  <a:cubicBezTo>
                    <a:pt x="3256" y="3625"/>
                    <a:pt x="3607" y="3791"/>
                    <a:pt x="3937" y="3874"/>
                  </a:cubicBezTo>
                  <a:cubicBezTo>
                    <a:pt x="4267" y="3957"/>
                    <a:pt x="4576" y="3957"/>
                    <a:pt x="4914" y="3957"/>
                  </a:cubicBezTo>
                  <a:cubicBezTo>
                    <a:pt x="5253" y="3957"/>
                    <a:pt x="5622" y="3957"/>
                    <a:pt x="5939" y="3957"/>
                  </a:cubicBezTo>
                  <a:cubicBezTo>
                    <a:pt x="6256" y="3957"/>
                    <a:pt x="6522" y="3957"/>
                    <a:pt x="6800" y="3957"/>
                  </a:cubicBezTo>
                  <a:cubicBezTo>
                    <a:pt x="7079" y="3957"/>
                    <a:pt x="7370" y="3957"/>
                    <a:pt x="7657" y="3957"/>
                  </a:cubicBezTo>
                  <a:cubicBezTo>
                    <a:pt x="7944" y="3957"/>
                    <a:pt x="8227" y="3957"/>
                    <a:pt x="8519" y="3957"/>
                  </a:cubicBezTo>
                  <a:cubicBezTo>
                    <a:pt x="8810" y="3957"/>
                    <a:pt x="9110" y="3957"/>
                    <a:pt x="9427" y="4040"/>
                  </a:cubicBezTo>
                  <a:cubicBezTo>
                    <a:pt x="9744" y="4123"/>
                    <a:pt x="10079" y="4289"/>
                    <a:pt x="10392" y="4455"/>
                  </a:cubicBezTo>
                  <a:cubicBezTo>
                    <a:pt x="10704" y="4621"/>
                    <a:pt x="10996" y="4788"/>
                    <a:pt x="11304" y="4954"/>
                  </a:cubicBezTo>
                  <a:cubicBezTo>
                    <a:pt x="11613" y="5120"/>
                    <a:pt x="11939" y="5286"/>
                    <a:pt x="12252" y="5535"/>
                  </a:cubicBezTo>
                  <a:cubicBezTo>
                    <a:pt x="12564" y="5785"/>
                    <a:pt x="12864" y="6117"/>
                    <a:pt x="13160" y="6449"/>
                  </a:cubicBezTo>
                  <a:cubicBezTo>
                    <a:pt x="13456" y="6781"/>
                    <a:pt x="13747" y="7114"/>
                    <a:pt x="14030" y="7529"/>
                  </a:cubicBezTo>
                  <a:cubicBezTo>
                    <a:pt x="14313" y="7945"/>
                    <a:pt x="14587" y="8443"/>
                    <a:pt x="14866" y="8941"/>
                  </a:cubicBezTo>
                  <a:cubicBezTo>
                    <a:pt x="15144" y="9440"/>
                    <a:pt x="15427" y="9938"/>
                    <a:pt x="15697" y="10437"/>
                  </a:cubicBezTo>
                  <a:cubicBezTo>
                    <a:pt x="15967" y="10935"/>
                    <a:pt x="16224" y="11434"/>
                    <a:pt x="16542" y="12181"/>
                  </a:cubicBezTo>
                  <a:cubicBezTo>
                    <a:pt x="16859" y="12929"/>
                    <a:pt x="17236" y="13926"/>
                    <a:pt x="17596" y="14840"/>
                  </a:cubicBezTo>
                  <a:cubicBezTo>
                    <a:pt x="17956" y="15754"/>
                    <a:pt x="18299" y="16585"/>
                    <a:pt x="18616" y="17249"/>
                  </a:cubicBezTo>
                  <a:cubicBezTo>
                    <a:pt x="18933" y="17914"/>
                    <a:pt x="19224" y="18412"/>
                    <a:pt x="19537" y="18911"/>
                  </a:cubicBezTo>
                  <a:cubicBezTo>
                    <a:pt x="19850" y="19409"/>
                    <a:pt x="20184" y="19908"/>
                    <a:pt x="20519" y="20323"/>
                  </a:cubicBezTo>
                  <a:cubicBezTo>
                    <a:pt x="20853" y="20738"/>
                    <a:pt x="21187" y="21071"/>
                    <a:pt x="21363" y="21237"/>
                  </a:cubicBezTo>
                  <a:cubicBezTo>
                    <a:pt x="21539" y="21403"/>
                    <a:pt x="21556" y="21403"/>
                    <a:pt x="21573" y="21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8" name="Line"/>
            <p:cNvSpPr/>
            <p:nvPr/>
          </p:nvSpPr>
          <p:spPr>
            <a:xfrm>
              <a:off x="8908867" y="7017266"/>
              <a:ext cx="130995" cy="432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495" fill="norm" stroke="1" extrusionOk="0">
                  <a:moveTo>
                    <a:pt x="0" y="10441"/>
                  </a:moveTo>
                  <a:cubicBezTo>
                    <a:pt x="2908" y="9043"/>
                    <a:pt x="5815" y="7646"/>
                    <a:pt x="7477" y="6311"/>
                  </a:cubicBezTo>
                  <a:cubicBezTo>
                    <a:pt x="9138" y="4977"/>
                    <a:pt x="9554" y="3707"/>
                    <a:pt x="9346" y="2690"/>
                  </a:cubicBezTo>
                  <a:cubicBezTo>
                    <a:pt x="9138" y="1674"/>
                    <a:pt x="8308" y="911"/>
                    <a:pt x="8931" y="467"/>
                  </a:cubicBezTo>
                  <a:cubicBezTo>
                    <a:pt x="9554" y="22"/>
                    <a:pt x="11631" y="-105"/>
                    <a:pt x="13708" y="86"/>
                  </a:cubicBezTo>
                  <a:cubicBezTo>
                    <a:pt x="15785" y="276"/>
                    <a:pt x="17862" y="784"/>
                    <a:pt x="19315" y="3326"/>
                  </a:cubicBezTo>
                  <a:cubicBezTo>
                    <a:pt x="20769" y="5867"/>
                    <a:pt x="21600" y="10441"/>
                    <a:pt x="21185" y="13554"/>
                  </a:cubicBezTo>
                  <a:cubicBezTo>
                    <a:pt x="20769" y="16667"/>
                    <a:pt x="19108" y="18319"/>
                    <a:pt x="15785" y="19399"/>
                  </a:cubicBezTo>
                  <a:cubicBezTo>
                    <a:pt x="12462" y="20479"/>
                    <a:pt x="7477" y="20987"/>
                    <a:pt x="2492" y="2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9" name="Line"/>
            <p:cNvSpPr/>
            <p:nvPr/>
          </p:nvSpPr>
          <p:spPr>
            <a:xfrm>
              <a:off x="3270308" y="4021549"/>
              <a:ext cx="233438" cy="247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146" fill="norm" stroke="1" extrusionOk="0">
                  <a:moveTo>
                    <a:pt x="3133" y="6630"/>
                  </a:moveTo>
                  <a:cubicBezTo>
                    <a:pt x="3837" y="7503"/>
                    <a:pt x="4542" y="8375"/>
                    <a:pt x="4307" y="10448"/>
                  </a:cubicBezTo>
                  <a:cubicBezTo>
                    <a:pt x="4072" y="12521"/>
                    <a:pt x="2898" y="15793"/>
                    <a:pt x="1959" y="17975"/>
                  </a:cubicBezTo>
                  <a:cubicBezTo>
                    <a:pt x="1020" y="20157"/>
                    <a:pt x="316" y="21248"/>
                    <a:pt x="81" y="21139"/>
                  </a:cubicBezTo>
                  <a:cubicBezTo>
                    <a:pt x="-154" y="21030"/>
                    <a:pt x="81" y="19721"/>
                    <a:pt x="1372" y="16557"/>
                  </a:cubicBezTo>
                  <a:cubicBezTo>
                    <a:pt x="2663" y="13393"/>
                    <a:pt x="5011" y="8375"/>
                    <a:pt x="6537" y="5321"/>
                  </a:cubicBezTo>
                  <a:cubicBezTo>
                    <a:pt x="8063" y="2266"/>
                    <a:pt x="8768" y="1175"/>
                    <a:pt x="9707" y="521"/>
                  </a:cubicBezTo>
                  <a:cubicBezTo>
                    <a:pt x="10646" y="-134"/>
                    <a:pt x="11820" y="-352"/>
                    <a:pt x="12759" y="957"/>
                  </a:cubicBezTo>
                  <a:cubicBezTo>
                    <a:pt x="13698" y="2266"/>
                    <a:pt x="14403" y="5103"/>
                    <a:pt x="15811" y="8484"/>
                  </a:cubicBezTo>
                  <a:cubicBezTo>
                    <a:pt x="17220" y="11866"/>
                    <a:pt x="19333" y="15793"/>
                    <a:pt x="21446" y="197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0" name="Line"/>
            <p:cNvSpPr/>
            <p:nvPr/>
          </p:nvSpPr>
          <p:spPr>
            <a:xfrm>
              <a:off x="5198117" y="7539901"/>
              <a:ext cx="260673" cy="68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fill="norm" stroke="1" extrusionOk="0">
                  <a:moveTo>
                    <a:pt x="0" y="11616"/>
                  </a:moveTo>
                  <a:cubicBezTo>
                    <a:pt x="4659" y="9850"/>
                    <a:pt x="9318" y="8083"/>
                    <a:pt x="12282" y="6357"/>
                  </a:cubicBezTo>
                  <a:cubicBezTo>
                    <a:pt x="15247" y="4631"/>
                    <a:pt x="16518" y="2944"/>
                    <a:pt x="16941" y="1860"/>
                  </a:cubicBezTo>
                  <a:cubicBezTo>
                    <a:pt x="17365" y="776"/>
                    <a:pt x="16941" y="294"/>
                    <a:pt x="16200" y="94"/>
                  </a:cubicBezTo>
                  <a:cubicBezTo>
                    <a:pt x="15459" y="-107"/>
                    <a:pt x="14400" y="-27"/>
                    <a:pt x="13129" y="736"/>
                  </a:cubicBezTo>
                  <a:cubicBezTo>
                    <a:pt x="11859" y="1499"/>
                    <a:pt x="10376" y="2944"/>
                    <a:pt x="9529" y="5112"/>
                  </a:cubicBezTo>
                  <a:cubicBezTo>
                    <a:pt x="8682" y="7280"/>
                    <a:pt x="8471" y="10171"/>
                    <a:pt x="8471" y="12700"/>
                  </a:cubicBezTo>
                  <a:cubicBezTo>
                    <a:pt x="8471" y="15230"/>
                    <a:pt x="8682" y="17398"/>
                    <a:pt x="8788" y="18723"/>
                  </a:cubicBezTo>
                  <a:cubicBezTo>
                    <a:pt x="8894" y="20048"/>
                    <a:pt x="8894" y="20529"/>
                    <a:pt x="8471" y="20891"/>
                  </a:cubicBezTo>
                  <a:cubicBezTo>
                    <a:pt x="8047" y="21252"/>
                    <a:pt x="7200" y="21493"/>
                    <a:pt x="6565" y="21373"/>
                  </a:cubicBezTo>
                  <a:cubicBezTo>
                    <a:pt x="5929" y="21252"/>
                    <a:pt x="5506" y="20770"/>
                    <a:pt x="5400" y="19807"/>
                  </a:cubicBezTo>
                  <a:cubicBezTo>
                    <a:pt x="5294" y="18843"/>
                    <a:pt x="5506" y="17398"/>
                    <a:pt x="6459" y="16354"/>
                  </a:cubicBezTo>
                  <a:cubicBezTo>
                    <a:pt x="7412" y="15310"/>
                    <a:pt x="9106" y="14668"/>
                    <a:pt x="11329" y="14668"/>
                  </a:cubicBezTo>
                  <a:cubicBezTo>
                    <a:pt x="13553" y="14668"/>
                    <a:pt x="16306" y="15310"/>
                    <a:pt x="18106" y="16153"/>
                  </a:cubicBezTo>
                  <a:cubicBezTo>
                    <a:pt x="19906" y="16996"/>
                    <a:pt x="20753" y="18040"/>
                    <a:pt x="21600" y="19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1" name="Line"/>
            <p:cNvSpPr/>
            <p:nvPr/>
          </p:nvSpPr>
          <p:spPr>
            <a:xfrm>
              <a:off x="5489456" y="7967443"/>
              <a:ext cx="115005" cy="172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0" y="14730"/>
                  </a:moveTo>
                  <a:cubicBezTo>
                    <a:pt x="480" y="13142"/>
                    <a:pt x="960" y="11554"/>
                    <a:pt x="2400" y="10601"/>
                  </a:cubicBezTo>
                  <a:cubicBezTo>
                    <a:pt x="3840" y="9648"/>
                    <a:pt x="6240" y="9330"/>
                    <a:pt x="9120" y="8536"/>
                  </a:cubicBezTo>
                  <a:cubicBezTo>
                    <a:pt x="12000" y="7742"/>
                    <a:pt x="15360" y="6472"/>
                    <a:pt x="17280" y="5042"/>
                  </a:cubicBezTo>
                  <a:cubicBezTo>
                    <a:pt x="19200" y="3613"/>
                    <a:pt x="19680" y="2025"/>
                    <a:pt x="18720" y="1072"/>
                  </a:cubicBezTo>
                  <a:cubicBezTo>
                    <a:pt x="17760" y="119"/>
                    <a:pt x="15360" y="-199"/>
                    <a:pt x="13200" y="119"/>
                  </a:cubicBezTo>
                  <a:cubicBezTo>
                    <a:pt x="11040" y="436"/>
                    <a:pt x="9120" y="1389"/>
                    <a:pt x="7200" y="3295"/>
                  </a:cubicBezTo>
                  <a:cubicBezTo>
                    <a:pt x="5280" y="5201"/>
                    <a:pt x="3360" y="8060"/>
                    <a:pt x="3600" y="10919"/>
                  </a:cubicBezTo>
                  <a:cubicBezTo>
                    <a:pt x="3840" y="13777"/>
                    <a:pt x="6240" y="16636"/>
                    <a:pt x="9600" y="18383"/>
                  </a:cubicBezTo>
                  <a:cubicBezTo>
                    <a:pt x="12960" y="20130"/>
                    <a:pt x="17280" y="20766"/>
                    <a:pt x="21600" y="21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2" name="Line"/>
            <p:cNvSpPr/>
            <p:nvPr/>
          </p:nvSpPr>
          <p:spPr>
            <a:xfrm>
              <a:off x="5690219" y="7911756"/>
              <a:ext cx="36911" cy="193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0965" fill="norm" stroke="1" extrusionOk="0">
                  <a:moveTo>
                    <a:pt x="20798" y="10569"/>
                  </a:moveTo>
                  <a:cubicBezTo>
                    <a:pt x="13598" y="13061"/>
                    <a:pt x="6398" y="15554"/>
                    <a:pt x="2798" y="17492"/>
                  </a:cubicBezTo>
                  <a:cubicBezTo>
                    <a:pt x="-802" y="19430"/>
                    <a:pt x="-802" y="20815"/>
                    <a:pt x="2078" y="20954"/>
                  </a:cubicBezTo>
                  <a:cubicBezTo>
                    <a:pt x="4958" y="21092"/>
                    <a:pt x="10718" y="19984"/>
                    <a:pt x="14318" y="17354"/>
                  </a:cubicBezTo>
                  <a:cubicBezTo>
                    <a:pt x="17918" y="14723"/>
                    <a:pt x="19358" y="10569"/>
                    <a:pt x="20078" y="7107"/>
                  </a:cubicBezTo>
                  <a:cubicBezTo>
                    <a:pt x="20798" y="3646"/>
                    <a:pt x="20798" y="877"/>
                    <a:pt x="20078" y="184"/>
                  </a:cubicBezTo>
                  <a:cubicBezTo>
                    <a:pt x="19358" y="-508"/>
                    <a:pt x="17918" y="877"/>
                    <a:pt x="16478" y="2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3" name="Line"/>
            <p:cNvSpPr/>
            <p:nvPr/>
          </p:nvSpPr>
          <p:spPr>
            <a:xfrm>
              <a:off x="5780145" y="7949174"/>
              <a:ext cx="99184" cy="400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426" fill="norm" stroke="1" extrusionOk="0">
                  <a:moveTo>
                    <a:pt x="19578" y="1165"/>
                  </a:moveTo>
                  <a:cubicBezTo>
                    <a:pt x="17418" y="755"/>
                    <a:pt x="15258" y="345"/>
                    <a:pt x="12828" y="140"/>
                  </a:cubicBezTo>
                  <a:cubicBezTo>
                    <a:pt x="10398" y="-65"/>
                    <a:pt x="7698" y="-65"/>
                    <a:pt x="5268" y="277"/>
                  </a:cubicBezTo>
                  <a:cubicBezTo>
                    <a:pt x="2838" y="619"/>
                    <a:pt x="678" y="1302"/>
                    <a:pt x="1758" y="1644"/>
                  </a:cubicBezTo>
                  <a:cubicBezTo>
                    <a:pt x="2838" y="1986"/>
                    <a:pt x="7158" y="1986"/>
                    <a:pt x="10128" y="2396"/>
                  </a:cubicBezTo>
                  <a:cubicBezTo>
                    <a:pt x="13098" y="2806"/>
                    <a:pt x="14718" y="3626"/>
                    <a:pt x="16608" y="5813"/>
                  </a:cubicBezTo>
                  <a:cubicBezTo>
                    <a:pt x="18498" y="8001"/>
                    <a:pt x="20658" y="11555"/>
                    <a:pt x="20928" y="14084"/>
                  </a:cubicBezTo>
                  <a:cubicBezTo>
                    <a:pt x="21198" y="16613"/>
                    <a:pt x="19578" y="18117"/>
                    <a:pt x="17958" y="19143"/>
                  </a:cubicBezTo>
                  <a:cubicBezTo>
                    <a:pt x="16338" y="20168"/>
                    <a:pt x="14718" y="20715"/>
                    <a:pt x="12558" y="21057"/>
                  </a:cubicBezTo>
                  <a:cubicBezTo>
                    <a:pt x="10398" y="21398"/>
                    <a:pt x="7698" y="21535"/>
                    <a:pt x="5268" y="21330"/>
                  </a:cubicBezTo>
                  <a:cubicBezTo>
                    <a:pt x="2838" y="21125"/>
                    <a:pt x="678" y="20578"/>
                    <a:pt x="138" y="18938"/>
                  </a:cubicBezTo>
                  <a:cubicBezTo>
                    <a:pt x="-402" y="17297"/>
                    <a:pt x="678" y="14563"/>
                    <a:pt x="2838" y="12307"/>
                  </a:cubicBezTo>
                  <a:cubicBezTo>
                    <a:pt x="4998" y="10051"/>
                    <a:pt x="8238" y="8274"/>
                    <a:pt x="11478" y="6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4" name="Line"/>
            <p:cNvSpPr/>
            <p:nvPr/>
          </p:nvSpPr>
          <p:spPr>
            <a:xfrm>
              <a:off x="5996868" y="7658013"/>
              <a:ext cx="136604" cy="399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090" fill="norm" stroke="1" extrusionOk="0">
                  <a:moveTo>
                    <a:pt x="5781" y="2761"/>
                  </a:moveTo>
                  <a:cubicBezTo>
                    <a:pt x="6981" y="2221"/>
                    <a:pt x="8181" y="1681"/>
                    <a:pt x="9181" y="1074"/>
                  </a:cubicBezTo>
                  <a:cubicBezTo>
                    <a:pt x="10181" y="466"/>
                    <a:pt x="10981" y="-209"/>
                    <a:pt x="11381" y="61"/>
                  </a:cubicBezTo>
                  <a:cubicBezTo>
                    <a:pt x="11781" y="331"/>
                    <a:pt x="11781" y="1546"/>
                    <a:pt x="10381" y="4584"/>
                  </a:cubicBezTo>
                  <a:cubicBezTo>
                    <a:pt x="8981" y="7621"/>
                    <a:pt x="6181" y="12481"/>
                    <a:pt x="4181" y="15721"/>
                  </a:cubicBezTo>
                  <a:cubicBezTo>
                    <a:pt x="2181" y="18961"/>
                    <a:pt x="981" y="20581"/>
                    <a:pt x="381" y="20986"/>
                  </a:cubicBezTo>
                  <a:cubicBezTo>
                    <a:pt x="-219" y="21391"/>
                    <a:pt x="-219" y="20581"/>
                    <a:pt x="1181" y="19096"/>
                  </a:cubicBezTo>
                  <a:cubicBezTo>
                    <a:pt x="2581" y="17611"/>
                    <a:pt x="5381" y="15451"/>
                    <a:pt x="7781" y="14034"/>
                  </a:cubicBezTo>
                  <a:cubicBezTo>
                    <a:pt x="10181" y="12616"/>
                    <a:pt x="12181" y="11941"/>
                    <a:pt x="13981" y="11806"/>
                  </a:cubicBezTo>
                  <a:cubicBezTo>
                    <a:pt x="15781" y="11671"/>
                    <a:pt x="17381" y="12076"/>
                    <a:pt x="18581" y="13561"/>
                  </a:cubicBezTo>
                  <a:cubicBezTo>
                    <a:pt x="19781" y="15046"/>
                    <a:pt x="20581" y="17611"/>
                    <a:pt x="21381" y="20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5" name="Line"/>
            <p:cNvSpPr/>
            <p:nvPr/>
          </p:nvSpPr>
          <p:spPr>
            <a:xfrm>
              <a:off x="6237329" y="7625245"/>
              <a:ext cx="87814" cy="36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203" fill="norm" stroke="1" extrusionOk="0">
                  <a:moveTo>
                    <a:pt x="8245" y="923"/>
                  </a:moveTo>
                  <a:cubicBezTo>
                    <a:pt x="10096" y="335"/>
                    <a:pt x="11948" y="-253"/>
                    <a:pt x="12874" y="114"/>
                  </a:cubicBezTo>
                  <a:cubicBezTo>
                    <a:pt x="13799" y="482"/>
                    <a:pt x="13799" y="1804"/>
                    <a:pt x="11639" y="4743"/>
                  </a:cubicBezTo>
                  <a:cubicBezTo>
                    <a:pt x="9479" y="7682"/>
                    <a:pt x="5159" y="12237"/>
                    <a:pt x="2691" y="14955"/>
                  </a:cubicBezTo>
                  <a:cubicBezTo>
                    <a:pt x="222" y="17674"/>
                    <a:pt x="-395" y="18555"/>
                    <a:pt x="222" y="19363"/>
                  </a:cubicBezTo>
                  <a:cubicBezTo>
                    <a:pt x="839" y="20171"/>
                    <a:pt x="2691" y="20906"/>
                    <a:pt x="6394" y="21127"/>
                  </a:cubicBezTo>
                  <a:cubicBezTo>
                    <a:pt x="10096" y="21347"/>
                    <a:pt x="15651" y="21053"/>
                    <a:pt x="21205" y="207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6" name="Line"/>
            <p:cNvSpPr/>
            <p:nvPr/>
          </p:nvSpPr>
          <p:spPr>
            <a:xfrm>
              <a:off x="6240807" y="7863621"/>
              <a:ext cx="10733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7" name="Line"/>
            <p:cNvSpPr/>
            <p:nvPr/>
          </p:nvSpPr>
          <p:spPr>
            <a:xfrm>
              <a:off x="6823487" y="7855954"/>
              <a:ext cx="529013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52" y="16800"/>
                    <a:pt x="7304" y="12000"/>
                    <a:pt x="10904" y="8400"/>
                  </a:cubicBezTo>
                  <a:cubicBezTo>
                    <a:pt x="14504" y="4800"/>
                    <a:pt x="18052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8" name="Line"/>
            <p:cNvSpPr/>
            <p:nvPr/>
          </p:nvSpPr>
          <p:spPr>
            <a:xfrm>
              <a:off x="7293439" y="7781032"/>
              <a:ext cx="135689" cy="212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0" h="21424" fill="norm" stroke="1" extrusionOk="0">
                  <a:moveTo>
                    <a:pt x="4210" y="3681"/>
                  </a:moveTo>
                  <a:cubicBezTo>
                    <a:pt x="1937" y="2395"/>
                    <a:pt x="-337" y="1110"/>
                    <a:pt x="42" y="467"/>
                  </a:cubicBezTo>
                  <a:cubicBezTo>
                    <a:pt x="421" y="-176"/>
                    <a:pt x="3452" y="-176"/>
                    <a:pt x="7052" y="595"/>
                  </a:cubicBezTo>
                  <a:cubicBezTo>
                    <a:pt x="10652" y="1367"/>
                    <a:pt x="14821" y="2910"/>
                    <a:pt x="17474" y="4838"/>
                  </a:cubicBezTo>
                  <a:cubicBezTo>
                    <a:pt x="20126" y="6767"/>
                    <a:pt x="21263" y="9081"/>
                    <a:pt x="18610" y="11910"/>
                  </a:cubicBezTo>
                  <a:cubicBezTo>
                    <a:pt x="15958" y="14738"/>
                    <a:pt x="9516" y="18081"/>
                    <a:pt x="3074" y="21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9" name="Line"/>
            <p:cNvSpPr/>
            <p:nvPr/>
          </p:nvSpPr>
          <p:spPr>
            <a:xfrm>
              <a:off x="2491722" y="5755241"/>
              <a:ext cx="190533" cy="263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25" fill="norm" stroke="1" extrusionOk="0">
                  <a:moveTo>
                    <a:pt x="4320" y="19938"/>
                  </a:moveTo>
                  <a:cubicBezTo>
                    <a:pt x="6336" y="20769"/>
                    <a:pt x="8352" y="21600"/>
                    <a:pt x="10944" y="21392"/>
                  </a:cubicBezTo>
                  <a:cubicBezTo>
                    <a:pt x="13536" y="21185"/>
                    <a:pt x="16704" y="19938"/>
                    <a:pt x="17568" y="17758"/>
                  </a:cubicBezTo>
                  <a:cubicBezTo>
                    <a:pt x="18432" y="15577"/>
                    <a:pt x="16992" y="12462"/>
                    <a:pt x="15552" y="10696"/>
                  </a:cubicBezTo>
                  <a:cubicBezTo>
                    <a:pt x="14112" y="8931"/>
                    <a:pt x="12672" y="8515"/>
                    <a:pt x="12384" y="8723"/>
                  </a:cubicBezTo>
                  <a:cubicBezTo>
                    <a:pt x="12096" y="8931"/>
                    <a:pt x="12960" y="9762"/>
                    <a:pt x="14400" y="10073"/>
                  </a:cubicBezTo>
                  <a:cubicBezTo>
                    <a:pt x="15840" y="10385"/>
                    <a:pt x="17856" y="10177"/>
                    <a:pt x="19296" y="9554"/>
                  </a:cubicBezTo>
                  <a:cubicBezTo>
                    <a:pt x="20736" y="8931"/>
                    <a:pt x="21600" y="7892"/>
                    <a:pt x="21456" y="7062"/>
                  </a:cubicBezTo>
                  <a:cubicBezTo>
                    <a:pt x="21312" y="6231"/>
                    <a:pt x="20160" y="5608"/>
                    <a:pt x="18000" y="5088"/>
                  </a:cubicBezTo>
                  <a:cubicBezTo>
                    <a:pt x="15840" y="4569"/>
                    <a:pt x="12672" y="4154"/>
                    <a:pt x="9504" y="3842"/>
                  </a:cubicBezTo>
                  <a:cubicBezTo>
                    <a:pt x="6336" y="3531"/>
                    <a:pt x="3168" y="3323"/>
                    <a:pt x="1584" y="2700"/>
                  </a:cubicBezTo>
                  <a:cubicBezTo>
                    <a:pt x="0" y="2077"/>
                    <a:pt x="0" y="1038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0" name="Line"/>
            <p:cNvSpPr/>
            <p:nvPr/>
          </p:nvSpPr>
          <p:spPr>
            <a:xfrm>
              <a:off x="2390590" y="5425566"/>
              <a:ext cx="154801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10826" y="21600"/>
                  </a:moveTo>
                  <a:cubicBezTo>
                    <a:pt x="10472" y="18720"/>
                    <a:pt x="10118" y="15840"/>
                    <a:pt x="9410" y="13536"/>
                  </a:cubicBezTo>
                  <a:cubicBezTo>
                    <a:pt x="8701" y="11232"/>
                    <a:pt x="7639" y="9504"/>
                    <a:pt x="6400" y="8208"/>
                  </a:cubicBezTo>
                  <a:cubicBezTo>
                    <a:pt x="5160" y="6912"/>
                    <a:pt x="3744" y="6048"/>
                    <a:pt x="2505" y="6192"/>
                  </a:cubicBezTo>
                  <a:cubicBezTo>
                    <a:pt x="1265" y="6336"/>
                    <a:pt x="203" y="7488"/>
                    <a:pt x="26" y="9504"/>
                  </a:cubicBezTo>
                  <a:cubicBezTo>
                    <a:pt x="-151" y="11520"/>
                    <a:pt x="557" y="14400"/>
                    <a:pt x="3036" y="16560"/>
                  </a:cubicBezTo>
                  <a:cubicBezTo>
                    <a:pt x="5515" y="18720"/>
                    <a:pt x="9764" y="20160"/>
                    <a:pt x="12774" y="20736"/>
                  </a:cubicBezTo>
                  <a:cubicBezTo>
                    <a:pt x="15783" y="21312"/>
                    <a:pt x="17554" y="21024"/>
                    <a:pt x="18793" y="17424"/>
                  </a:cubicBezTo>
                  <a:cubicBezTo>
                    <a:pt x="20033" y="13824"/>
                    <a:pt x="20741" y="6912"/>
                    <a:pt x="214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1" name="Line"/>
            <p:cNvSpPr/>
            <p:nvPr/>
          </p:nvSpPr>
          <p:spPr>
            <a:xfrm>
              <a:off x="2361386" y="5295230"/>
              <a:ext cx="17633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2" name="Line"/>
            <p:cNvSpPr/>
            <p:nvPr/>
          </p:nvSpPr>
          <p:spPr>
            <a:xfrm>
              <a:off x="2261717" y="5256896"/>
              <a:ext cx="766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3" name="Line"/>
            <p:cNvSpPr/>
            <p:nvPr/>
          </p:nvSpPr>
          <p:spPr>
            <a:xfrm>
              <a:off x="2393154" y="5065225"/>
              <a:ext cx="407799" cy="218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0975" fill="norm" stroke="1" extrusionOk="0">
                  <a:moveTo>
                    <a:pt x="5612" y="0"/>
                  </a:moveTo>
                  <a:cubicBezTo>
                    <a:pt x="4262" y="245"/>
                    <a:pt x="2912" y="491"/>
                    <a:pt x="1967" y="982"/>
                  </a:cubicBezTo>
                  <a:cubicBezTo>
                    <a:pt x="1022" y="1473"/>
                    <a:pt x="482" y="2209"/>
                    <a:pt x="212" y="3191"/>
                  </a:cubicBezTo>
                  <a:cubicBezTo>
                    <a:pt x="-58" y="4173"/>
                    <a:pt x="-58" y="5400"/>
                    <a:pt x="144" y="6505"/>
                  </a:cubicBezTo>
                  <a:cubicBezTo>
                    <a:pt x="347" y="7609"/>
                    <a:pt x="752" y="8591"/>
                    <a:pt x="1292" y="8836"/>
                  </a:cubicBezTo>
                  <a:cubicBezTo>
                    <a:pt x="1832" y="9082"/>
                    <a:pt x="2507" y="8591"/>
                    <a:pt x="2912" y="7732"/>
                  </a:cubicBezTo>
                  <a:cubicBezTo>
                    <a:pt x="3317" y="6873"/>
                    <a:pt x="3452" y="5645"/>
                    <a:pt x="3520" y="4418"/>
                  </a:cubicBezTo>
                  <a:cubicBezTo>
                    <a:pt x="3587" y="3191"/>
                    <a:pt x="3587" y="1964"/>
                    <a:pt x="4329" y="1964"/>
                  </a:cubicBezTo>
                  <a:cubicBezTo>
                    <a:pt x="5072" y="1964"/>
                    <a:pt x="6557" y="3191"/>
                    <a:pt x="9189" y="4664"/>
                  </a:cubicBezTo>
                  <a:cubicBezTo>
                    <a:pt x="11822" y="6136"/>
                    <a:pt x="15602" y="7855"/>
                    <a:pt x="17762" y="9082"/>
                  </a:cubicBezTo>
                  <a:cubicBezTo>
                    <a:pt x="19922" y="10309"/>
                    <a:pt x="20462" y="11045"/>
                    <a:pt x="20867" y="12027"/>
                  </a:cubicBezTo>
                  <a:cubicBezTo>
                    <a:pt x="21272" y="13009"/>
                    <a:pt x="21542" y="14236"/>
                    <a:pt x="21542" y="15464"/>
                  </a:cubicBezTo>
                  <a:cubicBezTo>
                    <a:pt x="21542" y="16691"/>
                    <a:pt x="21272" y="17918"/>
                    <a:pt x="20124" y="19145"/>
                  </a:cubicBezTo>
                  <a:cubicBezTo>
                    <a:pt x="18977" y="20373"/>
                    <a:pt x="16952" y="21600"/>
                    <a:pt x="14859" y="20618"/>
                  </a:cubicBezTo>
                  <a:cubicBezTo>
                    <a:pt x="12767" y="19636"/>
                    <a:pt x="10607" y="16445"/>
                    <a:pt x="8447" y="13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4" name="Line"/>
            <p:cNvSpPr/>
            <p:nvPr/>
          </p:nvSpPr>
          <p:spPr>
            <a:xfrm>
              <a:off x="2123714" y="4819886"/>
              <a:ext cx="398677" cy="169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7" fill="norm" stroke="1" extrusionOk="0">
                  <a:moveTo>
                    <a:pt x="0" y="0"/>
                  </a:moveTo>
                  <a:cubicBezTo>
                    <a:pt x="3877" y="3869"/>
                    <a:pt x="7754" y="7737"/>
                    <a:pt x="10385" y="10800"/>
                  </a:cubicBezTo>
                  <a:cubicBezTo>
                    <a:pt x="13015" y="13863"/>
                    <a:pt x="14400" y="16119"/>
                    <a:pt x="15300" y="17893"/>
                  </a:cubicBezTo>
                  <a:cubicBezTo>
                    <a:pt x="16200" y="19666"/>
                    <a:pt x="16615" y="20955"/>
                    <a:pt x="16477" y="21278"/>
                  </a:cubicBezTo>
                  <a:cubicBezTo>
                    <a:pt x="16338" y="21600"/>
                    <a:pt x="15646" y="20955"/>
                    <a:pt x="14677" y="19021"/>
                  </a:cubicBezTo>
                  <a:cubicBezTo>
                    <a:pt x="13708" y="17087"/>
                    <a:pt x="12462" y="13863"/>
                    <a:pt x="11700" y="11445"/>
                  </a:cubicBezTo>
                  <a:cubicBezTo>
                    <a:pt x="10938" y="9027"/>
                    <a:pt x="10662" y="7415"/>
                    <a:pt x="11008" y="6287"/>
                  </a:cubicBezTo>
                  <a:cubicBezTo>
                    <a:pt x="11354" y="5158"/>
                    <a:pt x="12323" y="4513"/>
                    <a:pt x="14192" y="4997"/>
                  </a:cubicBezTo>
                  <a:cubicBezTo>
                    <a:pt x="16062" y="5481"/>
                    <a:pt x="18831" y="7093"/>
                    <a:pt x="21600" y="87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5" name="Line"/>
            <p:cNvSpPr/>
            <p:nvPr/>
          </p:nvSpPr>
          <p:spPr>
            <a:xfrm>
              <a:off x="2177382" y="4543880"/>
              <a:ext cx="291341" cy="202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0" y="0"/>
                  </a:moveTo>
                  <a:cubicBezTo>
                    <a:pt x="1895" y="4050"/>
                    <a:pt x="3789" y="8100"/>
                    <a:pt x="6442" y="11610"/>
                  </a:cubicBezTo>
                  <a:cubicBezTo>
                    <a:pt x="9095" y="15120"/>
                    <a:pt x="12505" y="18090"/>
                    <a:pt x="14779" y="19710"/>
                  </a:cubicBezTo>
                  <a:cubicBezTo>
                    <a:pt x="17053" y="21330"/>
                    <a:pt x="18189" y="21600"/>
                    <a:pt x="19137" y="21195"/>
                  </a:cubicBezTo>
                  <a:cubicBezTo>
                    <a:pt x="20084" y="20790"/>
                    <a:pt x="20842" y="19710"/>
                    <a:pt x="21600" y="18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6" name="Line"/>
            <p:cNvSpPr/>
            <p:nvPr/>
          </p:nvSpPr>
          <p:spPr>
            <a:xfrm>
              <a:off x="2259686" y="4559214"/>
              <a:ext cx="78701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21600"/>
                  </a:moveTo>
                  <a:cubicBezTo>
                    <a:pt x="521" y="20533"/>
                    <a:pt x="-1443" y="19467"/>
                    <a:pt x="1502" y="15867"/>
                  </a:cubicBezTo>
                  <a:cubicBezTo>
                    <a:pt x="4448" y="12267"/>
                    <a:pt x="12302" y="6133"/>
                    <a:pt x="201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7" name="Line"/>
            <p:cNvSpPr/>
            <p:nvPr/>
          </p:nvSpPr>
          <p:spPr>
            <a:xfrm>
              <a:off x="2345373" y="3930533"/>
              <a:ext cx="92682" cy="613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600" fill="norm" stroke="1" extrusionOk="0">
                  <a:moveTo>
                    <a:pt x="21171" y="21600"/>
                  </a:moveTo>
                  <a:cubicBezTo>
                    <a:pt x="15917" y="20610"/>
                    <a:pt x="10663" y="19620"/>
                    <a:pt x="6868" y="17775"/>
                  </a:cubicBezTo>
                  <a:cubicBezTo>
                    <a:pt x="3074" y="15930"/>
                    <a:pt x="739" y="13230"/>
                    <a:pt x="155" y="10395"/>
                  </a:cubicBezTo>
                  <a:cubicBezTo>
                    <a:pt x="-429" y="7560"/>
                    <a:pt x="739" y="4590"/>
                    <a:pt x="1906" y="2835"/>
                  </a:cubicBezTo>
                  <a:cubicBezTo>
                    <a:pt x="3074" y="1080"/>
                    <a:pt x="4241" y="540"/>
                    <a:pt x="540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8" name="Line"/>
            <p:cNvSpPr/>
            <p:nvPr/>
          </p:nvSpPr>
          <p:spPr>
            <a:xfrm>
              <a:off x="2256105" y="3811356"/>
              <a:ext cx="304620" cy="21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999" fill="norm" stroke="1" extrusionOk="0">
                  <a:moveTo>
                    <a:pt x="935" y="17950"/>
                  </a:moveTo>
                  <a:cubicBezTo>
                    <a:pt x="395" y="16933"/>
                    <a:pt x="-145" y="15917"/>
                    <a:pt x="35" y="14138"/>
                  </a:cubicBezTo>
                  <a:cubicBezTo>
                    <a:pt x="215" y="12359"/>
                    <a:pt x="1115" y="9818"/>
                    <a:pt x="2915" y="7150"/>
                  </a:cubicBezTo>
                  <a:cubicBezTo>
                    <a:pt x="4715" y="4481"/>
                    <a:pt x="7415" y="1686"/>
                    <a:pt x="9755" y="543"/>
                  </a:cubicBezTo>
                  <a:cubicBezTo>
                    <a:pt x="12095" y="-601"/>
                    <a:pt x="14075" y="-93"/>
                    <a:pt x="15965" y="3592"/>
                  </a:cubicBezTo>
                  <a:cubicBezTo>
                    <a:pt x="17855" y="7277"/>
                    <a:pt x="19655" y="14138"/>
                    <a:pt x="21455" y="209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9" name="Line"/>
            <p:cNvSpPr/>
            <p:nvPr/>
          </p:nvSpPr>
          <p:spPr>
            <a:xfrm>
              <a:off x="3493523" y="4405877"/>
              <a:ext cx="5231341" cy="2514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" y="21600"/>
                  </a:moveTo>
                  <a:cubicBezTo>
                    <a:pt x="53" y="21556"/>
                    <a:pt x="0" y="21512"/>
                    <a:pt x="0" y="21468"/>
                  </a:cubicBezTo>
                  <a:cubicBezTo>
                    <a:pt x="0" y="21424"/>
                    <a:pt x="53" y="21380"/>
                    <a:pt x="137" y="21238"/>
                  </a:cubicBezTo>
                  <a:cubicBezTo>
                    <a:pt x="222" y="21095"/>
                    <a:pt x="338" y="20854"/>
                    <a:pt x="528" y="20579"/>
                  </a:cubicBezTo>
                  <a:cubicBezTo>
                    <a:pt x="718" y="20305"/>
                    <a:pt x="981" y="19998"/>
                    <a:pt x="1282" y="19657"/>
                  </a:cubicBezTo>
                  <a:cubicBezTo>
                    <a:pt x="1583" y="19317"/>
                    <a:pt x="1920" y="18944"/>
                    <a:pt x="2258" y="18582"/>
                  </a:cubicBezTo>
                  <a:cubicBezTo>
                    <a:pt x="2596" y="18220"/>
                    <a:pt x="2933" y="17868"/>
                    <a:pt x="3261" y="17528"/>
                  </a:cubicBezTo>
                  <a:cubicBezTo>
                    <a:pt x="3588" y="17188"/>
                    <a:pt x="3904" y="16859"/>
                    <a:pt x="4242" y="16518"/>
                  </a:cubicBezTo>
                  <a:cubicBezTo>
                    <a:pt x="4580" y="16178"/>
                    <a:pt x="4938" y="15827"/>
                    <a:pt x="5308" y="15476"/>
                  </a:cubicBezTo>
                  <a:cubicBezTo>
                    <a:pt x="5677" y="15124"/>
                    <a:pt x="6057" y="14773"/>
                    <a:pt x="6458" y="14400"/>
                  </a:cubicBezTo>
                  <a:cubicBezTo>
                    <a:pt x="6859" y="14027"/>
                    <a:pt x="7281" y="13632"/>
                    <a:pt x="7629" y="13291"/>
                  </a:cubicBezTo>
                  <a:cubicBezTo>
                    <a:pt x="7977" y="12951"/>
                    <a:pt x="8252" y="12666"/>
                    <a:pt x="8531" y="12391"/>
                  </a:cubicBezTo>
                  <a:cubicBezTo>
                    <a:pt x="8811" y="12117"/>
                    <a:pt x="9096" y="11854"/>
                    <a:pt x="9397" y="11557"/>
                  </a:cubicBezTo>
                  <a:cubicBezTo>
                    <a:pt x="9697" y="11261"/>
                    <a:pt x="10014" y="10932"/>
                    <a:pt x="10315" y="10613"/>
                  </a:cubicBezTo>
                  <a:cubicBezTo>
                    <a:pt x="10615" y="10295"/>
                    <a:pt x="10900" y="9988"/>
                    <a:pt x="11190" y="9680"/>
                  </a:cubicBezTo>
                  <a:cubicBezTo>
                    <a:pt x="11481" y="9373"/>
                    <a:pt x="11776" y="9066"/>
                    <a:pt x="12077" y="8759"/>
                  </a:cubicBezTo>
                  <a:cubicBezTo>
                    <a:pt x="12378" y="8451"/>
                    <a:pt x="12684" y="8144"/>
                    <a:pt x="12984" y="7848"/>
                  </a:cubicBezTo>
                  <a:cubicBezTo>
                    <a:pt x="13285" y="7551"/>
                    <a:pt x="13580" y="7266"/>
                    <a:pt x="13876" y="6980"/>
                  </a:cubicBezTo>
                  <a:cubicBezTo>
                    <a:pt x="14171" y="6695"/>
                    <a:pt x="14467" y="6410"/>
                    <a:pt x="14820" y="6070"/>
                  </a:cubicBezTo>
                  <a:cubicBezTo>
                    <a:pt x="15174" y="5729"/>
                    <a:pt x="15585" y="5334"/>
                    <a:pt x="15976" y="4961"/>
                  </a:cubicBezTo>
                  <a:cubicBezTo>
                    <a:pt x="16366" y="4588"/>
                    <a:pt x="16736" y="4237"/>
                    <a:pt x="17084" y="3918"/>
                  </a:cubicBezTo>
                  <a:cubicBezTo>
                    <a:pt x="17432" y="3600"/>
                    <a:pt x="17759" y="3315"/>
                    <a:pt x="18107" y="3018"/>
                  </a:cubicBezTo>
                  <a:cubicBezTo>
                    <a:pt x="18455" y="2722"/>
                    <a:pt x="18825" y="2415"/>
                    <a:pt x="19178" y="2107"/>
                  </a:cubicBezTo>
                  <a:cubicBezTo>
                    <a:pt x="19532" y="1800"/>
                    <a:pt x="19869" y="1493"/>
                    <a:pt x="20165" y="1240"/>
                  </a:cubicBezTo>
                  <a:cubicBezTo>
                    <a:pt x="20460" y="988"/>
                    <a:pt x="20714" y="790"/>
                    <a:pt x="20893" y="593"/>
                  </a:cubicBezTo>
                  <a:cubicBezTo>
                    <a:pt x="21072" y="395"/>
                    <a:pt x="21178" y="198"/>
                    <a:pt x="21283" y="99"/>
                  </a:cubicBezTo>
                  <a:cubicBezTo>
                    <a:pt x="21389" y="0"/>
                    <a:pt x="2149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98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529554" y="6938568"/>
              <a:ext cx="90917" cy="286073"/>
            </a:xfrm>
            <a:prstGeom prst="rect">
              <a:avLst/>
            </a:prstGeom>
            <a:effectLst/>
          </p:spPr>
        </p:pic>
        <p:pic>
          <p:nvPicPr>
            <p:cNvPr id="398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551203" y="7333629"/>
              <a:ext cx="139815" cy="291761"/>
            </a:xfrm>
            <a:prstGeom prst="rect">
              <a:avLst/>
            </a:prstGeom>
            <a:effectLst/>
          </p:spPr>
        </p:pic>
        <p:pic>
          <p:nvPicPr>
            <p:cNvPr id="398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549069" y="7296500"/>
              <a:ext cx="309074" cy="81477"/>
            </a:xfrm>
            <a:prstGeom prst="rect">
              <a:avLst/>
            </a:prstGeom>
            <a:effectLst/>
          </p:spPr>
        </p:pic>
        <p:pic>
          <p:nvPicPr>
            <p:cNvPr id="3986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809741" y="7459912"/>
              <a:ext cx="86736" cy="40735"/>
            </a:xfrm>
            <a:prstGeom prst="rect">
              <a:avLst/>
            </a:prstGeom>
            <a:effectLst/>
          </p:spPr>
        </p:pic>
        <p:pic>
          <p:nvPicPr>
            <p:cNvPr id="398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942634" y="7248173"/>
              <a:ext cx="160848" cy="362320"/>
            </a:xfrm>
            <a:prstGeom prst="rect">
              <a:avLst/>
            </a:prstGeom>
            <a:effectLst/>
          </p:spPr>
        </p:pic>
        <p:pic>
          <p:nvPicPr>
            <p:cNvPr id="3990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124082" y="7099571"/>
              <a:ext cx="102069" cy="171071"/>
            </a:xfrm>
            <a:prstGeom prst="rect">
              <a:avLst/>
            </a:prstGeom>
            <a:effectLst/>
          </p:spPr>
        </p:pic>
        <p:pic>
          <p:nvPicPr>
            <p:cNvPr id="399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733815" y="6961568"/>
              <a:ext cx="67349" cy="247739"/>
            </a:xfrm>
            <a:prstGeom prst="rect">
              <a:avLst/>
            </a:prstGeom>
            <a:effectLst/>
          </p:spPr>
        </p:pic>
        <p:pic>
          <p:nvPicPr>
            <p:cNvPr id="399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668428" y="7260514"/>
              <a:ext cx="155737" cy="302593"/>
            </a:xfrm>
            <a:prstGeom prst="rect">
              <a:avLst/>
            </a:prstGeom>
            <a:effectLst/>
          </p:spPr>
        </p:pic>
        <p:pic>
          <p:nvPicPr>
            <p:cNvPr id="399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722096" y="7208409"/>
              <a:ext cx="247739" cy="85233"/>
            </a:xfrm>
            <a:prstGeom prst="rect">
              <a:avLst/>
            </a:prstGeom>
            <a:effectLst/>
          </p:spPr>
        </p:pic>
        <p:pic>
          <p:nvPicPr>
            <p:cNvPr id="3998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890766" y="7436912"/>
              <a:ext cx="56068" cy="79069"/>
            </a:xfrm>
            <a:prstGeom prst="rect">
              <a:avLst/>
            </a:prstGeom>
            <a:effectLst/>
          </p:spPr>
        </p:pic>
        <p:pic>
          <p:nvPicPr>
            <p:cNvPr id="4000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053244" y="7194402"/>
              <a:ext cx="141548" cy="365446"/>
            </a:xfrm>
            <a:prstGeom prst="rect">
              <a:avLst/>
            </a:prstGeom>
            <a:effectLst/>
          </p:spPr>
        </p:pic>
        <p:pic>
          <p:nvPicPr>
            <p:cNvPr id="4002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266441" y="7122572"/>
              <a:ext cx="79069" cy="102069"/>
            </a:xfrm>
            <a:prstGeom prst="rect">
              <a:avLst/>
            </a:prstGeom>
            <a:effectLst/>
          </p:spPr>
        </p:pic>
        <p:pic>
          <p:nvPicPr>
            <p:cNvPr id="400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020347" y="7025380"/>
              <a:ext cx="76513" cy="176260"/>
            </a:xfrm>
            <a:prstGeom prst="rect">
              <a:avLst/>
            </a:prstGeom>
            <a:effectLst/>
          </p:spPr>
        </p:pic>
        <p:pic>
          <p:nvPicPr>
            <p:cNvPr id="400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988083" y="7231322"/>
              <a:ext cx="161835" cy="370237"/>
            </a:xfrm>
            <a:prstGeom prst="rect">
              <a:avLst/>
            </a:prstGeom>
            <a:effectLst/>
          </p:spPr>
        </p:pic>
        <p:pic>
          <p:nvPicPr>
            <p:cNvPr id="4008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204429" y="7513580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4010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347466" y="7314242"/>
              <a:ext cx="63735" cy="268686"/>
            </a:xfrm>
            <a:prstGeom prst="rect">
              <a:avLst/>
            </a:prstGeom>
            <a:effectLst/>
          </p:spPr>
        </p:pic>
        <p:pic>
          <p:nvPicPr>
            <p:cNvPr id="4012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447135" y="7191573"/>
              <a:ext cx="132736" cy="201738"/>
            </a:xfrm>
            <a:prstGeom prst="rect">
              <a:avLst/>
            </a:prstGeom>
            <a:effectLst/>
          </p:spPr>
        </p:pic>
        <p:pic>
          <p:nvPicPr>
            <p:cNvPr id="4014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434066" y="6445885"/>
              <a:ext cx="217072" cy="143775"/>
            </a:xfrm>
            <a:prstGeom prst="rect">
              <a:avLst/>
            </a:prstGeom>
            <a:effectLst/>
          </p:spPr>
        </p:pic>
        <p:pic>
          <p:nvPicPr>
            <p:cNvPr id="4016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470115" y="6417223"/>
              <a:ext cx="165690" cy="194071"/>
            </a:xfrm>
            <a:prstGeom prst="rect">
              <a:avLst/>
            </a:prstGeom>
            <a:effectLst/>
          </p:spPr>
        </p:pic>
        <p:pic>
          <p:nvPicPr>
            <p:cNvPr id="4018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388066" y="6073357"/>
              <a:ext cx="209404" cy="146928"/>
            </a:xfrm>
            <a:prstGeom prst="rect">
              <a:avLst/>
            </a:prstGeom>
            <a:effectLst/>
          </p:spPr>
        </p:pic>
        <p:pic>
          <p:nvPicPr>
            <p:cNvPr id="4020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424220" y="6056881"/>
              <a:ext cx="134916" cy="186404"/>
            </a:xfrm>
            <a:prstGeom prst="rect">
              <a:avLst/>
            </a:prstGeom>
            <a:effectLst/>
          </p:spPr>
        </p:pic>
        <p:pic>
          <p:nvPicPr>
            <p:cNvPr id="4022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388066" y="5734874"/>
              <a:ext cx="186404" cy="117403"/>
            </a:xfrm>
            <a:prstGeom prst="rect">
              <a:avLst/>
            </a:prstGeom>
            <a:effectLst/>
          </p:spPr>
        </p:pic>
        <p:pic>
          <p:nvPicPr>
            <p:cNvPr id="4024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434066" y="5704206"/>
              <a:ext cx="132737" cy="316741"/>
            </a:xfrm>
            <a:prstGeom prst="rect">
              <a:avLst/>
            </a:prstGeom>
            <a:effectLst/>
          </p:spPr>
        </p:pic>
        <p:pic>
          <p:nvPicPr>
            <p:cNvPr id="4026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457067" y="6631894"/>
              <a:ext cx="140403" cy="140403"/>
            </a:xfrm>
            <a:prstGeom prst="rect">
              <a:avLst/>
            </a:prstGeom>
            <a:effectLst/>
          </p:spPr>
        </p:pic>
        <p:pic>
          <p:nvPicPr>
            <p:cNvPr id="4028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472401" y="6608893"/>
              <a:ext cx="186404" cy="148070"/>
            </a:xfrm>
            <a:prstGeom prst="rect">
              <a:avLst/>
            </a:prstGeom>
            <a:effectLst/>
          </p:spPr>
        </p:pic>
        <p:pic>
          <p:nvPicPr>
            <p:cNvPr id="4030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722096" y="5903544"/>
              <a:ext cx="163403" cy="140404"/>
            </a:xfrm>
            <a:prstGeom prst="rect">
              <a:avLst/>
            </a:prstGeom>
            <a:effectLst/>
          </p:spPr>
        </p:pic>
        <p:pic>
          <p:nvPicPr>
            <p:cNvPr id="4032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753615" y="5872877"/>
              <a:ext cx="131884" cy="263073"/>
            </a:xfrm>
            <a:prstGeom prst="rect">
              <a:avLst/>
            </a:prstGeom>
            <a:effectLst/>
          </p:spPr>
        </p:pic>
        <p:pic>
          <p:nvPicPr>
            <p:cNvPr id="4034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745096" y="6248552"/>
              <a:ext cx="163404" cy="155737"/>
            </a:xfrm>
            <a:prstGeom prst="rect">
              <a:avLst/>
            </a:prstGeom>
            <a:effectLst/>
          </p:spPr>
        </p:pic>
        <p:pic>
          <p:nvPicPr>
            <p:cNvPr id="4036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745096" y="6210218"/>
              <a:ext cx="163404" cy="263073"/>
            </a:xfrm>
            <a:prstGeom prst="rect">
              <a:avLst/>
            </a:prstGeom>
            <a:effectLst/>
          </p:spPr>
        </p:pic>
        <p:pic>
          <p:nvPicPr>
            <p:cNvPr id="4038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660761" y="5431825"/>
              <a:ext cx="201738" cy="190446"/>
            </a:xfrm>
            <a:prstGeom prst="rect">
              <a:avLst/>
            </a:prstGeom>
            <a:effectLst/>
          </p:spPr>
        </p:pic>
        <p:pic>
          <p:nvPicPr>
            <p:cNvPr id="4040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630094" y="5420533"/>
              <a:ext cx="209405" cy="247739"/>
            </a:xfrm>
            <a:prstGeom prst="rect">
              <a:avLst/>
            </a:prstGeom>
            <a:effectLst/>
          </p:spPr>
        </p:pic>
        <p:pic>
          <p:nvPicPr>
            <p:cNvPr id="4042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591760" y="5123886"/>
              <a:ext cx="224738" cy="115044"/>
            </a:xfrm>
            <a:prstGeom prst="rect">
              <a:avLst/>
            </a:prstGeom>
            <a:effectLst/>
          </p:spPr>
        </p:pic>
        <p:pic>
          <p:nvPicPr>
            <p:cNvPr id="4044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576426" y="5098526"/>
              <a:ext cx="178737" cy="240072"/>
            </a:xfrm>
            <a:prstGeom prst="rect">
              <a:avLst/>
            </a:prstGeom>
            <a:effectLst/>
          </p:spPr>
        </p:pic>
        <p:pic>
          <p:nvPicPr>
            <p:cNvPr id="4046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086793" y="5167528"/>
              <a:ext cx="148070" cy="224738"/>
            </a:xfrm>
            <a:prstGeom prst="rect">
              <a:avLst/>
            </a:prstGeom>
            <a:effectLst/>
          </p:spPr>
        </p:pic>
        <p:pic>
          <p:nvPicPr>
            <p:cNvPr id="4048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094460" y="5167528"/>
              <a:ext cx="178737" cy="255406"/>
            </a:xfrm>
            <a:prstGeom prst="rect">
              <a:avLst/>
            </a:prstGeom>
            <a:effectLst/>
          </p:spPr>
        </p:pic>
        <p:pic>
          <p:nvPicPr>
            <p:cNvPr id="4050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071459" y="5535536"/>
              <a:ext cx="171071" cy="109736"/>
            </a:xfrm>
            <a:prstGeom prst="rect">
              <a:avLst/>
            </a:prstGeom>
            <a:effectLst/>
          </p:spPr>
        </p:pic>
        <p:pic>
          <p:nvPicPr>
            <p:cNvPr id="4052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086793" y="5512535"/>
              <a:ext cx="194071" cy="247740"/>
            </a:xfrm>
            <a:prstGeom prst="rect">
              <a:avLst/>
            </a:prstGeom>
            <a:effectLst/>
          </p:spPr>
        </p:pic>
        <p:pic>
          <p:nvPicPr>
            <p:cNvPr id="4054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086793" y="4738184"/>
              <a:ext cx="132736" cy="224739"/>
            </a:xfrm>
            <a:prstGeom prst="rect">
              <a:avLst/>
            </a:prstGeom>
            <a:effectLst/>
          </p:spPr>
        </p:pic>
        <p:pic>
          <p:nvPicPr>
            <p:cNvPr id="4056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033125" y="4757527"/>
              <a:ext cx="232405" cy="197729"/>
            </a:xfrm>
            <a:prstGeom prst="rect">
              <a:avLst/>
            </a:prstGeom>
            <a:effectLst/>
          </p:spPr>
        </p:pic>
        <p:pic>
          <p:nvPicPr>
            <p:cNvPr id="4058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048459" y="4495234"/>
              <a:ext cx="178737" cy="115015"/>
            </a:xfrm>
            <a:prstGeom prst="rect">
              <a:avLst/>
            </a:prstGeom>
            <a:effectLst/>
          </p:spPr>
        </p:pic>
        <p:pic>
          <p:nvPicPr>
            <p:cNvPr id="4060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063792" y="4477512"/>
              <a:ext cx="163404" cy="19407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3" name="Drawing"/>
          <p:cNvGrpSpPr/>
          <p:nvPr/>
        </p:nvGrpSpPr>
        <p:grpSpPr>
          <a:xfrm>
            <a:off x="1847708" y="668669"/>
            <a:ext cx="9100540" cy="8785907"/>
            <a:chOff x="0" y="0"/>
            <a:chExt cx="9100538" cy="8785905"/>
          </a:xfrm>
        </p:grpSpPr>
        <p:sp>
          <p:nvSpPr>
            <p:cNvPr id="4064" name="Line"/>
            <p:cNvSpPr/>
            <p:nvPr/>
          </p:nvSpPr>
          <p:spPr>
            <a:xfrm>
              <a:off x="1962711" y="328019"/>
              <a:ext cx="276007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00" y="1286"/>
                    <a:pt x="4400" y="2571"/>
                    <a:pt x="7200" y="5657"/>
                  </a:cubicBezTo>
                  <a:cubicBezTo>
                    <a:pt x="10000" y="8743"/>
                    <a:pt x="13400" y="13629"/>
                    <a:pt x="15900" y="16586"/>
                  </a:cubicBezTo>
                  <a:cubicBezTo>
                    <a:pt x="18400" y="19543"/>
                    <a:pt x="20000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5" name="Line"/>
            <p:cNvSpPr/>
            <p:nvPr/>
          </p:nvSpPr>
          <p:spPr>
            <a:xfrm>
              <a:off x="2195271" y="236017"/>
              <a:ext cx="135449" cy="576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6" fill="norm" stroke="1" extrusionOk="0">
                  <a:moveTo>
                    <a:pt x="21600" y="0"/>
                  </a:moveTo>
                  <a:cubicBezTo>
                    <a:pt x="18340" y="1338"/>
                    <a:pt x="15079" y="2676"/>
                    <a:pt x="12226" y="4827"/>
                  </a:cubicBezTo>
                  <a:cubicBezTo>
                    <a:pt x="9374" y="6977"/>
                    <a:pt x="6928" y="9940"/>
                    <a:pt x="5094" y="12473"/>
                  </a:cubicBezTo>
                  <a:cubicBezTo>
                    <a:pt x="3260" y="15005"/>
                    <a:pt x="2038" y="17108"/>
                    <a:pt x="1223" y="18398"/>
                  </a:cubicBezTo>
                  <a:cubicBezTo>
                    <a:pt x="408" y="19688"/>
                    <a:pt x="0" y="20166"/>
                    <a:pt x="0" y="20644"/>
                  </a:cubicBezTo>
                  <a:cubicBezTo>
                    <a:pt x="0" y="21122"/>
                    <a:pt x="408" y="21600"/>
                    <a:pt x="1834" y="21552"/>
                  </a:cubicBezTo>
                  <a:cubicBezTo>
                    <a:pt x="3260" y="21504"/>
                    <a:pt x="5706" y="20931"/>
                    <a:pt x="8151" y="20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6" name="Line"/>
            <p:cNvSpPr/>
            <p:nvPr/>
          </p:nvSpPr>
          <p:spPr>
            <a:xfrm>
              <a:off x="2422721" y="711361"/>
              <a:ext cx="38335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7" name="Line"/>
            <p:cNvSpPr/>
            <p:nvPr/>
          </p:nvSpPr>
          <p:spPr>
            <a:xfrm>
              <a:off x="2420062" y="535024"/>
              <a:ext cx="46601" cy="4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3" h="20468" fill="norm" stroke="1" extrusionOk="0">
                  <a:moveTo>
                    <a:pt x="17324" y="3411"/>
                  </a:moveTo>
                  <a:cubicBezTo>
                    <a:pt x="11924" y="2274"/>
                    <a:pt x="6524" y="1137"/>
                    <a:pt x="3284" y="3411"/>
                  </a:cubicBezTo>
                  <a:cubicBezTo>
                    <a:pt x="44" y="5684"/>
                    <a:pt x="-1036" y="11368"/>
                    <a:pt x="1124" y="15347"/>
                  </a:cubicBezTo>
                  <a:cubicBezTo>
                    <a:pt x="3284" y="19326"/>
                    <a:pt x="8684" y="21600"/>
                    <a:pt x="13004" y="19895"/>
                  </a:cubicBezTo>
                  <a:cubicBezTo>
                    <a:pt x="17324" y="18189"/>
                    <a:pt x="20564" y="12505"/>
                    <a:pt x="19484" y="8526"/>
                  </a:cubicBezTo>
                  <a:cubicBezTo>
                    <a:pt x="18404" y="4547"/>
                    <a:pt x="13004" y="2274"/>
                    <a:pt x="760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8" name="Line"/>
            <p:cNvSpPr/>
            <p:nvPr/>
          </p:nvSpPr>
          <p:spPr>
            <a:xfrm>
              <a:off x="2737061" y="29013"/>
              <a:ext cx="138005" cy="921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0" y="0"/>
                  </a:moveTo>
                  <a:cubicBezTo>
                    <a:pt x="2800" y="2214"/>
                    <a:pt x="5600" y="4428"/>
                    <a:pt x="8000" y="6612"/>
                  </a:cubicBezTo>
                  <a:cubicBezTo>
                    <a:pt x="10400" y="8796"/>
                    <a:pt x="12400" y="10950"/>
                    <a:pt x="13800" y="13074"/>
                  </a:cubicBezTo>
                  <a:cubicBezTo>
                    <a:pt x="15200" y="15198"/>
                    <a:pt x="16000" y="17292"/>
                    <a:pt x="16600" y="18608"/>
                  </a:cubicBezTo>
                  <a:cubicBezTo>
                    <a:pt x="17200" y="19925"/>
                    <a:pt x="17600" y="20463"/>
                    <a:pt x="18000" y="20882"/>
                  </a:cubicBezTo>
                  <a:cubicBezTo>
                    <a:pt x="18400" y="21301"/>
                    <a:pt x="18800" y="21600"/>
                    <a:pt x="19200" y="21570"/>
                  </a:cubicBezTo>
                  <a:cubicBezTo>
                    <a:pt x="19600" y="21540"/>
                    <a:pt x="20000" y="21181"/>
                    <a:pt x="20400" y="20852"/>
                  </a:cubicBezTo>
                  <a:cubicBezTo>
                    <a:pt x="20800" y="20523"/>
                    <a:pt x="21200" y="20224"/>
                    <a:pt x="21600" y="199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9" name="Line"/>
            <p:cNvSpPr/>
            <p:nvPr/>
          </p:nvSpPr>
          <p:spPr>
            <a:xfrm>
              <a:off x="3020734" y="274351"/>
              <a:ext cx="207006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0" y="1271"/>
                    <a:pt x="1600" y="2541"/>
                    <a:pt x="3867" y="4800"/>
                  </a:cubicBezTo>
                  <a:cubicBezTo>
                    <a:pt x="6133" y="7059"/>
                    <a:pt x="9867" y="10306"/>
                    <a:pt x="13067" y="13271"/>
                  </a:cubicBezTo>
                  <a:cubicBezTo>
                    <a:pt x="16267" y="16235"/>
                    <a:pt x="18933" y="189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0" name="Line"/>
            <p:cNvSpPr/>
            <p:nvPr/>
          </p:nvSpPr>
          <p:spPr>
            <a:xfrm>
              <a:off x="3099457" y="220683"/>
              <a:ext cx="197285" cy="55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fill="norm" stroke="1" extrusionOk="0">
                  <a:moveTo>
                    <a:pt x="21377" y="0"/>
                  </a:moveTo>
                  <a:cubicBezTo>
                    <a:pt x="19715" y="100"/>
                    <a:pt x="18054" y="200"/>
                    <a:pt x="16115" y="1100"/>
                  </a:cubicBezTo>
                  <a:cubicBezTo>
                    <a:pt x="14177" y="2000"/>
                    <a:pt x="11962" y="3700"/>
                    <a:pt x="9746" y="6200"/>
                  </a:cubicBezTo>
                  <a:cubicBezTo>
                    <a:pt x="7531" y="8700"/>
                    <a:pt x="5315" y="12000"/>
                    <a:pt x="3515" y="14500"/>
                  </a:cubicBezTo>
                  <a:cubicBezTo>
                    <a:pt x="1715" y="17000"/>
                    <a:pt x="331" y="18700"/>
                    <a:pt x="54" y="19750"/>
                  </a:cubicBezTo>
                  <a:cubicBezTo>
                    <a:pt x="-223" y="20800"/>
                    <a:pt x="608" y="21200"/>
                    <a:pt x="14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1" name="Line"/>
            <p:cNvSpPr/>
            <p:nvPr/>
          </p:nvSpPr>
          <p:spPr>
            <a:xfrm>
              <a:off x="3404076" y="581025"/>
              <a:ext cx="1" cy="130337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2" name="Line"/>
            <p:cNvSpPr/>
            <p:nvPr/>
          </p:nvSpPr>
          <p:spPr>
            <a:xfrm>
              <a:off x="3373409" y="432316"/>
              <a:ext cx="75452" cy="6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0349" fill="norm" stroke="1" extrusionOk="0">
                  <a:moveTo>
                    <a:pt x="12960" y="7860"/>
                  </a:moveTo>
                  <a:cubicBezTo>
                    <a:pt x="9360" y="7860"/>
                    <a:pt x="5760" y="7860"/>
                    <a:pt x="3600" y="9788"/>
                  </a:cubicBezTo>
                  <a:cubicBezTo>
                    <a:pt x="1440" y="11717"/>
                    <a:pt x="720" y="15574"/>
                    <a:pt x="2880" y="17888"/>
                  </a:cubicBezTo>
                  <a:cubicBezTo>
                    <a:pt x="5040" y="20203"/>
                    <a:pt x="10080" y="20974"/>
                    <a:pt x="13680" y="19817"/>
                  </a:cubicBezTo>
                  <a:cubicBezTo>
                    <a:pt x="17280" y="18660"/>
                    <a:pt x="19440" y="15574"/>
                    <a:pt x="20520" y="12103"/>
                  </a:cubicBezTo>
                  <a:cubicBezTo>
                    <a:pt x="21600" y="8631"/>
                    <a:pt x="21600" y="4774"/>
                    <a:pt x="19800" y="2460"/>
                  </a:cubicBezTo>
                  <a:cubicBezTo>
                    <a:pt x="18000" y="145"/>
                    <a:pt x="14400" y="-626"/>
                    <a:pt x="10800" y="531"/>
                  </a:cubicBezTo>
                  <a:cubicBezTo>
                    <a:pt x="7200" y="1688"/>
                    <a:pt x="3600" y="4774"/>
                    <a:pt x="0" y="7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3" name="Line"/>
            <p:cNvSpPr/>
            <p:nvPr/>
          </p:nvSpPr>
          <p:spPr>
            <a:xfrm>
              <a:off x="4071092" y="439789"/>
              <a:ext cx="145670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926" y="12302"/>
                    <a:pt x="9853" y="4448"/>
                    <a:pt x="13453" y="1502"/>
                  </a:cubicBezTo>
                  <a:cubicBezTo>
                    <a:pt x="17053" y="-1443"/>
                    <a:pt x="19326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4" name="Line"/>
            <p:cNvSpPr/>
            <p:nvPr/>
          </p:nvSpPr>
          <p:spPr>
            <a:xfrm>
              <a:off x="4088479" y="588692"/>
              <a:ext cx="212618" cy="39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0601" fill="norm" stroke="1" extrusionOk="0">
                  <a:moveTo>
                    <a:pt x="1336" y="0"/>
                  </a:moveTo>
                  <a:cubicBezTo>
                    <a:pt x="564" y="5400"/>
                    <a:pt x="-207" y="10800"/>
                    <a:pt x="50" y="14850"/>
                  </a:cubicBezTo>
                  <a:cubicBezTo>
                    <a:pt x="307" y="18900"/>
                    <a:pt x="1593" y="21600"/>
                    <a:pt x="5322" y="20250"/>
                  </a:cubicBezTo>
                  <a:cubicBezTo>
                    <a:pt x="9050" y="18900"/>
                    <a:pt x="15222" y="13500"/>
                    <a:pt x="21393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5" name="Line"/>
            <p:cNvSpPr/>
            <p:nvPr/>
          </p:nvSpPr>
          <p:spPr>
            <a:xfrm>
              <a:off x="4982765" y="113132"/>
              <a:ext cx="273120" cy="836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418" fill="norm" stroke="1" extrusionOk="0">
                  <a:moveTo>
                    <a:pt x="53" y="9235"/>
                  </a:moveTo>
                  <a:cubicBezTo>
                    <a:pt x="846" y="10544"/>
                    <a:pt x="1638" y="11853"/>
                    <a:pt x="2035" y="13555"/>
                  </a:cubicBezTo>
                  <a:cubicBezTo>
                    <a:pt x="2431" y="15257"/>
                    <a:pt x="2431" y="17351"/>
                    <a:pt x="2431" y="18628"/>
                  </a:cubicBezTo>
                  <a:cubicBezTo>
                    <a:pt x="2431" y="19904"/>
                    <a:pt x="2431" y="20362"/>
                    <a:pt x="2332" y="20755"/>
                  </a:cubicBezTo>
                  <a:cubicBezTo>
                    <a:pt x="2233" y="21148"/>
                    <a:pt x="2035" y="21475"/>
                    <a:pt x="1936" y="21410"/>
                  </a:cubicBezTo>
                  <a:cubicBezTo>
                    <a:pt x="1837" y="21344"/>
                    <a:pt x="1837" y="20886"/>
                    <a:pt x="1638" y="19708"/>
                  </a:cubicBezTo>
                  <a:cubicBezTo>
                    <a:pt x="1440" y="18530"/>
                    <a:pt x="1044" y="16631"/>
                    <a:pt x="648" y="14373"/>
                  </a:cubicBezTo>
                  <a:cubicBezTo>
                    <a:pt x="251" y="12115"/>
                    <a:pt x="-145" y="9497"/>
                    <a:pt x="53" y="7337"/>
                  </a:cubicBezTo>
                  <a:cubicBezTo>
                    <a:pt x="251" y="5177"/>
                    <a:pt x="1044" y="3475"/>
                    <a:pt x="2332" y="2297"/>
                  </a:cubicBezTo>
                  <a:cubicBezTo>
                    <a:pt x="3620" y="1119"/>
                    <a:pt x="5404" y="464"/>
                    <a:pt x="7286" y="170"/>
                  </a:cubicBezTo>
                  <a:cubicBezTo>
                    <a:pt x="9169" y="-125"/>
                    <a:pt x="11150" y="-60"/>
                    <a:pt x="12835" y="562"/>
                  </a:cubicBezTo>
                  <a:cubicBezTo>
                    <a:pt x="14519" y="1184"/>
                    <a:pt x="15906" y="2362"/>
                    <a:pt x="15708" y="3508"/>
                  </a:cubicBezTo>
                  <a:cubicBezTo>
                    <a:pt x="15510" y="4653"/>
                    <a:pt x="13727" y="5766"/>
                    <a:pt x="12339" y="6388"/>
                  </a:cubicBezTo>
                  <a:cubicBezTo>
                    <a:pt x="10952" y="7010"/>
                    <a:pt x="9961" y="7140"/>
                    <a:pt x="10160" y="7239"/>
                  </a:cubicBezTo>
                  <a:cubicBezTo>
                    <a:pt x="10358" y="7337"/>
                    <a:pt x="11745" y="7402"/>
                    <a:pt x="13627" y="7664"/>
                  </a:cubicBezTo>
                  <a:cubicBezTo>
                    <a:pt x="15510" y="7926"/>
                    <a:pt x="17888" y="8384"/>
                    <a:pt x="19374" y="8973"/>
                  </a:cubicBezTo>
                  <a:cubicBezTo>
                    <a:pt x="20861" y="9562"/>
                    <a:pt x="21455" y="10282"/>
                    <a:pt x="21059" y="10970"/>
                  </a:cubicBezTo>
                  <a:cubicBezTo>
                    <a:pt x="20662" y="11657"/>
                    <a:pt x="19275" y="12311"/>
                    <a:pt x="17492" y="12737"/>
                  </a:cubicBezTo>
                  <a:cubicBezTo>
                    <a:pt x="15708" y="13162"/>
                    <a:pt x="13528" y="13359"/>
                    <a:pt x="11943" y="13424"/>
                  </a:cubicBezTo>
                  <a:cubicBezTo>
                    <a:pt x="10358" y="13490"/>
                    <a:pt x="9367" y="13424"/>
                    <a:pt x="9268" y="13031"/>
                  </a:cubicBezTo>
                  <a:cubicBezTo>
                    <a:pt x="9169" y="12639"/>
                    <a:pt x="9961" y="11919"/>
                    <a:pt x="11051" y="11493"/>
                  </a:cubicBezTo>
                  <a:cubicBezTo>
                    <a:pt x="12141" y="11068"/>
                    <a:pt x="13528" y="10937"/>
                    <a:pt x="14916" y="108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6" name="Line"/>
            <p:cNvSpPr/>
            <p:nvPr/>
          </p:nvSpPr>
          <p:spPr>
            <a:xfrm>
              <a:off x="5367925" y="458356"/>
              <a:ext cx="138232" cy="156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369" fill="norm" stroke="1" extrusionOk="0">
                  <a:moveTo>
                    <a:pt x="12785" y="5226"/>
                  </a:moveTo>
                  <a:cubicBezTo>
                    <a:pt x="10821" y="4529"/>
                    <a:pt x="8858" y="3832"/>
                    <a:pt x="7090" y="4181"/>
                  </a:cubicBezTo>
                  <a:cubicBezTo>
                    <a:pt x="5323" y="4529"/>
                    <a:pt x="3752" y="5923"/>
                    <a:pt x="2378" y="8535"/>
                  </a:cubicBezTo>
                  <a:cubicBezTo>
                    <a:pt x="1003" y="11148"/>
                    <a:pt x="-175" y="14981"/>
                    <a:pt x="21" y="17419"/>
                  </a:cubicBezTo>
                  <a:cubicBezTo>
                    <a:pt x="218" y="19858"/>
                    <a:pt x="1789" y="20903"/>
                    <a:pt x="4930" y="21252"/>
                  </a:cubicBezTo>
                  <a:cubicBezTo>
                    <a:pt x="8072" y="21600"/>
                    <a:pt x="12785" y="21252"/>
                    <a:pt x="16123" y="19161"/>
                  </a:cubicBezTo>
                  <a:cubicBezTo>
                    <a:pt x="19461" y="17071"/>
                    <a:pt x="21425" y="13239"/>
                    <a:pt x="21229" y="9755"/>
                  </a:cubicBezTo>
                  <a:cubicBezTo>
                    <a:pt x="21032" y="6271"/>
                    <a:pt x="18676" y="3135"/>
                    <a:pt x="16320" y="1568"/>
                  </a:cubicBezTo>
                  <a:cubicBezTo>
                    <a:pt x="13963" y="0"/>
                    <a:pt x="11607" y="0"/>
                    <a:pt x="92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7" name="Line"/>
            <p:cNvSpPr/>
            <p:nvPr/>
          </p:nvSpPr>
          <p:spPr>
            <a:xfrm>
              <a:off x="6102804" y="381687"/>
              <a:ext cx="27600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7280"/>
                    <a:pt x="3600" y="12960"/>
                    <a:pt x="7200" y="9360"/>
                  </a:cubicBezTo>
                  <a:cubicBezTo>
                    <a:pt x="10800" y="5760"/>
                    <a:pt x="1620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8" name="Line"/>
            <p:cNvSpPr/>
            <p:nvPr/>
          </p:nvSpPr>
          <p:spPr>
            <a:xfrm>
              <a:off x="6225474" y="297352"/>
              <a:ext cx="53668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7" y="5023"/>
                    <a:pt x="4114" y="10047"/>
                    <a:pt x="7714" y="13647"/>
                  </a:cubicBezTo>
                  <a:cubicBezTo>
                    <a:pt x="11314" y="17247"/>
                    <a:pt x="16457" y="1942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9" name="Line"/>
            <p:cNvSpPr/>
            <p:nvPr/>
          </p:nvSpPr>
          <p:spPr>
            <a:xfrm>
              <a:off x="6501799" y="-1"/>
              <a:ext cx="206136" cy="867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434" fill="norm" stroke="1" extrusionOk="0">
                  <a:moveTo>
                    <a:pt x="6289" y="10948"/>
                  </a:moveTo>
                  <a:cubicBezTo>
                    <a:pt x="5235" y="12717"/>
                    <a:pt x="4182" y="14485"/>
                    <a:pt x="3523" y="15970"/>
                  </a:cubicBezTo>
                  <a:cubicBezTo>
                    <a:pt x="2865" y="17454"/>
                    <a:pt x="2601" y="18654"/>
                    <a:pt x="2206" y="19601"/>
                  </a:cubicBezTo>
                  <a:cubicBezTo>
                    <a:pt x="1811" y="20548"/>
                    <a:pt x="1284" y="21243"/>
                    <a:pt x="889" y="21401"/>
                  </a:cubicBezTo>
                  <a:cubicBezTo>
                    <a:pt x="494" y="21559"/>
                    <a:pt x="230" y="21180"/>
                    <a:pt x="99" y="19696"/>
                  </a:cubicBezTo>
                  <a:cubicBezTo>
                    <a:pt x="-33" y="18212"/>
                    <a:pt x="-33" y="15622"/>
                    <a:pt x="99" y="13064"/>
                  </a:cubicBezTo>
                  <a:cubicBezTo>
                    <a:pt x="230" y="10506"/>
                    <a:pt x="494" y="7980"/>
                    <a:pt x="1416" y="5896"/>
                  </a:cubicBezTo>
                  <a:cubicBezTo>
                    <a:pt x="2338" y="3812"/>
                    <a:pt x="3918" y="2170"/>
                    <a:pt x="5235" y="1254"/>
                  </a:cubicBezTo>
                  <a:cubicBezTo>
                    <a:pt x="6552" y="338"/>
                    <a:pt x="7606" y="148"/>
                    <a:pt x="8923" y="54"/>
                  </a:cubicBezTo>
                  <a:cubicBezTo>
                    <a:pt x="10240" y="-41"/>
                    <a:pt x="11821" y="-41"/>
                    <a:pt x="13401" y="306"/>
                  </a:cubicBezTo>
                  <a:cubicBezTo>
                    <a:pt x="14982" y="654"/>
                    <a:pt x="16562" y="1348"/>
                    <a:pt x="17352" y="2580"/>
                  </a:cubicBezTo>
                  <a:cubicBezTo>
                    <a:pt x="18143" y="3812"/>
                    <a:pt x="18143" y="5580"/>
                    <a:pt x="17747" y="6591"/>
                  </a:cubicBezTo>
                  <a:cubicBezTo>
                    <a:pt x="17352" y="7601"/>
                    <a:pt x="16562" y="7854"/>
                    <a:pt x="15640" y="8106"/>
                  </a:cubicBezTo>
                  <a:cubicBezTo>
                    <a:pt x="14718" y="8359"/>
                    <a:pt x="13665" y="8612"/>
                    <a:pt x="12743" y="8612"/>
                  </a:cubicBezTo>
                  <a:cubicBezTo>
                    <a:pt x="11821" y="8612"/>
                    <a:pt x="11030" y="8359"/>
                    <a:pt x="11294" y="8170"/>
                  </a:cubicBezTo>
                  <a:cubicBezTo>
                    <a:pt x="11557" y="7980"/>
                    <a:pt x="12874" y="7854"/>
                    <a:pt x="14060" y="7885"/>
                  </a:cubicBezTo>
                  <a:cubicBezTo>
                    <a:pt x="15245" y="7917"/>
                    <a:pt x="16299" y="8106"/>
                    <a:pt x="17616" y="8675"/>
                  </a:cubicBezTo>
                  <a:cubicBezTo>
                    <a:pt x="18933" y="9243"/>
                    <a:pt x="20513" y="10191"/>
                    <a:pt x="21040" y="10822"/>
                  </a:cubicBezTo>
                  <a:cubicBezTo>
                    <a:pt x="21567" y="11454"/>
                    <a:pt x="21040" y="11770"/>
                    <a:pt x="19987" y="12022"/>
                  </a:cubicBezTo>
                  <a:cubicBezTo>
                    <a:pt x="18933" y="12275"/>
                    <a:pt x="17352" y="12464"/>
                    <a:pt x="15377" y="12370"/>
                  </a:cubicBezTo>
                  <a:cubicBezTo>
                    <a:pt x="13401" y="12275"/>
                    <a:pt x="11030" y="11896"/>
                    <a:pt x="8660" y="1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0" name="Line"/>
            <p:cNvSpPr/>
            <p:nvPr/>
          </p:nvSpPr>
          <p:spPr>
            <a:xfrm>
              <a:off x="6846488" y="397021"/>
              <a:ext cx="7667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1" name="Line"/>
            <p:cNvSpPr/>
            <p:nvPr/>
          </p:nvSpPr>
          <p:spPr>
            <a:xfrm>
              <a:off x="7206828" y="84183"/>
              <a:ext cx="352676" cy="481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0" y="274"/>
                  </a:moveTo>
                  <a:cubicBezTo>
                    <a:pt x="783" y="46"/>
                    <a:pt x="1565" y="-181"/>
                    <a:pt x="2817" y="217"/>
                  </a:cubicBezTo>
                  <a:cubicBezTo>
                    <a:pt x="4070" y="615"/>
                    <a:pt x="5791" y="1638"/>
                    <a:pt x="7826" y="3741"/>
                  </a:cubicBezTo>
                  <a:cubicBezTo>
                    <a:pt x="9861" y="5844"/>
                    <a:pt x="12209" y="9027"/>
                    <a:pt x="14243" y="11983"/>
                  </a:cubicBezTo>
                  <a:cubicBezTo>
                    <a:pt x="16278" y="14939"/>
                    <a:pt x="18000" y="17667"/>
                    <a:pt x="19174" y="19202"/>
                  </a:cubicBezTo>
                  <a:cubicBezTo>
                    <a:pt x="20348" y="20737"/>
                    <a:pt x="20974" y="21078"/>
                    <a:pt x="21600" y="21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2" name="Line"/>
            <p:cNvSpPr/>
            <p:nvPr/>
          </p:nvSpPr>
          <p:spPr>
            <a:xfrm>
              <a:off x="7356990" y="29013"/>
              <a:ext cx="263849" cy="552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21238" y="0"/>
                  </a:moveTo>
                  <a:cubicBezTo>
                    <a:pt x="18769" y="1600"/>
                    <a:pt x="16301" y="3200"/>
                    <a:pt x="13524" y="5450"/>
                  </a:cubicBezTo>
                  <a:cubicBezTo>
                    <a:pt x="10747" y="7700"/>
                    <a:pt x="7661" y="10600"/>
                    <a:pt x="5192" y="13200"/>
                  </a:cubicBezTo>
                  <a:cubicBezTo>
                    <a:pt x="2724" y="15800"/>
                    <a:pt x="872" y="18100"/>
                    <a:pt x="255" y="19450"/>
                  </a:cubicBezTo>
                  <a:cubicBezTo>
                    <a:pt x="-362" y="20800"/>
                    <a:pt x="255" y="21200"/>
                    <a:pt x="8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3" name="Line"/>
            <p:cNvSpPr/>
            <p:nvPr/>
          </p:nvSpPr>
          <p:spPr>
            <a:xfrm>
              <a:off x="7643839" y="504357"/>
              <a:ext cx="23001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4" name="Line"/>
            <p:cNvSpPr/>
            <p:nvPr/>
          </p:nvSpPr>
          <p:spPr>
            <a:xfrm>
              <a:off x="7620838" y="293875"/>
              <a:ext cx="98453" cy="86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0831" fill="norm" stroke="1" extrusionOk="0">
                  <a:moveTo>
                    <a:pt x="18277" y="4542"/>
                  </a:moveTo>
                  <a:cubicBezTo>
                    <a:pt x="15508" y="6394"/>
                    <a:pt x="12738" y="8245"/>
                    <a:pt x="11077" y="11022"/>
                  </a:cubicBezTo>
                  <a:cubicBezTo>
                    <a:pt x="9415" y="13799"/>
                    <a:pt x="8862" y="17502"/>
                    <a:pt x="9969" y="19354"/>
                  </a:cubicBezTo>
                  <a:cubicBezTo>
                    <a:pt x="11077" y="21205"/>
                    <a:pt x="13846" y="21205"/>
                    <a:pt x="16061" y="19971"/>
                  </a:cubicBezTo>
                  <a:cubicBezTo>
                    <a:pt x="18277" y="18736"/>
                    <a:pt x="19938" y="16268"/>
                    <a:pt x="20769" y="12874"/>
                  </a:cubicBezTo>
                  <a:cubicBezTo>
                    <a:pt x="21600" y="9479"/>
                    <a:pt x="21600" y="5159"/>
                    <a:pt x="20215" y="2691"/>
                  </a:cubicBezTo>
                  <a:cubicBezTo>
                    <a:pt x="18831" y="222"/>
                    <a:pt x="16062" y="-395"/>
                    <a:pt x="12738" y="222"/>
                  </a:cubicBezTo>
                  <a:cubicBezTo>
                    <a:pt x="9415" y="839"/>
                    <a:pt x="5538" y="2691"/>
                    <a:pt x="3323" y="5159"/>
                  </a:cubicBezTo>
                  <a:cubicBezTo>
                    <a:pt x="1108" y="7628"/>
                    <a:pt x="554" y="10714"/>
                    <a:pt x="0" y="137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5" name="Line"/>
            <p:cNvSpPr/>
            <p:nvPr/>
          </p:nvSpPr>
          <p:spPr>
            <a:xfrm>
              <a:off x="8065515" y="339180"/>
              <a:ext cx="314341" cy="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093" y="11375"/>
                    <a:pt x="10185" y="2735"/>
                    <a:pt x="13785" y="575"/>
                  </a:cubicBezTo>
                  <a:cubicBezTo>
                    <a:pt x="17385" y="-1585"/>
                    <a:pt x="19493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6" name="Line"/>
            <p:cNvSpPr/>
            <p:nvPr/>
          </p:nvSpPr>
          <p:spPr>
            <a:xfrm>
              <a:off x="8220069" y="190016"/>
              <a:ext cx="37118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12274" y="0"/>
                  </a:moveTo>
                  <a:cubicBezTo>
                    <a:pt x="7954" y="4745"/>
                    <a:pt x="3634" y="9491"/>
                    <a:pt x="1474" y="12764"/>
                  </a:cubicBezTo>
                  <a:cubicBezTo>
                    <a:pt x="-686" y="16036"/>
                    <a:pt x="-686" y="17836"/>
                    <a:pt x="2914" y="19064"/>
                  </a:cubicBezTo>
                  <a:cubicBezTo>
                    <a:pt x="6514" y="20291"/>
                    <a:pt x="13714" y="20945"/>
                    <a:pt x="209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7" name="Line"/>
            <p:cNvSpPr/>
            <p:nvPr/>
          </p:nvSpPr>
          <p:spPr>
            <a:xfrm>
              <a:off x="8503949" y="107569"/>
              <a:ext cx="335918" cy="389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356" fill="norm" stroke="1" extrusionOk="0">
                  <a:moveTo>
                    <a:pt x="21509" y="3683"/>
                  </a:moveTo>
                  <a:cubicBezTo>
                    <a:pt x="21345" y="2561"/>
                    <a:pt x="21182" y="1439"/>
                    <a:pt x="20118" y="738"/>
                  </a:cubicBezTo>
                  <a:cubicBezTo>
                    <a:pt x="19054" y="37"/>
                    <a:pt x="17091" y="-244"/>
                    <a:pt x="14554" y="247"/>
                  </a:cubicBezTo>
                  <a:cubicBezTo>
                    <a:pt x="12018" y="738"/>
                    <a:pt x="8909" y="2000"/>
                    <a:pt x="7027" y="3262"/>
                  </a:cubicBezTo>
                  <a:cubicBezTo>
                    <a:pt x="5145" y="4525"/>
                    <a:pt x="4491" y="5787"/>
                    <a:pt x="4409" y="6839"/>
                  </a:cubicBezTo>
                  <a:cubicBezTo>
                    <a:pt x="4327" y="7891"/>
                    <a:pt x="4818" y="8733"/>
                    <a:pt x="5718" y="9364"/>
                  </a:cubicBezTo>
                  <a:cubicBezTo>
                    <a:pt x="6618" y="9995"/>
                    <a:pt x="7927" y="10416"/>
                    <a:pt x="9318" y="10626"/>
                  </a:cubicBezTo>
                  <a:cubicBezTo>
                    <a:pt x="10709" y="10837"/>
                    <a:pt x="12182" y="10837"/>
                    <a:pt x="12509" y="10837"/>
                  </a:cubicBezTo>
                  <a:cubicBezTo>
                    <a:pt x="12836" y="10837"/>
                    <a:pt x="12018" y="10837"/>
                    <a:pt x="10136" y="11327"/>
                  </a:cubicBezTo>
                  <a:cubicBezTo>
                    <a:pt x="8254" y="11818"/>
                    <a:pt x="5309" y="12800"/>
                    <a:pt x="3427" y="13782"/>
                  </a:cubicBezTo>
                  <a:cubicBezTo>
                    <a:pt x="1545" y="14764"/>
                    <a:pt x="727" y="15746"/>
                    <a:pt x="318" y="16587"/>
                  </a:cubicBezTo>
                  <a:cubicBezTo>
                    <a:pt x="-91" y="17429"/>
                    <a:pt x="-91" y="18130"/>
                    <a:pt x="236" y="18691"/>
                  </a:cubicBezTo>
                  <a:cubicBezTo>
                    <a:pt x="564" y="19252"/>
                    <a:pt x="1218" y="19673"/>
                    <a:pt x="3754" y="20094"/>
                  </a:cubicBezTo>
                  <a:cubicBezTo>
                    <a:pt x="6291" y="20514"/>
                    <a:pt x="10709" y="20935"/>
                    <a:pt x="13491" y="21146"/>
                  </a:cubicBezTo>
                  <a:cubicBezTo>
                    <a:pt x="16273" y="21356"/>
                    <a:pt x="17418" y="21356"/>
                    <a:pt x="18564" y="21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8" name="Line"/>
            <p:cNvSpPr/>
            <p:nvPr/>
          </p:nvSpPr>
          <p:spPr>
            <a:xfrm>
              <a:off x="8893533" y="473689"/>
              <a:ext cx="30669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9" name="Line"/>
            <p:cNvSpPr/>
            <p:nvPr/>
          </p:nvSpPr>
          <p:spPr>
            <a:xfrm>
              <a:off x="8870533" y="358687"/>
              <a:ext cx="69002" cy="94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2" fill="norm" stroke="1" extrusionOk="0">
                  <a:moveTo>
                    <a:pt x="21600" y="0"/>
                  </a:moveTo>
                  <a:cubicBezTo>
                    <a:pt x="17600" y="0"/>
                    <a:pt x="13600" y="0"/>
                    <a:pt x="10400" y="1421"/>
                  </a:cubicBezTo>
                  <a:cubicBezTo>
                    <a:pt x="7200" y="2842"/>
                    <a:pt x="4800" y="5684"/>
                    <a:pt x="3600" y="9095"/>
                  </a:cubicBezTo>
                  <a:cubicBezTo>
                    <a:pt x="2400" y="12505"/>
                    <a:pt x="2400" y="16484"/>
                    <a:pt x="4400" y="18758"/>
                  </a:cubicBezTo>
                  <a:cubicBezTo>
                    <a:pt x="6400" y="21032"/>
                    <a:pt x="10400" y="21600"/>
                    <a:pt x="13200" y="20463"/>
                  </a:cubicBezTo>
                  <a:cubicBezTo>
                    <a:pt x="16000" y="19326"/>
                    <a:pt x="17600" y="16484"/>
                    <a:pt x="18000" y="13358"/>
                  </a:cubicBezTo>
                  <a:cubicBezTo>
                    <a:pt x="18400" y="10232"/>
                    <a:pt x="17600" y="6821"/>
                    <a:pt x="14400" y="4832"/>
                  </a:cubicBezTo>
                  <a:cubicBezTo>
                    <a:pt x="11200" y="2842"/>
                    <a:pt x="5600" y="2274"/>
                    <a:pt x="0" y="1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0" name="Line"/>
            <p:cNvSpPr/>
            <p:nvPr/>
          </p:nvSpPr>
          <p:spPr>
            <a:xfrm>
              <a:off x="2432522" y="1172509"/>
              <a:ext cx="741550" cy="83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309" fill="norm" stroke="1" extrusionOk="0">
                  <a:moveTo>
                    <a:pt x="1713" y="21309"/>
                  </a:moveTo>
                  <a:cubicBezTo>
                    <a:pt x="1343" y="21309"/>
                    <a:pt x="974" y="21309"/>
                    <a:pt x="604" y="20982"/>
                  </a:cubicBezTo>
                  <a:cubicBezTo>
                    <a:pt x="234" y="20654"/>
                    <a:pt x="-136" y="20000"/>
                    <a:pt x="49" y="19345"/>
                  </a:cubicBezTo>
                  <a:cubicBezTo>
                    <a:pt x="234" y="18691"/>
                    <a:pt x="974" y="18036"/>
                    <a:pt x="2675" y="15745"/>
                  </a:cubicBezTo>
                  <a:cubicBezTo>
                    <a:pt x="4376" y="13454"/>
                    <a:pt x="7039" y="9527"/>
                    <a:pt x="9887" y="6254"/>
                  </a:cubicBezTo>
                  <a:cubicBezTo>
                    <a:pt x="12735" y="2982"/>
                    <a:pt x="15768" y="364"/>
                    <a:pt x="17728" y="36"/>
                  </a:cubicBezTo>
                  <a:cubicBezTo>
                    <a:pt x="19689" y="-291"/>
                    <a:pt x="20576" y="1673"/>
                    <a:pt x="21464" y="3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1" name="Line"/>
            <p:cNvSpPr/>
            <p:nvPr/>
          </p:nvSpPr>
          <p:spPr>
            <a:xfrm>
              <a:off x="2421405" y="1263374"/>
              <a:ext cx="952005" cy="159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412" fill="norm" stroke="1" extrusionOk="0">
                  <a:moveTo>
                    <a:pt x="2109" y="14400"/>
                  </a:moveTo>
                  <a:cubicBezTo>
                    <a:pt x="1531" y="15771"/>
                    <a:pt x="954" y="17143"/>
                    <a:pt x="549" y="18343"/>
                  </a:cubicBezTo>
                  <a:cubicBezTo>
                    <a:pt x="145" y="19543"/>
                    <a:pt x="-86" y="20571"/>
                    <a:pt x="30" y="21086"/>
                  </a:cubicBezTo>
                  <a:cubicBezTo>
                    <a:pt x="145" y="21600"/>
                    <a:pt x="607" y="21600"/>
                    <a:pt x="1907" y="20400"/>
                  </a:cubicBezTo>
                  <a:cubicBezTo>
                    <a:pt x="3206" y="19200"/>
                    <a:pt x="5343" y="16800"/>
                    <a:pt x="7595" y="13886"/>
                  </a:cubicBezTo>
                  <a:cubicBezTo>
                    <a:pt x="9848" y="10971"/>
                    <a:pt x="12216" y="7543"/>
                    <a:pt x="14555" y="5143"/>
                  </a:cubicBezTo>
                  <a:cubicBezTo>
                    <a:pt x="16894" y="2743"/>
                    <a:pt x="19204" y="1371"/>
                    <a:pt x="215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2" name="Line"/>
            <p:cNvSpPr/>
            <p:nvPr/>
          </p:nvSpPr>
          <p:spPr>
            <a:xfrm>
              <a:off x="2967066" y="1418991"/>
              <a:ext cx="329676" cy="440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8" fill="norm" stroke="1" extrusionOk="0">
                  <a:moveTo>
                    <a:pt x="0" y="7710"/>
                  </a:moveTo>
                  <a:cubicBezTo>
                    <a:pt x="837" y="11558"/>
                    <a:pt x="1674" y="15406"/>
                    <a:pt x="2177" y="17827"/>
                  </a:cubicBezTo>
                  <a:cubicBezTo>
                    <a:pt x="2679" y="20248"/>
                    <a:pt x="2847" y="21241"/>
                    <a:pt x="2930" y="21365"/>
                  </a:cubicBezTo>
                  <a:cubicBezTo>
                    <a:pt x="3014" y="21489"/>
                    <a:pt x="3014" y="20744"/>
                    <a:pt x="3349" y="18323"/>
                  </a:cubicBezTo>
                  <a:cubicBezTo>
                    <a:pt x="3684" y="15903"/>
                    <a:pt x="4353" y="11806"/>
                    <a:pt x="5107" y="8703"/>
                  </a:cubicBezTo>
                  <a:cubicBezTo>
                    <a:pt x="5860" y="5599"/>
                    <a:pt x="6698" y="3489"/>
                    <a:pt x="7619" y="2061"/>
                  </a:cubicBezTo>
                  <a:cubicBezTo>
                    <a:pt x="8540" y="634"/>
                    <a:pt x="9544" y="-111"/>
                    <a:pt x="10130" y="13"/>
                  </a:cubicBezTo>
                  <a:cubicBezTo>
                    <a:pt x="10716" y="137"/>
                    <a:pt x="10884" y="1130"/>
                    <a:pt x="10047" y="2434"/>
                  </a:cubicBezTo>
                  <a:cubicBezTo>
                    <a:pt x="9209" y="3737"/>
                    <a:pt x="7367" y="5351"/>
                    <a:pt x="6195" y="6468"/>
                  </a:cubicBezTo>
                  <a:cubicBezTo>
                    <a:pt x="5023" y="7586"/>
                    <a:pt x="4521" y="8206"/>
                    <a:pt x="4270" y="8827"/>
                  </a:cubicBezTo>
                  <a:cubicBezTo>
                    <a:pt x="4019" y="9448"/>
                    <a:pt x="4019" y="10068"/>
                    <a:pt x="4437" y="10565"/>
                  </a:cubicBezTo>
                  <a:cubicBezTo>
                    <a:pt x="4856" y="11061"/>
                    <a:pt x="5693" y="11434"/>
                    <a:pt x="7619" y="12117"/>
                  </a:cubicBezTo>
                  <a:cubicBezTo>
                    <a:pt x="9544" y="12799"/>
                    <a:pt x="12558" y="13792"/>
                    <a:pt x="14567" y="14351"/>
                  </a:cubicBezTo>
                  <a:cubicBezTo>
                    <a:pt x="16577" y="14910"/>
                    <a:pt x="17581" y="15034"/>
                    <a:pt x="18586" y="14413"/>
                  </a:cubicBezTo>
                  <a:cubicBezTo>
                    <a:pt x="19591" y="13792"/>
                    <a:pt x="20595" y="12427"/>
                    <a:pt x="21600" y="110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3" name="Line"/>
            <p:cNvSpPr/>
            <p:nvPr/>
          </p:nvSpPr>
          <p:spPr>
            <a:xfrm>
              <a:off x="3312074" y="1447378"/>
              <a:ext cx="230006" cy="289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9" fill="norm" stroke="1" extrusionOk="0">
                  <a:moveTo>
                    <a:pt x="0" y="6646"/>
                  </a:moveTo>
                  <a:cubicBezTo>
                    <a:pt x="0" y="5538"/>
                    <a:pt x="0" y="4431"/>
                    <a:pt x="120" y="4523"/>
                  </a:cubicBezTo>
                  <a:cubicBezTo>
                    <a:pt x="240" y="4615"/>
                    <a:pt x="480" y="5908"/>
                    <a:pt x="1320" y="8400"/>
                  </a:cubicBezTo>
                  <a:cubicBezTo>
                    <a:pt x="2160" y="10892"/>
                    <a:pt x="3600" y="14585"/>
                    <a:pt x="4680" y="16800"/>
                  </a:cubicBezTo>
                  <a:cubicBezTo>
                    <a:pt x="5760" y="19015"/>
                    <a:pt x="6480" y="19754"/>
                    <a:pt x="7440" y="20400"/>
                  </a:cubicBezTo>
                  <a:cubicBezTo>
                    <a:pt x="8400" y="21046"/>
                    <a:pt x="9600" y="21600"/>
                    <a:pt x="11640" y="18738"/>
                  </a:cubicBezTo>
                  <a:cubicBezTo>
                    <a:pt x="13680" y="15877"/>
                    <a:pt x="16560" y="9600"/>
                    <a:pt x="18120" y="6000"/>
                  </a:cubicBezTo>
                  <a:cubicBezTo>
                    <a:pt x="19680" y="2400"/>
                    <a:pt x="19920" y="1477"/>
                    <a:pt x="20280" y="923"/>
                  </a:cubicBezTo>
                  <a:cubicBezTo>
                    <a:pt x="20640" y="369"/>
                    <a:pt x="21120" y="18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4" name="Line"/>
            <p:cNvSpPr/>
            <p:nvPr/>
          </p:nvSpPr>
          <p:spPr>
            <a:xfrm>
              <a:off x="8484238" y="803363"/>
              <a:ext cx="393963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997" y="21600"/>
                  </a:moveTo>
                  <a:cubicBezTo>
                    <a:pt x="439" y="16457"/>
                    <a:pt x="-118" y="11314"/>
                    <a:pt x="21" y="8743"/>
                  </a:cubicBezTo>
                  <a:cubicBezTo>
                    <a:pt x="161" y="6171"/>
                    <a:pt x="997" y="6171"/>
                    <a:pt x="4202" y="5143"/>
                  </a:cubicBezTo>
                  <a:cubicBezTo>
                    <a:pt x="7407" y="4114"/>
                    <a:pt x="12981" y="2057"/>
                    <a:pt x="16256" y="1029"/>
                  </a:cubicBezTo>
                  <a:cubicBezTo>
                    <a:pt x="19531" y="0"/>
                    <a:pt x="20507" y="0"/>
                    <a:pt x="2148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5" name="Line"/>
            <p:cNvSpPr/>
            <p:nvPr/>
          </p:nvSpPr>
          <p:spPr>
            <a:xfrm>
              <a:off x="8579193" y="910699"/>
              <a:ext cx="26834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6" name="Line"/>
            <p:cNvSpPr/>
            <p:nvPr/>
          </p:nvSpPr>
          <p:spPr>
            <a:xfrm>
              <a:off x="8671195" y="974131"/>
              <a:ext cx="253007" cy="330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4" fill="norm" stroke="1" extrusionOk="0">
                  <a:moveTo>
                    <a:pt x="7200" y="6344"/>
                  </a:moveTo>
                  <a:cubicBezTo>
                    <a:pt x="5236" y="9335"/>
                    <a:pt x="3273" y="12326"/>
                    <a:pt x="2073" y="14569"/>
                  </a:cubicBezTo>
                  <a:cubicBezTo>
                    <a:pt x="873" y="16812"/>
                    <a:pt x="436" y="18307"/>
                    <a:pt x="218" y="19470"/>
                  </a:cubicBezTo>
                  <a:cubicBezTo>
                    <a:pt x="0" y="20633"/>
                    <a:pt x="0" y="21464"/>
                    <a:pt x="0" y="21464"/>
                  </a:cubicBezTo>
                  <a:cubicBezTo>
                    <a:pt x="0" y="21464"/>
                    <a:pt x="0" y="20633"/>
                    <a:pt x="1309" y="17642"/>
                  </a:cubicBezTo>
                  <a:cubicBezTo>
                    <a:pt x="2618" y="14652"/>
                    <a:pt x="5236" y="9501"/>
                    <a:pt x="7636" y="6178"/>
                  </a:cubicBezTo>
                  <a:cubicBezTo>
                    <a:pt x="10036" y="2855"/>
                    <a:pt x="12218" y="1359"/>
                    <a:pt x="13855" y="612"/>
                  </a:cubicBezTo>
                  <a:cubicBezTo>
                    <a:pt x="15491" y="-136"/>
                    <a:pt x="16582" y="-136"/>
                    <a:pt x="17236" y="279"/>
                  </a:cubicBezTo>
                  <a:cubicBezTo>
                    <a:pt x="17891" y="695"/>
                    <a:pt x="18109" y="1526"/>
                    <a:pt x="17455" y="2689"/>
                  </a:cubicBezTo>
                  <a:cubicBezTo>
                    <a:pt x="16800" y="3852"/>
                    <a:pt x="15273" y="5347"/>
                    <a:pt x="13636" y="6427"/>
                  </a:cubicBezTo>
                  <a:cubicBezTo>
                    <a:pt x="12000" y="7507"/>
                    <a:pt x="10255" y="8172"/>
                    <a:pt x="8509" y="8670"/>
                  </a:cubicBezTo>
                  <a:cubicBezTo>
                    <a:pt x="6764" y="9169"/>
                    <a:pt x="5018" y="9501"/>
                    <a:pt x="4691" y="9999"/>
                  </a:cubicBezTo>
                  <a:cubicBezTo>
                    <a:pt x="4364" y="10498"/>
                    <a:pt x="5455" y="11162"/>
                    <a:pt x="7964" y="12242"/>
                  </a:cubicBezTo>
                  <a:cubicBezTo>
                    <a:pt x="10473" y="13322"/>
                    <a:pt x="14400" y="14818"/>
                    <a:pt x="16909" y="15482"/>
                  </a:cubicBezTo>
                  <a:cubicBezTo>
                    <a:pt x="19418" y="16147"/>
                    <a:pt x="20509" y="15981"/>
                    <a:pt x="21600" y="15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7" name="Line"/>
            <p:cNvSpPr/>
            <p:nvPr/>
          </p:nvSpPr>
          <p:spPr>
            <a:xfrm>
              <a:off x="8947201" y="1079370"/>
              <a:ext cx="153338" cy="180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8" fill="norm" stroke="1" extrusionOk="0">
                  <a:moveTo>
                    <a:pt x="0" y="0"/>
                  </a:moveTo>
                  <a:cubicBezTo>
                    <a:pt x="360" y="5400"/>
                    <a:pt x="720" y="10800"/>
                    <a:pt x="900" y="14550"/>
                  </a:cubicBezTo>
                  <a:cubicBezTo>
                    <a:pt x="1080" y="18300"/>
                    <a:pt x="1080" y="20400"/>
                    <a:pt x="1800" y="21000"/>
                  </a:cubicBezTo>
                  <a:cubicBezTo>
                    <a:pt x="2520" y="21600"/>
                    <a:pt x="3960" y="20700"/>
                    <a:pt x="6120" y="18000"/>
                  </a:cubicBezTo>
                  <a:cubicBezTo>
                    <a:pt x="8280" y="15300"/>
                    <a:pt x="11160" y="10800"/>
                    <a:pt x="13860" y="7650"/>
                  </a:cubicBezTo>
                  <a:cubicBezTo>
                    <a:pt x="16560" y="4500"/>
                    <a:pt x="19080" y="2700"/>
                    <a:pt x="21600" y="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8" name="Line"/>
            <p:cNvSpPr/>
            <p:nvPr/>
          </p:nvSpPr>
          <p:spPr>
            <a:xfrm>
              <a:off x="4891443" y="974589"/>
              <a:ext cx="345009" cy="5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80" y="10800"/>
                    <a:pt x="8960" y="0"/>
                    <a:pt x="12560" y="0"/>
                  </a:cubicBezTo>
                  <a:cubicBezTo>
                    <a:pt x="16160" y="0"/>
                    <a:pt x="1888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9" name="Line"/>
            <p:cNvSpPr/>
            <p:nvPr/>
          </p:nvSpPr>
          <p:spPr>
            <a:xfrm>
              <a:off x="4922110" y="979701"/>
              <a:ext cx="452345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49" y="16320"/>
                    <a:pt x="8298" y="11040"/>
                    <a:pt x="11898" y="7440"/>
                  </a:cubicBezTo>
                  <a:cubicBezTo>
                    <a:pt x="15498" y="3840"/>
                    <a:pt x="18549" y="19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0" name="Line"/>
            <p:cNvSpPr/>
            <p:nvPr/>
          </p:nvSpPr>
          <p:spPr>
            <a:xfrm>
              <a:off x="4809310" y="1203754"/>
              <a:ext cx="135802" cy="404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374" fill="norm" stroke="1" extrusionOk="0">
                  <a:moveTo>
                    <a:pt x="21255" y="2339"/>
                  </a:moveTo>
                  <a:cubicBezTo>
                    <a:pt x="20455" y="1664"/>
                    <a:pt x="19655" y="989"/>
                    <a:pt x="17255" y="516"/>
                  </a:cubicBezTo>
                  <a:cubicBezTo>
                    <a:pt x="14855" y="44"/>
                    <a:pt x="10855" y="-226"/>
                    <a:pt x="7655" y="246"/>
                  </a:cubicBezTo>
                  <a:cubicBezTo>
                    <a:pt x="4455" y="719"/>
                    <a:pt x="2055" y="1934"/>
                    <a:pt x="855" y="3959"/>
                  </a:cubicBezTo>
                  <a:cubicBezTo>
                    <a:pt x="-345" y="5984"/>
                    <a:pt x="-345" y="8819"/>
                    <a:pt x="1255" y="11317"/>
                  </a:cubicBezTo>
                  <a:cubicBezTo>
                    <a:pt x="2855" y="13814"/>
                    <a:pt x="6055" y="15974"/>
                    <a:pt x="7655" y="17392"/>
                  </a:cubicBezTo>
                  <a:cubicBezTo>
                    <a:pt x="9255" y="18809"/>
                    <a:pt x="9255" y="19484"/>
                    <a:pt x="8055" y="20024"/>
                  </a:cubicBezTo>
                  <a:cubicBezTo>
                    <a:pt x="6855" y="20564"/>
                    <a:pt x="4455" y="20969"/>
                    <a:pt x="2055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1" name="Line"/>
            <p:cNvSpPr/>
            <p:nvPr/>
          </p:nvSpPr>
          <p:spPr>
            <a:xfrm>
              <a:off x="4730439" y="1485712"/>
              <a:ext cx="145671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2" name="Line"/>
            <p:cNvSpPr/>
            <p:nvPr/>
          </p:nvSpPr>
          <p:spPr>
            <a:xfrm>
              <a:off x="4937444" y="1470378"/>
              <a:ext cx="53669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3" name="Line"/>
            <p:cNvSpPr/>
            <p:nvPr/>
          </p:nvSpPr>
          <p:spPr>
            <a:xfrm>
              <a:off x="4960445" y="1409044"/>
              <a:ext cx="1533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4" name="Line"/>
            <p:cNvSpPr/>
            <p:nvPr/>
          </p:nvSpPr>
          <p:spPr>
            <a:xfrm>
              <a:off x="5014113" y="1409044"/>
              <a:ext cx="122670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5" name="Line"/>
            <p:cNvSpPr/>
            <p:nvPr/>
          </p:nvSpPr>
          <p:spPr>
            <a:xfrm>
              <a:off x="5075448" y="1447317"/>
              <a:ext cx="92002" cy="130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4" fill="norm" stroke="1" extrusionOk="0">
                  <a:moveTo>
                    <a:pt x="21600" y="1256"/>
                  </a:moveTo>
                  <a:cubicBezTo>
                    <a:pt x="17400" y="425"/>
                    <a:pt x="13200" y="-406"/>
                    <a:pt x="10200" y="217"/>
                  </a:cubicBezTo>
                  <a:cubicBezTo>
                    <a:pt x="7200" y="840"/>
                    <a:pt x="5400" y="2917"/>
                    <a:pt x="3900" y="6656"/>
                  </a:cubicBezTo>
                  <a:cubicBezTo>
                    <a:pt x="2400" y="10394"/>
                    <a:pt x="1200" y="15794"/>
                    <a:pt x="0" y="211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6" name="Line"/>
            <p:cNvSpPr/>
            <p:nvPr/>
          </p:nvSpPr>
          <p:spPr>
            <a:xfrm>
              <a:off x="5167449" y="1435564"/>
              <a:ext cx="153338" cy="109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6" fill="norm" stroke="1" extrusionOk="0">
                  <a:moveTo>
                    <a:pt x="0" y="12579"/>
                  </a:moveTo>
                  <a:cubicBezTo>
                    <a:pt x="3600" y="11106"/>
                    <a:pt x="7200" y="9633"/>
                    <a:pt x="9540" y="7670"/>
                  </a:cubicBezTo>
                  <a:cubicBezTo>
                    <a:pt x="11880" y="5706"/>
                    <a:pt x="12960" y="3251"/>
                    <a:pt x="12600" y="1779"/>
                  </a:cubicBezTo>
                  <a:cubicBezTo>
                    <a:pt x="12240" y="306"/>
                    <a:pt x="10440" y="-185"/>
                    <a:pt x="8640" y="60"/>
                  </a:cubicBezTo>
                  <a:cubicBezTo>
                    <a:pt x="6840" y="306"/>
                    <a:pt x="5040" y="1288"/>
                    <a:pt x="3420" y="4479"/>
                  </a:cubicBezTo>
                  <a:cubicBezTo>
                    <a:pt x="1800" y="7670"/>
                    <a:pt x="360" y="13070"/>
                    <a:pt x="360" y="16506"/>
                  </a:cubicBezTo>
                  <a:cubicBezTo>
                    <a:pt x="360" y="19942"/>
                    <a:pt x="1800" y="21415"/>
                    <a:pt x="5580" y="20924"/>
                  </a:cubicBezTo>
                  <a:cubicBezTo>
                    <a:pt x="9360" y="20433"/>
                    <a:pt x="15480" y="17979"/>
                    <a:pt x="21600" y="15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7" name="Line"/>
            <p:cNvSpPr/>
            <p:nvPr/>
          </p:nvSpPr>
          <p:spPr>
            <a:xfrm>
              <a:off x="5325667" y="1184150"/>
              <a:ext cx="131723" cy="356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350" fill="norm" stroke="1" extrusionOk="0">
                  <a:moveTo>
                    <a:pt x="6557" y="17617"/>
                  </a:moveTo>
                  <a:cubicBezTo>
                    <a:pt x="7780" y="17004"/>
                    <a:pt x="9003" y="16391"/>
                    <a:pt x="8595" y="16085"/>
                  </a:cubicBezTo>
                  <a:cubicBezTo>
                    <a:pt x="8187" y="15779"/>
                    <a:pt x="6150" y="15779"/>
                    <a:pt x="4520" y="16085"/>
                  </a:cubicBezTo>
                  <a:cubicBezTo>
                    <a:pt x="2889" y="16391"/>
                    <a:pt x="1667" y="17004"/>
                    <a:pt x="852" y="18000"/>
                  </a:cubicBezTo>
                  <a:cubicBezTo>
                    <a:pt x="37" y="18996"/>
                    <a:pt x="-371" y="20374"/>
                    <a:pt x="444" y="20987"/>
                  </a:cubicBezTo>
                  <a:cubicBezTo>
                    <a:pt x="1259" y="21600"/>
                    <a:pt x="3297" y="21447"/>
                    <a:pt x="5538" y="20451"/>
                  </a:cubicBezTo>
                  <a:cubicBezTo>
                    <a:pt x="7780" y="19455"/>
                    <a:pt x="10225" y="17617"/>
                    <a:pt x="12874" y="14323"/>
                  </a:cubicBezTo>
                  <a:cubicBezTo>
                    <a:pt x="15523" y="11030"/>
                    <a:pt x="18376" y="6281"/>
                    <a:pt x="19803" y="3523"/>
                  </a:cubicBezTo>
                  <a:cubicBezTo>
                    <a:pt x="21229" y="766"/>
                    <a:pt x="21229" y="0"/>
                    <a:pt x="20618" y="0"/>
                  </a:cubicBezTo>
                  <a:cubicBezTo>
                    <a:pt x="20006" y="0"/>
                    <a:pt x="18784" y="766"/>
                    <a:pt x="17561" y="2987"/>
                  </a:cubicBezTo>
                  <a:cubicBezTo>
                    <a:pt x="16338" y="5209"/>
                    <a:pt x="15116" y="8885"/>
                    <a:pt x="14301" y="11872"/>
                  </a:cubicBezTo>
                  <a:cubicBezTo>
                    <a:pt x="13486" y="14860"/>
                    <a:pt x="13078" y="17157"/>
                    <a:pt x="12670" y="19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8" name="Line"/>
            <p:cNvSpPr/>
            <p:nvPr/>
          </p:nvSpPr>
          <p:spPr>
            <a:xfrm>
              <a:off x="4800318" y="1800674"/>
              <a:ext cx="132016" cy="215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171" fill="norm" stroke="1" extrusionOk="0">
                  <a:moveTo>
                    <a:pt x="2349" y="4460"/>
                  </a:moveTo>
                  <a:cubicBezTo>
                    <a:pt x="1518" y="2451"/>
                    <a:pt x="688" y="441"/>
                    <a:pt x="272" y="65"/>
                  </a:cubicBezTo>
                  <a:cubicBezTo>
                    <a:pt x="-143" y="-312"/>
                    <a:pt x="-143" y="944"/>
                    <a:pt x="688" y="4335"/>
                  </a:cubicBezTo>
                  <a:cubicBezTo>
                    <a:pt x="1519" y="7725"/>
                    <a:pt x="3180" y="13251"/>
                    <a:pt x="4219" y="16641"/>
                  </a:cubicBezTo>
                  <a:cubicBezTo>
                    <a:pt x="5257" y="20032"/>
                    <a:pt x="5672" y="21288"/>
                    <a:pt x="6295" y="21162"/>
                  </a:cubicBezTo>
                  <a:cubicBezTo>
                    <a:pt x="6919" y="21037"/>
                    <a:pt x="7749" y="19530"/>
                    <a:pt x="8788" y="18023"/>
                  </a:cubicBezTo>
                  <a:cubicBezTo>
                    <a:pt x="9826" y="16516"/>
                    <a:pt x="11072" y="15009"/>
                    <a:pt x="12942" y="13753"/>
                  </a:cubicBezTo>
                  <a:cubicBezTo>
                    <a:pt x="14811" y="12497"/>
                    <a:pt x="17303" y="11493"/>
                    <a:pt x="18965" y="11618"/>
                  </a:cubicBezTo>
                  <a:cubicBezTo>
                    <a:pt x="20626" y="11744"/>
                    <a:pt x="21457" y="13000"/>
                    <a:pt x="21457" y="14255"/>
                  </a:cubicBezTo>
                  <a:cubicBezTo>
                    <a:pt x="21457" y="15511"/>
                    <a:pt x="20626" y="16767"/>
                    <a:pt x="18965" y="17772"/>
                  </a:cubicBezTo>
                  <a:cubicBezTo>
                    <a:pt x="17303" y="18776"/>
                    <a:pt x="14811" y="19530"/>
                    <a:pt x="11695" y="19907"/>
                  </a:cubicBezTo>
                  <a:cubicBezTo>
                    <a:pt x="8580" y="20283"/>
                    <a:pt x="4842" y="20283"/>
                    <a:pt x="4426" y="19781"/>
                  </a:cubicBezTo>
                  <a:cubicBezTo>
                    <a:pt x="4011" y="19279"/>
                    <a:pt x="6918" y="18274"/>
                    <a:pt x="9826" y="17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9" name="Line"/>
            <p:cNvSpPr/>
            <p:nvPr/>
          </p:nvSpPr>
          <p:spPr>
            <a:xfrm>
              <a:off x="4991112" y="1768730"/>
              <a:ext cx="268340" cy="20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19" fill="norm" stroke="1" extrusionOk="0">
                  <a:moveTo>
                    <a:pt x="0" y="13180"/>
                  </a:moveTo>
                  <a:cubicBezTo>
                    <a:pt x="411" y="14465"/>
                    <a:pt x="823" y="15751"/>
                    <a:pt x="1029" y="17037"/>
                  </a:cubicBezTo>
                  <a:cubicBezTo>
                    <a:pt x="1234" y="18323"/>
                    <a:pt x="1234" y="19608"/>
                    <a:pt x="1646" y="19737"/>
                  </a:cubicBezTo>
                  <a:cubicBezTo>
                    <a:pt x="2057" y="19865"/>
                    <a:pt x="2880" y="18837"/>
                    <a:pt x="3703" y="17551"/>
                  </a:cubicBezTo>
                  <a:cubicBezTo>
                    <a:pt x="4526" y="16265"/>
                    <a:pt x="5349" y="14723"/>
                    <a:pt x="5760" y="14594"/>
                  </a:cubicBezTo>
                  <a:cubicBezTo>
                    <a:pt x="6171" y="14465"/>
                    <a:pt x="6171" y="15751"/>
                    <a:pt x="6274" y="17037"/>
                  </a:cubicBezTo>
                  <a:cubicBezTo>
                    <a:pt x="6377" y="18323"/>
                    <a:pt x="6583" y="19608"/>
                    <a:pt x="7200" y="20251"/>
                  </a:cubicBezTo>
                  <a:cubicBezTo>
                    <a:pt x="7817" y="20894"/>
                    <a:pt x="8846" y="20894"/>
                    <a:pt x="9566" y="20123"/>
                  </a:cubicBezTo>
                  <a:cubicBezTo>
                    <a:pt x="10286" y="19351"/>
                    <a:pt x="10697" y="17808"/>
                    <a:pt x="11623" y="13180"/>
                  </a:cubicBezTo>
                  <a:cubicBezTo>
                    <a:pt x="12549" y="8551"/>
                    <a:pt x="13989" y="837"/>
                    <a:pt x="14503" y="65"/>
                  </a:cubicBezTo>
                  <a:cubicBezTo>
                    <a:pt x="15017" y="-706"/>
                    <a:pt x="14606" y="5465"/>
                    <a:pt x="14503" y="9837"/>
                  </a:cubicBezTo>
                  <a:cubicBezTo>
                    <a:pt x="14400" y="14208"/>
                    <a:pt x="14606" y="16780"/>
                    <a:pt x="15223" y="18323"/>
                  </a:cubicBezTo>
                  <a:cubicBezTo>
                    <a:pt x="15840" y="19865"/>
                    <a:pt x="16869" y="20380"/>
                    <a:pt x="17383" y="19994"/>
                  </a:cubicBezTo>
                  <a:cubicBezTo>
                    <a:pt x="17897" y="19608"/>
                    <a:pt x="17897" y="18323"/>
                    <a:pt x="17589" y="17165"/>
                  </a:cubicBezTo>
                  <a:cubicBezTo>
                    <a:pt x="17280" y="16008"/>
                    <a:pt x="16663" y="14980"/>
                    <a:pt x="15840" y="14208"/>
                  </a:cubicBezTo>
                  <a:cubicBezTo>
                    <a:pt x="15017" y="13437"/>
                    <a:pt x="13989" y="12923"/>
                    <a:pt x="12960" y="12537"/>
                  </a:cubicBezTo>
                  <a:cubicBezTo>
                    <a:pt x="11931" y="12151"/>
                    <a:pt x="10903" y="11894"/>
                    <a:pt x="11006" y="11508"/>
                  </a:cubicBezTo>
                  <a:cubicBezTo>
                    <a:pt x="11109" y="11123"/>
                    <a:pt x="12343" y="10608"/>
                    <a:pt x="14297" y="9965"/>
                  </a:cubicBezTo>
                  <a:cubicBezTo>
                    <a:pt x="16251" y="9323"/>
                    <a:pt x="18926" y="8551"/>
                    <a:pt x="21600" y="7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0" name="Line"/>
            <p:cNvSpPr/>
            <p:nvPr/>
          </p:nvSpPr>
          <p:spPr>
            <a:xfrm>
              <a:off x="5481790" y="1830720"/>
              <a:ext cx="230006" cy="141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fill="norm" stroke="1" extrusionOk="0">
                  <a:moveTo>
                    <a:pt x="0" y="0"/>
                  </a:moveTo>
                  <a:cubicBezTo>
                    <a:pt x="0" y="5786"/>
                    <a:pt x="0" y="11571"/>
                    <a:pt x="240" y="15429"/>
                  </a:cubicBezTo>
                  <a:cubicBezTo>
                    <a:pt x="480" y="19286"/>
                    <a:pt x="960" y="21214"/>
                    <a:pt x="1680" y="21407"/>
                  </a:cubicBezTo>
                  <a:cubicBezTo>
                    <a:pt x="2400" y="21600"/>
                    <a:pt x="3360" y="20057"/>
                    <a:pt x="4080" y="18129"/>
                  </a:cubicBezTo>
                  <a:cubicBezTo>
                    <a:pt x="4800" y="16200"/>
                    <a:pt x="5280" y="13886"/>
                    <a:pt x="5640" y="11764"/>
                  </a:cubicBezTo>
                  <a:cubicBezTo>
                    <a:pt x="6000" y="9643"/>
                    <a:pt x="6240" y="7714"/>
                    <a:pt x="6480" y="7714"/>
                  </a:cubicBezTo>
                  <a:cubicBezTo>
                    <a:pt x="6720" y="7714"/>
                    <a:pt x="6960" y="9643"/>
                    <a:pt x="7680" y="10029"/>
                  </a:cubicBezTo>
                  <a:cubicBezTo>
                    <a:pt x="8400" y="10414"/>
                    <a:pt x="9600" y="9257"/>
                    <a:pt x="10560" y="9450"/>
                  </a:cubicBezTo>
                  <a:cubicBezTo>
                    <a:pt x="11520" y="9643"/>
                    <a:pt x="12240" y="11186"/>
                    <a:pt x="12720" y="12921"/>
                  </a:cubicBezTo>
                  <a:cubicBezTo>
                    <a:pt x="13200" y="14657"/>
                    <a:pt x="13440" y="16586"/>
                    <a:pt x="13560" y="16586"/>
                  </a:cubicBezTo>
                  <a:cubicBezTo>
                    <a:pt x="13680" y="16586"/>
                    <a:pt x="13680" y="14657"/>
                    <a:pt x="13920" y="12536"/>
                  </a:cubicBezTo>
                  <a:cubicBezTo>
                    <a:pt x="14160" y="10414"/>
                    <a:pt x="14640" y="8100"/>
                    <a:pt x="15240" y="6171"/>
                  </a:cubicBezTo>
                  <a:cubicBezTo>
                    <a:pt x="15840" y="4243"/>
                    <a:pt x="16560" y="2700"/>
                    <a:pt x="17400" y="2507"/>
                  </a:cubicBezTo>
                  <a:cubicBezTo>
                    <a:pt x="18240" y="2314"/>
                    <a:pt x="19200" y="3471"/>
                    <a:pt x="19920" y="5400"/>
                  </a:cubicBezTo>
                  <a:cubicBezTo>
                    <a:pt x="20640" y="7329"/>
                    <a:pt x="21120" y="10029"/>
                    <a:pt x="21600" y="127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1" name="Line"/>
            <p:cNvSpPr/>
            <p:nvPr/>
          </p:nvSpPr>
          <p:spPr>
            <a:xfrm>
              <a:off x="5757796" y="1605581"/>
              <a:ext cx="99670" cy="324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0" y="2209"/>
                  </a:moveTo>
                  <a:cubicBezTo>
                    <a:pt x="1108" y="1028"/>
                    <a:pt x="2215" y="-153"/>
                    <a:pt x="3323" y="16"/>
                  </a:cubicBezTo>
                  <a:cubicBezTo>
                    <a:pt x="4431" y="185"/>
                    <a:pt x="5538" y="1703"/>
                    <a:pt x="5815" y="4656"/>
                  </a:cubicBezTo>
                  <a:cubicBezTo>
                    <a:pt x="6092" y="7610"/>
                    <a:pt x="5538" y="11997"/>
                    <a:pt x="4985" y="14613"/>
                  </a:cubicBezTo>
                  <a:cubicBezTo>
                    <a:pt x="4431" y="17228"/>
                    <a:pt x="3877" y="18072"/>
                    <a:pt x="3046" y="17903"/>
                  </a:cubicBezTo>
                  <a:cubicBezTo>
                    <a:pt x="2215" y="17735"/>
                    <a:pt x="1108" y="16553"/>
                    <a:pt x="1108" y="15456"/>
                  </a:cubicBezTo>
                  <a:cubicBezTo>
                    <a:pt x="1108" y="14360"/>
                    <a:pt x="2215" y="13347"/>
                    <a:pt x="3600" y="12419"/>
                  </a:cubicBezTo>
                  <a:cubicBezTo>
                    <a:pt x="4985" y="11491"/>
                    <a:pt x="6646" y="10647"/>
                    <a:pt x="8308" y="10563"/>
                  </a:cubicBezTo>
                  <a:cubicBezTo>
                    <a:pt x="9969" y="10478"/>
                    <a:pt x="11631" y="11153"/>
                    <a:pt x="11908" y="11913"/>
                  </a:cubicBezTo>
                  <a:cubicBezTo>
                    <a:pt x="12185" y="12672"/>
                    <a:pt x="11077" y="13516"/>
                    <a:pt x="9138" y="14444"/>
                  </a:cubicBezTo>
                  <a:cubicBezTo>
                    <a:pt x="7200" y="15372"/>
                    <a:pt x="4431" y="16385"/>
                    <a:pt x="4985" y="17481"/>
                  </a:cubicBezTo>
                  <a:cubicBezTo>
                    <a:pt x="5538" y="18578"/>
                    <a:pt x="9415" y="19760"/>
                    <a:pt x="12738" y="20435"/>
                  </a:cubicBezTo>
                  <a:cubicBezTo>
                    <a:pt x="16062" y="21110"/>
                    <a:pt x="18831" y="21278"/>
                    <a:pt x="21600" y="21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2" name="Line"/>
            <p:cNvSpPr/>
            <p:nvPr/>
          </p:nvSpPr>
          <p:spPr>
            <a:xfrm>
              <a:off x="5899313" y="1773113"/>
              <a:ext cx="119156" cy="144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092" fill="norm" stroke="1" extrusionOk="0">
                  <a:moveTo>
                    <a:pt x="4883" y="1691"/>
                  </a:moveTo>
                  <a:cubicBezTo>
                    <a:pt x="3964" y="5788"/>
                    <a:pt x="3045" y="9884"/>
                    <a:pt x="2126" y="13608"/>
                  </a:cubicBezTo>
                  <a:cubicBezTo>
                    <a:pt x="1207" y="17332"/>
                    <a:pt x="288" y="20684"/>
                    <a:pt x="58" y="21057"/>
                  </a:cubicBezTo>
                  <a:cubicBezTo>
                    <a:pt x="-172" y="21429"/>
                    <a:pt x="288" y="18822"/>
                    <a:pt x="1437" y="15470"/>
                  </a:cubicBezTo>
                  <a:cubicBezTo>
                    <a:pt x="2585" y="12119"/>
                    <a:pt x="4424" y="8022"/>
                    <a:pt x="6722" y="5043"/>
                  </a:cubicBezTo>
                  <a:cubicBezTo>
                    <a:pt x="9019" y="2063"/>
                    <a:pt x="11777" y="201"/>
                    <a:pt x="14075" y="15"/>
                  </a:cubicBezTo>
                  <a:cubicBezTo>
                    <a:pt x="16373" y="-171"/>
                    <a:pt x="18211" y="1319"/>
                    <a:pt x="19360" y="5043"/>
                  </a:cubicBezTo>
                  <a:cubicBezTo>
                    <a:pt x="20509" y="8767"/>
                    <a:pt x="20968" y="14726"/>
                    <a:pt x="21428" y="20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3" name="Line"/>
            <p:cNvSpPr/>
            <p:nvPr/>
          </p:nvSpPr>
          <p:spPr>
            <a:xfrm>
              <a:off x="6486146" y="829820"/>
              <a:ext cx="513679" cy="96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1" fill="norm" stroke="1" extrusionOk="0">
                  <a:moveTo>
                    <a:pt x="0" y="20851"/>
                  </a:moveTo>
                  <a:cubicBezTo>
                    <a:pt x="1290" y="16974"/>
                    <a:pt x="2579" y="13097"/>
                    <a:pt x="5212" y="9220"/>
                  </a:cubicBezTo>
                  <a:cubicBezTo>
                    <a:pt x="7845" y="5343"/>
                    <a:pt x="11821" y="1466"/>
                    <a:pt x="14776" y="359"/>
                  </a:cubicBezTo>
                  <a:cubicBezTo>
                    <a:pt x="17731" y="-749"/>
                    <a:pt x="19666" y="913"/>
                    <a:pt x="21600" y="25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4" name="Line"/>
            <p:cNvSpPr/>
            <p:nvPr/>
          </p:nvSpPr>
          <p:spPr>
            <a:xfrm>
              <a:off x="6562814" y="880032"/>
              <a:ext cx="513679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54" y="17486"/>
                    <a:pt x="7307" y="13371"/>
                    <a:pt x="10907" y="9771"/>
                  </a:cubicBezTo>
                  <a:cubicBezTo>
                    <a:pt x="14507" y="6171"/>
                    <a:pt x="18054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5" name="Line"/>
            <p:cNvSpPr/>
            <p:nvPr/>
          </p:nvSpPr>
          <p:spPr>
            <a:xfrm>
              <a:off x="6638167" y="974126"/>
              <a:ext cx="156939" cy="41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6" h="21491" fill="norm" stroke="1" extrusionOk="0">
                  <a:moveTo>
                    <a:pt x="20424" y="5491"/>
                  </a:moveTo>
                  <a:cubicBezTo>
                    <a:pt x="20761" y="4158"/>
                    <a:pt x="21099" y="2824"/>
                    <a:pt x="19749" y="1824"/>
                  </a:cubicBezTo>
                  <a:cubicBezTo>
                    <a:pt x="18399" y="824"/>
                    <a:pt x="15361" y="158"/>
                    <a:pt x="12155" y="24"/>
                  </a:cubicBezTo>
                  <a:cubicBezTo>
                    <a:pt x="8949" y="-109"/>
                    <a:pt x="5574" y="291"/>
                    <a:pt x="3211" y="1691"/>
                  </a:cubicBezTo>
                  <a:cubicBezTo>
                    <a:pt x="849" y="3091"/>
                    <a:pt x="-501" y="5491"/>
                    <a:pt x="174" y="8424"/>
                  </a:cubicBezTo>
                  <a:cubicBezTo>
                    <a:pt x="849" y="11358"/>
                    <a:pt x="3549" y="14824"/>
                    <a:pt x="5236" y="16891"/>
                  </a:cubicBezTo>
                  <a:cubicBezTo>
                    <a:pt x="6924" y="18958"/>
                    <a:pt x="7599" y="19624"/>
                    <a:pt x="7599" y="20158"/>
                  </a:cubicBezTo>
                  <a:cubicBezTo>
                    <a:pt x="7599" y="20691"/>
                    <a:pt x="6924" y="21091"/>
                    <a:pt x="6249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6" name="Line"/>
            <p:cNvSpPr/>
            <p:nvPr/>
          </p:nvSpPr>
          <p:spPr>
            <a:xfrm>
              <a:off x="6516813" y="1209706"/>
              <a:ext cx="260674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41" y="15200"/>
                    <a:pt x="12282" y="8800"/>
                    <a:pt x="15882" y="5200"/>
                  </a:cubicBezTo>
                  <a:cubicBezTo>
                    <a:pt x="19482" y="1600"/>
                    <a:pt x="20541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7" name="Line"/>
            <p:cNvSpPr/>
            <p:nvPr/>
          </p:nvSpPr>
          <p:spPr>
            <a:xfrm>
              <a:off x="6762152" y="1194372"/>
              <a:ext cx="15335" cy="101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21600" y="6480"/>
                  </a:moveTo>
                  <a:cubicBezTo>
                    <a:pt x="18000" y="9180"/>
                    <a:pt x="14400" y="11880"/>
                    <a:pt x="14400" y="14850"/>
                  </a:cubicBezTo>
                  <a:cubicBezTo>
                    <a:pt x="14400" y="17820"/>
                    <a:pt x="18000" y="21060"/>
                    <a:pt x="19800" y="21330"/>
                  </a:cubicBezTo>
                  <a:cubicBezTo>
                    <a:pt x="21600" y="21600"/>
                    <a:pt x="21600" y="18900"/>
                    <a:pt x="18000" y="14850"/>
                  </a:cubicBezTo>
                  <a:cubicBezTo>
                    <a:pt x="14400" y="10800"/>
                    <a:pt x="7200" y="54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8" name="Line"/>
            <p:cNvSpPr/>
            <p:nvPr/>
          </p:nvSpPr>
          <p:spPr>
            <a:xfrm>
              <a:off x="6808153" y="1148371"/>
              <a:ext cx="107337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9" name="Line"/>
            <p:cNvSpPr/>
            <p:nvPr/>
          </p:nvSpPr>
          <p:spPr>
            <a:xfrm>
              <a:off x="6838821" y="1202039"/>
              <a:ext cx="107336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29" y="0"/>
                    <a:pt x="16457" y="0"/>
                    <a:pt x="12857" y="3600"/>
                  </a:cubicBezTo>
                  <a:cubicBezTo>
                    <a:pt x="9257" y="7200"/>
                    <a:pt x="4629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0" name="Line"/>
            <p:cNvSpPr/>
            <p:nvPr/>
          </p:nvSpPr>
          <p:spPr>
            <a:xfrm>
              <a:off x="6946156" y="1179997"/>
              <a:ext cx="153338" cy="102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0" fill="norm" stroke="1" extrusionOk="0">
                  <a:moveTo>
                    <a:pt x="0" y="13693"/>
                  </a:moveTo>
                  <a:cubicBezTo>
                    <a:pt x="5040" y="11636"/>
                    <a:pt x="10080" y="9578"/>
                    <a:pt x="12780" y="7264"/>
                  </a:cubicBezTo>
                  <a:cubicBezTo>
                    <a:pt x="15480" y="4950"/>
                    <a:pt x="15840" y="2378"/>
                    <a:pt x="15120" y="1093"/>
                  </a:cubicBezTo>
                  <a:cubicBezTo>
                    <a:pt x="14400" y="-193"/>
                    <a:pt x="12600" y="-193"/>
                    <a:pt x="10800" y="321"/>
                  </a:cubicBezTo>
                  <a:cubicBezTo>
                    <a:pt x="9000" y="836"/>
                    <a:pt x="7200" y="1864"/>
                    <a:pt x="5940" y="3664"/>
                  </a:cubicBezTo>
                  <a:cubicBezTo>
                    <a:pt x="4680" y="5464"/>
                    <a:pt x="3960" y="8036"/>
                    <a:pt x="4320" y="11378"/>
                  </a:cubicBezTo>
                  <a:cubicBezTo>
                    <a:pt x="4680" y="14721"/>
                    <a:pt x="6120" y="18836"/>
                    <a:pt x="9180" y="20121"/>
                  </a:cubicBezTo>
                  <a:cubicBezTo>
                    <a:pt x="12240" y="21407"/>
                    <a:pt x="16920" y="19864"/>
                    <a:pt x="21600" y="18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1" name="Line"/>
            <p:cNvSpPr/>
            <p:nvPr/>
          </p:nvSpPr>
          <p:spPr>
            <a:xfrm>
              <a:off x="7106502" y="1009829"/>
              <a:ext cx="107220" cy="299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275" fill="norm" stroke="1" extrusionOk="0">
                  <a:moveTo>
                    <a:pt x="4650" y="15830"/>
                  </a:moveTo>
                  <a:cubicBezTo>
                    <a:pt x="6157" y="15104"/>
                    <a:pt x="7664" y="14378"/>
                    <a:pt x="7162" y="14105"/>
                  </a:cubicBezTo>
                  <a:cubicBezTo>
                    <a:pt x="6660" y="13833"/>
                    <a:pt x="4148" y="14014"/>
                    <a:pt x="2390" y="14831"/>
                  </a:cubicBezTo>
                  <a:cubicBezTo>
                    <a:pt x="632" y="15648"/>
                    <a:pt x="-373" y="17100"/>
                    <a:pt x="129" y="18099"/>
                  </a:cubicBezTo>
                  <a:cubicBezTo>
                    <a:pt x="632" y="19097"/>
                    <a:pt x="2641" y="19641"/>
                    <a:pt x="4650" y="19641"/>
                  </a:cubicBezTo>
                  <a:cubicBezTo>
                    <a:pt x="6660" y="19641"/>
                    <a:pt x="8669" y="19097"/>
                    <a:pt x="10929" y="17282"/>
                  </a:cubicBezTo>
                  <a:cubicBezTo>
                    <a:pt x="13190" y="15467"/>
                    <a:pt x="15701" y="12381"/>
                    <a:pt x="17460" y="9930"/>
                  </a:cubicBezTo>
                  <a:cubicBezTo>
                    <a:pt x="19218" y="7480"/>
                    <a:pt x="20222" y="5665"/>
                    <a:pt x="20725" y="3941"/>
                  </a:cubicBezTo>
                  <a:cubicBezTo>
                    <a:pt x="21227" y="2216"/>
                    <a:pt x="21227" y="583"/>
                    <a:pt x="20474" y="129"/>
                  </a:cubicBezTo>
                  <a:cubicBezTo>
                    <a:pt x="19720" y="-325"/>
                    <a:pt x="18213" y="401"/>
                    <a:pt x="16455" y="2579"/>
                  </a:cubicBezTo>
                  <a:cubicBezTo>
                    <a:pt x="14697" y="4757"/>
                    <a:pt x="12687" y="8388"/>
                    <a:pt x="12687" y="11746"/>
                  </a:cubicBezTo>
                  <a:cubicBezTo>
                    <a:pt x="12687" y="15104"/>
                    <a:pt x="14697" y="18189"/>
                    <a:pt x="16706" y="21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2" name="Line"/>
            <p:cNvSpPr/>
            <p:nvPr/>
          </p:nvSpPr>
          <p:spPr>
            <a:xfrm>
              <a:off x="6762152" y="1493379"/>
              <a:ext cx="106769" cy="164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395" fill="norm" stroke="1" extrusionOk="0">
                  <a:moveTo>
                    <a:pt x="0" y="0"/>
                  </a:moveTo>
                  <a:cubicBezTo>
                    <a:pt x="0" y="5649"/>
                    <a:pt x="0" y="11298"/>
                    <a:pt x="0" y="15120"/>
                  </a:cubicBezTo>
                  <a:cubicBezTo>
                    <a:pt x="0" y="18942"/>
                    <a:pt x="0" y="20935"/>
                    <a:pt x="771" y="21268"/>
                  </a:cubicBezTo>
                  <a:cubicBezTo>
                    <a:pt x="1543" y="21600"/>
                    <a:pt x="3086" y="20271"/>
                    <a:pt x="5143" y="17778"/>
                  </a:cubicBezTo>
                  <a:cubicBezTo>
                    <a:pt x="7200" y="15286"/>
                    <a:pt x="9771" y="11631"/>
                    <a:pt x="12343" y="9637"/>
                  </a:cubicBezTo>
                  <a:cubicBezTo>
                    <a:pt x="14914" y="7643"/>
                    <a:pt x="17486" y="7311"/>
                    <a:pt x="19029" y="7975"/>
                  </a:cubicBezTo>
                  <a:cubicBezTo>
                    <a:pt x="20571" y="8640"/>
                    <a:pt x="21086" y="10302"/>
                    <a:pt x="21343" y="11963"/>
                  </a:cubicBezTo>
                  <a:cubicBezTo>
                    <a:pt x="21600" y="13625"/>
                    <a:pt x="21600" y="15286"/>
                    <a:pt x="20571" y="16782"/>
                  </a:cubicBezTo>
                  <a:cubicBezTo>
                    <a:pt x="19543" y="18277"/>
                    <a:pt x="17486" y="19606"/>
                    <a:pt x="15171" y="20437"/>
                  </a:cubicBezTo>
                  <a:cubicBezTo>
                    <a:pt x="12857" y="21268"/>
                    <a:pt x="10286" y="21600"/>
                    <a:pt x="7972" y="21268"/>
                  </a:cubicBezTo>
                  <a:cubicBezTo>
                    <a:pt x="5657" y="20935"/>
                    <a:pt x="3600" y="19938"/>
                    <a:pt x="4371" y="18775"/>
                  </a:cubicBezTo>
                  <a:cubicBezTo>
                    <a:pt x="5143" y="17612"/>
                    <a:pt x="8743" y="16283"/>
                    <a:pt x="12343" y="14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3" name="Line"/>
            <p:cNvSpPr/>
            <p:nvPr/>
          </p:nvSpPr>
          <p:spPr>
            <a:xfrm>
              <a:off x="6916099" y="1398821"/>
              <a:ext cx="214062" cy="235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377" fill="norm" stroke="1" extrusionOk="0">
                  <a:moveTo>
                    <a:pt x="710" y="13471"/>
                  </a:moveTo>
                  <a:cubicBezTo>
                    <a:pt x="453" y="14632"/>
                    <a:pt x="196" y="15794"/>
                    <a:pt x="68" y="16955"/>
                  </a:cubicBezTo>
                  <a:cubicBezTo>
                    <a:pt x="-61" y="18116"/>
                    <a:pt x="-61" y="19277"/>
                    <a:pt x="582" y="19510"/>
                  </a:cubicBezTo>
                  <a:cubicBezTo>
                    <a:pt x="1225" y="19742"/>
                    <a:pt x="2510" y="19045"/>
                    <a:pt x="3410" y="18000"/>
                  </a:cubicBezTo>
                  <a:cubicBezTo>
                    <a:pt x="4310" y="16955"/>
                    <a:pt x="4825" y="15561"/>
                    <a:pt x="5082" y="15445"/>
                  </a:cubicBezTo>
                  <a:cubicBezTo>
                    <a:pt x="5339" y="15329"/>
                    <a:pt x="5339" y="16490"/>
                    <a:pt x="5468" y="17652"/>
                  </a:cubicBezTo>
                  <a:cubicBezTo>
                    <a:pt x="5596" y="18813"/>
                    <a:pt x="5853" y="19974"/>
                    <a:pt x="6625" y="20671"/>
                  </a:cubicBezTo>
                  <a:cubicBezTo>
                    <a:pt x="7396" y="21368"/>
                    <a:pt x="8682" y="21600"/>
                    <a:pt x="9710" y="21135"/>
                  </a:cubicBezTo>
                  <a:cubicBezTo>
                    <a:pt x="10739" y="20671"/>
                    <a:pt x="11510" y="19510"/>
                    <a:pt x="13053" y="16258"/>
                  </a:cubicBezTo>
                  <a:cubicBezTo>
                    <a:pt x="14596" y="13006"/>
                    <a:pt x="16910" y="7665"/>
                    <a:pt x="18196" y="4413"/>
                  </a:cubicBezTo>
                  <a:cubicBezTo>
                    <a:pt x="19482" y="1161"/>
                    <a:pt x="19739" y="0"/>
                    <a:pt x="19482" y="0"/>
                  </a:cubicBezTo>
                  <a:cubicBezTo>
                    <a:pt x="19225" y="0"/>
                    <a:pt x="18453" y="1161"/>
                    <a:pt x="17810" y="4413"/>
                  </a:cubicBezTo>
                  <a:cubicBezTo>
                    <a:pt x="17168" y="7665"/>
                    <a:pt x="16653" y="13006"/>
                    <a:pt x="16525" y="16258"/>
                  </a:cubicBezTo>
                  <a:cubicBezTo>
                    <a:pt x="16396" y="19510"/>
                    <a:pt x="16653" y="20671"/>
                    <a:pt x="17425" y="20787"/>
                  </a:cubicBezTo>
                  <a:cubicBezTo>
                    <a:pt x="18196" y="20903"/>
                    <a:pt x="19482" y="19974"/>
                    <a:pt x="20253" y="19277"/>
                  </a:cubicBezTo>
                  <a:cubicBezTo>
                    <a:pt x="21025" y="18581"/>
                    <a:pt x="21282" y="18116"/>
                    <a:pt x="21539" y="176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4" name="Line"/>
            <p:cNvSpPr/>
            <p:nvPr/>
          </p:nvSpPr>
          <p:spPr>
            <a:xfrm>
              <a:off x="7061159" y="1539380"/>
              <a:ext cx="16867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5" name="Line"/>
            <p:cNvSpPr/>
            <p:nvPr/>
          </p:nvSpPr>
          <p:spPr>
            <a:xfrm>
              <a:off x="6823487" y="1848609"/>
              <a:ext cx="245340" cy="15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4" fill="norm" stroke="1" extrusionOk="0">
                  <a:moveTo>
                    <a:pt x="0" y="4725"/>
                  </a:moveTo>
                  <a:cubicBezTo>
                    <a:pt x="225" y="8100"/>
                    <a:pt x="450" y="11475"/>
                    <a:pt x="900" y="14512"/>
                  </a:cubicBezTo>
                  <a:cubicBezTo>
                    <a:pt x="1350" y="17550"/>
                    <a:pt x="2025" y="20250"/>
                    <a:pt x="2700" y="20925"/>
                  </a:cubicBezTo>
                  <a:cubicBezTo>
                    <a:pt x="3375" y="21600"/>
                    <a:pt x="4050" y="20250"/>
                    <a:pt x="4725" y="18731"/>
                  </a:cubicBezTo>
                  <a:cubicBezTo>
                    <a:pt x="5400" y="17213"/>
                    <a:pt x="6075" y="15525"/>
                    <a:pt x="6412" y="13837"/>
                  </a:cubicBezTo>
                  <a:cubicBezTo>
                    <a:pt x="6750" y="12150"/>
                    <a:pt x="6750" y="10462"/>
                    <a:pt x="7312" y="9787"/>
                  </a:cubicBezTo>
                  <a:cubicBezTo>
                    <a:pt x="7875" y="9112"/>
                    <a:pt x="9000" y="9450"/>
                    <a:pt x="10012" y="10125"/>
                  </a:cubicBezTo>
                  <a:cubicBezTo>
                    <a:pt x="11025" y="10800"/>
                    <a:pt x="11925" y="11813"/>
                    <a:pt x="12825" y="11813"/>
                  </a:cubicBezTo>
                  <a:cubicBezTo>
                    <a:pt x="13725" y="11813"/>
                    <a:pt x="14625" y="10800"/>
                    <a:pt x="15412" y="9113"/>
                  </a:cubicBezTo>
                  <a:cubicBezTo>
                    <a:pt x="16200" y="7425"/>
                    <a:pt x="16875" y="5063"/>
                    <a:pt x="17550" y="3206"/>
                  </a:cubicBezTo>
                  <a:cubicBezTo>
                    <a:pt x="18225" y="1350"/>
                    <a:pt x="18900" y="0"/>
                    <a:pt x="19575" y="0"/>
                  </a:cubicBezTo>
                  <a:cubicBezTo>
                    <a:pt x="20250" y="0"/>
                    <a:pt x="20925" y="1350"/>
                    <a:pt x="21262" y="4219"/>
                  </a:cubicBezTo>
                  <a:cubicBezTo>
                    <a:pt x="21600" y="7088"/>
                    <a:pt x="21600" y="11475"/>
                    <a:pt x="21600" y="158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6" name="Line"/>
            <p:cNvSpPr/>
            <p:nvPr/>
          </p:nvSpPr>
          <p:spPr>
            <a:xfrm>
              <a:off x="7126625" y="1685050"/>
              <a:ext cx="118539" cy="257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366" fill="norm" stroke="1" extrusionOk="0">
                  <a:moveTo>
                    <a:pt x="8908" y="0"/>
                  </a:moveTo>
                  <a:cubicBezTo>
                    <a:pt x="8449" y="5718"/>
                    <a:pt x="7989" y="11435"/>
                    <a:pt x="7530" y="14824"/>
                  </a:cubicBezTo>
                  <a:cubicBezTo>
                    <a:pt x="7070" y="18212"/>
                    <a:pt x="6611" y="19271"/>
                    <a:pt x="5462" y="20118"/>
                  </a:cubicBezTo>
                  <a:cubicBezTo>
                    <a:pt x="4313" y="20965"/>
                    <a:pt x="2474" y="21600"/>
                    <a:pt x="1326" y="21282"/>
                  </a:cubicBezTo>
                  <a:cubicBezTo>
                    <a:pt x="177" y="20965"/>
                    <a:pt x="-283" y="19694"/>
                    <a:pt x="177" y="17788"/>
                  </a:cubicBezTo>
                  <a:cubicBezTo>
                    <a:pt x="636" y="15882"/>
                    <a:pt x="2015" y="13341"/>
                    <a:pt x="4313" y="11647"/>
                  </a:cubicBezTo>
                  <a:cubicBezTo>
                    <a:pt x="6611" y="9953"/>
                    <a:pt x="9828" y="9106"/>
                    <a:pt x="11206" y="9212"/>
                  </a:cubicBezTo>
                  <a:cubicBezTo>
                    <a:pt x="12585" y="9318"/>
                    <a:pt x="12126" y="10376"/>
                    <a:pt x="11206" y="11329"/>
                  </a:cubicBezTo>
                  <a:cubicBezTo>
                    <a:pt x="10287" y="12282"/>
                    <a:pt x="8908" y="13129"/>
                    <a:pt x="8219" y="14082"/>
                  </a:cubicBezTo>
                  <a:cubicBezTo>
                    <a:pt x="7530" y="15035"/>
                    <a:pt x="7530" y="16094"/>
                    <a:pt x="8679" y="17259"/>
                  </a:cubicBezTo>
                  <a:cubicBezTo>
                    <a:pt x="9828" y="18424"/>
                    <a:pt x="12125" y="19694"/>
                    <a:pt x="14423" y="19588"/>
                  </a:cubicBezTo>
                  <a:cubicBezTo>
                    <a:pt x="16721" y="19482"/>
                    <a:pt x="19019" y="18000"/>
                    <a:pt x="21317" y="16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7" name="Line"/>
            <p:cNvSpPr/>
            <p:nvPr/>
          </p:nvSpPr>
          <p:spPr>
            <a:xfrm>
              <a:off x="7238714" y="1811446"/>
              <a:ext cx="106119" cy="13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079" fill="norm" stroke="1" extrusionOk="0">
                  <a:moveTo>
                    <a:pt x="4384" y="2909"/>
                  </a:moveTo>
                  <a:cubicBezTo>
                    <a:pt x="4384" y="6766"/>
                    <a:pt x="4384" y="10623"/>
                    <a:pt x="3612" y="14094"/>
                  </a:cubicBezTo>
                  <a:cubicBezTo>
                    <a:pt x="2841" y="17566"/>
                    <a:pt x="1298" y="20652"/>
                    <a:pt x="526" y="21037"/>
                  </a:cubicBezTo>
                  <a:cubicBezTo>
                    <a:pt x="-245" y="21423"/>
                    <a:pt x="-245" y="19109"/>
                    <a:pt x="1041" y="15637"/>
                  </a:cubicBezTo>
                  <a:cubicBezTo>
                    <a:pt x="2326" y="12166"/>
                    <a:pt x="4898" y="7537"/>
                    <a:pt x="7469" y="4452"/>
                  </a:cubicBezTo>
                  <a:cubicBezTo>
                    <a:pt x="10041" y="1366"/>
                    <a:pt x="12612" y="-177"/>
                    <a:pt x="14669" y="16"/>
                  </a:cubicBezTo>
                  <a:cubicBezTo>
                    <a:pt x="16726" y="209"/>
                    <a:pt x="18269" y="2137"/>
                    <a:pt x="19298" y="5223"/>
                  </a:cubicBezTo>
                  <a:cubicBezTo>
                    <a:pt x="20326" y="8309"/>
                    <a:pt x="20841" y="12552"/>
                    <a:pt x="21355" y="16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8" name="Line"/>
            <p:cNvSpPr/>
            <p:nvPr/>
          </p:nvSpPr>
          <p:spPr>
            <a:xfrm>
              <a:off x="1809942" y="4396555"/>
              <a:ext cx="298439" cy="54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fill="norm" stroke="1" extrusionOk="0">
                  <a:moveTo>
                    <a:pt x="21559" y="406"/>
                  </a:moveTo>
                  <a:cubicBezTo>
                    <a:pt x="18421" y="203"/>
                    <a:pt x="15282" y="0"/>
                    <a:pt x="12513" y="0"/>
                  </a:cubicBezTo>
                  <a:cubicBezTo>
                    <a:pt x="9744" y="0"/>
                    <a:pt x="7344" y="203"/>
                    <a:pt x="5682" y="406"/>
                  </a:cubicBezTo>
                  <a:cubicBezTo>
                    <a:pt x="4021" y="608"/>
                    <a:pt x="3097" y="811"/>
                    <a:pt x="2359" y="1572"/>
                  </a:cubicBezTo>
                  <a:cubicBezTo>
                    <a:pt x="1621" y="2332"/>
                    <a:pt x="1067" y="3651"/>
                    <a:pt x="697" y="5983"/>
                  </a:cubicBezTo>
                  <a:cubicBezTo>
                    <a:pt x="328" y="8315"/>
                    <a:pt x="144" y="11662"/>
                    <a:pt x="51" y="14299"/>
                  </a:cubicBezTo>
                  <a:cubicBezTo>
                    <a:pt x="-41" y="16935"/>
                    <a:pt x="-41" y="18862"/>
                    <a:pt x="328" y="20028"/>
                  </a:cubicBezTo>
                  <a:cubicBezTo>
                    <a:pt x="697" y="21194"/>
                    <a:pt x="1436" y="21600"/>
                    <a:pt x="3374" y="21600"/>
                  </a:cubicBezTo>
                  <a:cubicBezTo>
                    <a:pt x="5313" y="21600"/>
                    <a:pt x="8451" y="21194"/>
                    <a:pt x="11682" y="20637"/>
                  </a:cubicBezTo>
                  <a:cubicBezTo>
                    <a:pt x="14913" y="20079"/>
                    <a:pt x="18236" y="19369"/>
                    <a:pt x="21559" y="186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9" name="Line"/>
            <p:cNvSpPr/>
            <p:nvPr/>
          </p:nvSpPr>
          <p:spPr>
            <a:xfrm>
              <a:off x="1832374" y="4698118"/>
              <a:ext cx="222340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0" name="Line"/>
            <p:cNvSpPr/>
            <p:nvPr/>
          </p:nvSpPr>
          <p:spPr>
            <a:xfrm>
              <a:off x="2276990" y="4247375"/>
              <a:ext cx="322069" cy="638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513" fill="norm" stroke="1" extrusionOk="0">
                  <a:moveTo>
                    <a:pt x="21434" y="721"/>
                  </a:moveTo>
                  <a:cubicBezTo>
                    <a:pt x="20754" y="462"/>
                    <a:pt x="20073" y="204"/>
                    <a:pt x="18713" y="75"/>
                  </a:cubicBezTo>
                  <a:cubicBezTo>
                    <a:pt x="17352" y="-54"/>
                    <a:pt x="15311" y="-54"/>
                    <a:pt x="12505" y="376"/>
                  </a:cubicBezTo>
                  <a:cubicBezTo>
                    <a:pt x="9699" y="807"/>
                    <a:pt x="6127" y="1667"/>
                    <a:pt x="3916" y="2270"/>
                  </a:cubicBezTo>
                  <a:cubicBezTo>
                    <a:pt x="1705" y="2872"/>
                    <a:pt x="854" y="3216"/>
                    <a:pt x="429" y="3603"/>
                  </a:cubicBezTo>
                  <a:cubicBezTo>
                    <a:pt x="4" y="3991"/>
                    <a:pt x="4" y="4421"/>
                    <a:pt x="514" y="5238"/>
                  </a:cubicBezTo>
                  <a:cubicBezTo>
                    <a:pt x="1025" y="6056"/>
                    <a:pt x="2045" y="7261"/>
                    <a:pt x="2300" y="9412"/>
                  </a:cubicBezTo>
                  <a:cubicBezTo>
                    <a:pt x="2555" y="11564"/>
                    <a:pt x="2045" y="14662"/>
                    <a:pt x="1620" y="16512"/>
                  </a:cubicBezTo>
                  <a:cubicBezTo>
                    <a:pt x="1195" y="18362"/>
                    <a:pt x="854" y="18964"/>
                    <a:pt x="514" y="19567"/>
                  </a:cubicBezTo>
                  <a:cubicBezTo>
                    <a:pt x="174" y="20169"/>
                    <a:pt x="-166" y="20771"/>
                    <a:pt x="89" y="21116"/>
                  </a:cubicBezTo>
                  <a:cubicBezTo>
                    <a:pt x="344" y="21460"/>
                    <a:pt x="1195" y="21546"/>
                    <a:pt x="3661" y="21503"/>
                  </a:cubicBezTo>
                  <a:cubicBezTo>
                    <a:pt x="6127" y="21460"/>
                    <a:pt x="10209" y="21288"/>
                    <a:pt x="12760" y="21116"/>
                  </a:cubicBezTo>
                  <a:cubicBezTo>
                    <a:pt x="15311" y="20944"/>
                    <a:pt x="16332" y="20771"/>
                    <a:pt x="17352" y="205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1" name="Line"/>
            <p:cNvSpPr/>
            <p:nvPr/>
          </p:nvSpPr>
          <p:spPr>
            <a:xfrm>
              <a:off x="2806063" y="4374714"/>
              <a:ext cx="184005" cy="193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2" fill="norm" stroke="1" extrusionOk="0">
                  <a:moveTo>
                    <a:pt x="0" y="6044"/>
                  </a:moveTo>
                  <a:cubicBezTo>
                    <a:pt x="300" y="4080"/>
                    <a:pt x="600" y="2117"/>
                    <a:pt x="1500" y="995"/>
                  </a:cubicBezTo>
                  <a:cubicBezTo>
                    <a:pt x="2400" y="-127"/>
                    <a:pt x="3900" y="-408"/>
                    <a:pt x="6000" y="714"/>
                  </a:cubicBezTo>
                  <a:cubicBezTo>
                    <a:pt x="8100" y="1836"/>
                    <a:pt x="10800" y="4361"/>
                    <a:pt x="13500" y="8008"/>
                  </a:cubicBezTo>
                  <a:cubicBezTo>
                    <a:pt x="16200" y="11654"/>
                    <a:pt x="18900" y="16423"/>
                    <a:pt x="21600" y="21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2" name="Line"/>
            <p:cNvSpPr/>
            <p:nvPr/>
          </p:nvSpPr>
          <p:spPr>
            <a:xfrm>
              <a:off x="2968284" y="4359270"/>
              <a:ext cx="159787" cy="415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414" fill="norm" stroke="1" extrusionOk="0">
                  <a:moveTo>
                    <a:pt x="21437" y="77"/>
                  </a:moveTo>
                  <a:cubicBezTo>
                    <a:pt x="19723" y="-54"/>
                    <a:pt x="18008" y="-186"/>
                    <a:pt x="14923" y="1197"/>
                  </a:cubicBezTo>
                  <a:cubicBezTo>
                    <a:pt x="11837" y="2580"/>
                    <a:pt x="7380" y="5477"/>
                    <a:pt x="4637" y="8770"/>
                  </a:cubicBezTo>
                  <a:cubicBezTo>
                    <a:pt x="1894" y="12063"/>
                    <a:pt x="866" y="15751"/>
                    <a:pt x="351" y="17924"/>
                  </a:cubicBezTo>
                  <a:cubicBezTo>
                    <a:pt x="-163" y="20097"/>
                    <a:pt x="-163" y="20755"/>
                    <a:pt x="694" y="21085"/>
                  </a:cubicBezTo>
                  <a:cubicBezTo>
                    <a:pt x="1551" y="21414"/>
                    <a:pt x="3266" y="21414"/>
                    <a:pt x="4980" y="21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3" name="Line"/>
            <p:cNvSpPr/>
            <p:nvPr/>
          </p:nvSpPr>
          <p:spPr>
            <a:xfrm>
              <a:off x="3135737" y="4767119"/>
              <a:ext cx="7668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4" name="Line"/>
            <p:cNvSpPr/>
            <p:nvPr/>
          </p:nvSpPr>
          <p:spPr>
            <a:xfrm>
              <a:off x="3097074" y="4567781"/>
              <a:ext cx="98574" cy="60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171" fill="norm" stroke="1" extrusionOk="0">
                  <a:moveTo>
                    <a:pt x="16269" y="8100"/>
                  </a:moveTo>
                  <a:cubicBezTo>
                    <a:pt x="13569" y="7200"/>
                    <a:pt x="10869" y="6300"/>
                    <a:pt x="8169" y="6300"/>
                  </a:cubicBezTo>
                  <a:cubicBezTo>
                    <a:pt x="5469" y="6300"/>
                    <a:pt x="2769" y="7200"/>
                    <a:pt x="2229" y="9900"/>
                  </a:cubicBezTo>
                  <a:cubicBezTo>
                    <a:pt x="1689" y="12600"/>
                    <a:pt x="3309" y="17100"/>
                    <a:pt x="5739" y="19350"/>
                  </a:cubicBezTo>
                  <a:cubicBezTo>
                    <a:pt x="8169" y="21600"/>
                    <a:pt x="11409" y="21600"/>
                    <a:pt x="14109" y="20250"/>
                  </a:cubicBezTo>
                  <a:cubicBezTo>
                    <a:pt x="16809" y="18900"/>
                    <a:pt x="18969" y="16200"/>
                    <a:pt x="20049" y="12600"/>
                  </a:cubicBezTo>
                  <a:cubicBezTo>
                    <a:pt x="21129" y="9000"/>
                    <a:pt x="21129" y="4500"/>
                    <a:pt x="19779" y="2250"/>
                  </a:cubicBezTo>
                  <a:cubicBezTo>
                    <a:pt x="18429" y="0"/>
                    <a:pt x="15729" y="0"/>
                    <a:pt x="13029" y="0"/>
                  </a:cubicBezTo>
                  <a:cubicBezTo>
                    <a:pt x="10329" y="0"/>
                    <a:pt x="7629" y="0"/>
                    <a:pt x="4929" y="900"/>
                  </a:cubicBezTo>
                  <a:cubicBezTo>
                    <a:pt x="2229" y="1800"/>
                    <a:pt x="-471" y="3600"/>
                    <a:pt x="69" y="4500"/>
                  </a:cubicBezTo>
                  <a:cubicBezTo>
                    <a:pt x="609" y="5400"/>
                    <a:pt x="4389" y="5400"/>
                    <a:pt x="8169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5" name="Line"/>
            <p:cNvSpPr/>
            <p:nvPr/>
          </p:nvSpPr>
          <p:spPr>
            <a:xfrm>
              <a:off x="3454442" y="4130772"/>
              <a:ext cx="26304" cy="10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0" h="21600" fill="norm" stroke="1" extrusionOk="0">
                  <a:moveTo>
                    <a:pt x="14319" y="0"/>
                  </a:moveTo>
                  <a:cubicBezTo>
                    <a:pt x="10392" y="1745"/>
                    <a:pt x="6465" y="3491"/>
                    <a:pt x="4501" y="5564"/>
                  </a:cubicBezTo>
                  <a:cubicBezTo>
                    <a:pt x="2537" y="7636"/>
                    <a:pt x="2537" y="10036"/>
                    <a:pt x="1555" y="12245"/>
                  </a:cubicBezTo>
                  <a:cubicBezTo>
                    <a:pt x="574" y="14455"/>
                    <a:pt x="-1390" y="16473"/>
                    <a:pt x="1555" y="18000"/>
                  </a:cubicBezTo>
                  <a:cubicBezTo>
                    <a:pt x="4501" y="19527"/>
                    <a:pt x="12355" y="20564"/>
                    <a:pt x="2021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6" name="Line"/>
            <p:cNvSpPr/>
            <p:nvPr/>
          </p:nvSpPr>
          <p:spPr>
            <a:xfrm>
              <a:off x="3687749" y="4399111"/>
              <a:ext cx="168672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45" y="2057"/>
                    <a:pt x="5891" y="4114"/>
                    <a:pt x="8836" y="7371"/>
                  </a:cubicBezTo>
                  <a:cubicBezTo>
                    <a:pt x="11782" y="10629"/>
                    <a:pt x="14727" y="15086"/>
                    <a:pt x="16855" y="17657"/>
                  </a:cubicBezTo>
                  <a:cubicBezTo>
                    <a:pt x="18982" y="20229"/>
                    <a:pt x="20291" y="209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7" name="Line"/>
            <p:cNvSpPr/>
            <p:nvPr/>
          </p:nvSpPr>
          <p:spPr>
            <a:xfrm>
              <a:off x="3737207" y="4337776"/>
              <a:ext cx="211216" cy="45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600" fill="norm" stroke="1" extrusionOk="0">
                  <a:moveTo>
                    <a:pt x="21252" y="0"/>
                  </a:moveTo>
                  <a:cubicBezTo>
                    <a:pt x="19966" y="0"/>
                    <a:pt x="18681" y="0"/>
                    <a:pt x="17395" y="549"/>
                  </a:cubicBezTo>
                  <a:cubicBezTo>
                    <a:pt x="16109" y="1098"/>
                    <a:pt x="14823" y="2197"/>
                    <a:pt x="12638" y="4088"/>
                  </a:cubicBezTo>
                  <a:cubicBezTo>
                    <a:pt x="10452" y="5980"/>
                    <a:pt x="7366" y="8664"/>
                    <a:pt x="4923" y="11471"/>
                  </a:cubicBezTo>
                  <a:cubicBezTo>
                    <a:pt x="2481" y="14278"/>
                    <a:pt x="681" y="17207"/>
                    <a:pt x="166" y="18915"/>
                  </a:cubicBezTo>
                  <a:cubicBezTo>
                    <a:pt x="-348" y="20624"/>
                    <a:pt x="423" y="21112"/>
                    <a:pt x="11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8" name="Line"/>
            <p:cNvSpPr/>
            <p:nvPr/>
          </p:nvSpPr>
          <p:spPr>
            <a:xfrm>
              <a:off x="3960141" y="4667451"/>
              <a:ext cx="18949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506"/>
                    <a:pt x="-1582" y="11012"/>
                    <a:pt x="1118" y="14612"/>
                  </a:cubicBezTo>
                  <a:cubicBezTo>
                    <a:pt x="3818" y="18212"/>
                    <a:pt x="11918" y="19906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9" name="Line"/>
            <p:cNvSpPr/>
            <p:nvPr/>
          </p:nvSpPr>
          <p:spPr>
            <a:xfrm>
              <a:off x="4002090" y="4516927"/>
              <a:ext cx="32035" cy="35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0015" fill="norm" stroke="1" extrusionOk="0">
                  <a:moveTo>
                    <a:pt x="4984" y="20015"/>
                  </a:moveTo>
                  <a:cubicBezTo>
                    <a:pt x="13292" y="11375"/>
                    <a:pt x="21600" y="2735"/>
                    <a:pt x="20769" y="575"/>
                  </a:cubicBezTo>
                  <a:cubicBezTo>
                    <a:pt x="19939" y="-1585"/>
                    <a:pt x="9969" y="2735"/>
                    <a:pt x="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0" name="Line"/>
            <p:cNvSpPr/>
            <p:nvPr/>
          </p:nvSpPr>
          <p:spPr>
            <a:xfrm>
              <a:off x="4170760" y="4156328"/>
              <a:ext cx="184048" cy="786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572" fill="norm" stroke="1" extrusionOk="0">
                  <a:moveTo>
                    <a:pt x="0" y="1613"/>
                  </a:moveTo>
                  <a:cubicBezTo>
                    <a:pt x="296" y="1262"/>
                    <a:pt x="592" y="912"/>
                    <a:pt x="3551" y="596"/>
                  </a:cubicBezTo>
                  <a:cubicBezTo>
                    <a:pt x="6510" y="281"/>
                    <a:pt x="12132" y="0"/>
                    <a:pt x="15386" y="0"/>
                  </a:cubicBezTo>
                  <a:cubicBezTo>
                    <a:pt x="18641" y="0"/>
                    <a:pt x="19529" y="281"/>
                    <a:pt x="20268" y="1017"/>
                  </a:cubicBezTo>
                  <a:cubicBezTo>
                    <a:pt x="21008" y="1753"/>
                    <a:pt x="21600" y="2945"/>
                    <a:pt x="21156" y="4558"/>
                  </a:cubicBezTo>
                  <a:cubicBezTo>
                    <a:pt x="20712" y="6171"/>
                    <a:pt x="19233" y="8205"/>
                    <a:pt x="18345" y="10484"/>
                  </a:cubicBezTo>
                  <a:cubicBezTo>
                    <a:pt x="17458" y="12764"/>
                    <a:pt x="17162" y="15288"/>
                    <a:pt x="17014" y="16971"/>
                  </a:cubicBezTo>
                  <a:cubicBezTo>
                    <a:pt x="16866" y="18655"/>
                    <a:pt x="16866" y="19496"/>
                    <a:pt x="17162" y="20127"/>
                  </a:cubicBezTo>
                  <a:cubicBezTo>
                    <a:pt x="17458" y="20758"/>
                    <a:pt x="18049" y="21179"/>
                    <a:pt x="17605" y="21390"/>
                  </a:cubicBezTo>
                  <a:cubicBezTo>
                    <a:pt x="17162" y="21600"/>
                    <a:pt x="15682" y="21600"/>
                    <a:pt x="13611" y="21530"/>
                  </a:cubicBezTo>
                  <a:cubicBezTo>
                    <a:pt x="11540" y="21460"/>
                    <a:pt x="8877" y="21319"/>
                    <a:pt x="6214" y="21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1" name="Line"/>
            <p:cNvSpPr/>
            <p:nvPr/>
          </p:nvSpPr>
          <p:spPr>
            <a:xfrm>
              <a:off x="4922110" y="4636783"/>
              <a:ext cx="14567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2" name="Line"/>
            <p:cNvSpPr/>
            <p:nvPr/>
          </p:nvSpPr>
          <p:spPr>
            <a:xfrm>
              <a:off x="4891443" y="4728785"/>
              <a:ext cx="276007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3" name="Line"/>
            <p:cNvSpPr/>
            <p:nvPr/>
          </p:nvSpPr>
          <p:spPr>
            <a:xfrm>
              <a:off x="5589639" y="4257701"/>
              <a:ext cx="220725" cy="815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71" fill="norm" stroke="1" extrusionOk="0">
                  <a:moveTo>
                    <a:pt x="2929" y="8164"/>
                  </a:moveTo>
                  <a:cubicBezTo>
                    <a:pt x="3674" y="9847"/>
                    <a:pt x="4419" y="11529"/>
                    <a:pt x="4047" y="13648"/>
                  </a:cubicBezTo>
                  <a:cubicBezTo>
                    <a:pt x="3674" y="15768"/>
                    <a:pt x="2184" y="18325"/>
                    <a:pt x="1316" y="19772"/>
                  </a:cubicBezTo>
                  <a:cubicBezTo>
                    <a:pt x="447" y="21219"/>
                    <a:pt x="198" y="21555"/>
                    <a:pt x="74" y="21454"/>
                  </a:cubicBezTo>
                  <a:cubicBezTo>
                    <a:pt x="-50" y="21353"/>
                    <a:pt x="-50" y="20815"/>
                    <a:pt x="322" y="19503"/>
                  </a:cubicBezTo>
                  <a:cubicBezTo>
                    <a:pt x="695" y="18191"/>
                    <a:pt x="1440" y="16105"/>
                    <a:pt x="2309" y="13951"/>
                  </a:cubicBezTo>
                  <a:cubicBezTo>
                    <a:pt x="3178" y="11798"/>
                    <a:pt x="4171" y="9577"/>
                    <a:pt x="5412" y="7525"/>
                  </a:cubicBezTo>
                  <a:cubicBezTo>
                    <a:pt x="6653" y="5473"/>
                    <a:pt x="8143" y="3589"/>
                    <a:pt x="9260" y="2445"/>
                  </a:cubicBezTo>
                  <a:cubicBezTo>
                    <a:pt x="10378" y="1301"/>
                    <a:pt x="11122" y="897"/>
                    <a:pt x="12116" y="594"/>
                  </a:cubicBezTo>
                  <a:cubicBezTo>
                    <a:pt x="13109" y="291"/>
                    <a:pt x="14350" y="90"/>
                    <a:pt x="15591" y="22"/>
                  </a:cubicBezTo>
                  <a:cubicBezTo>
                    <a:pt x="16833" y="-45"/>
                    <a:pt x="18074" y="22"/>
                    <a:pt x="19067" y="460"/>
                  </a:cubicBezTo>
                  <a:cubicBezTo>
                    <a:pt x="20060" y="897"/>
                    <a:pt x="20805" y="1705"/>
                    <a:pt x="20557" y="2647"/>
                  </a:cubicBezTo>
                  <a:cubicBezTo>
                    <a:pt x="20309" y="3589"/>
                    <a:pt x="19067" y="4665"/>
                    <a:pt x="17950" y="5338"/>
                  </a:cubicBezTo>
                  <a:cubicBezTo>
                    <a:pt x="16833" y="6011"/>
                    <a:pt x="15840" y="6280"/>
                    <a:pt x="14971" y="6549"/>
                  </a:cubicBezTo>
                  <a:cubicBezTo>
                    <a:pt x="14102" y="6819"/>
                    <a:pt x="13357" y="7088"/>
                    <a:pt x="14102" y="7290"/>
                  </a:cubicBezTo>
                  <a:cubicBezTo>
                    <a:pt x="14847" y="7491"/>
                    <a:pt x="17081" y="7626"/>
                    <a:pt x="18571" y="7862"/>
                  </a:cubicBezTo>
                  <a:cubicBezTo>
                    <a:pt x="20060" y="8097"/>
                    <a:pt x="20805" y="8434"/>
                    <a:pt x="21178" y="8972"/>
                  </a:cubicBezTo>
                  <a:cubicBezTo>
                    <a:pt x="21550" y="9510"/>
                    <a:pt x="21550" y="10250"/>
                    <a:pt x="21053" y="10789"/>
                  </a:cubicBezTo>
                  <a:cubicBezTo>
                    <a:pt x="20557" y="11327"/>
                    <a:pt x="19564" y="11663"/>
                    <a:pt x="18447" y="11933"/>
                  </a:cubicBezTo>
                  <a:cubicBezTo>
                    <a:pt x="17329" y="12202"/>
                    <a:pt x="16088" y="12404"/>
                    <a:pt x="15095" y="12370"/>
                  </a:cubicBezTo>
                  <a:cubicBezTo>
                    <a:pt x="14102" y="12336"/>
                    <a:pt x="13357" y="12067"/>
                    <a:pt x="12612" y="117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4" name="Line"/>
            <p:cNvSpPr/>
            <p:nvPr/>
          </p:nvSpPr>
          <p:spPr>
            <a:xfrm>
              <a:off x="5898628" y="4610871"/>
              <a:ext cx="96841" cy="142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0748" fill="norm" stroke="1" extrusionOk="0">
                  <a:moveTo>
                    <a:pt x="20987" y="3776"/>
                  </a:moveTo>
                  <a:cubicBezTo>
                    <a:pt x="19325" y="2286"/>
                    <a:pt x="17664" y="796"/>
                    <a:pt x="15448" y="238"/>
                  </a:cubicBezTo>
                  <a:cubicBezTo>
                    <a:pt x="13233" y="-321"/>
                    <a:pt x="10464" y="51"/>
                    <a:pt x="7418" y="1913"/>
                  </a:cubicBezTo>
                  <a:cubicBezTo>
                    <a:pt x="4372" y="3776"/>
                    <a:pt x="1049" y="7127"/>
                    <a:pt x="218" y="10479"/>
                  </a:cubicBezTo>
                  <a:cubicBezTo>
                    <a:pt x="-613" y="13831"/>
                    <a:pt x="1049" y="17182"/>
                    <a:pt x="3264" y="19045"/>
                  </a:cubicBezTo>
                  <a:cubicBezTo>
                    <a:pt x="5479" y="20907"/>
                    <a:pt x="8249" y="21279"/>
                    <a:pt x="11018" y="19976"/>
                  </a:cubicBezTo>
                  <a:cubicBezTo>
                    <a:pt x="13787" y="18672"/>
                    <a:pt x="16556" y="15693"/>
                    <a:pt x="17941" y="13272"/>
                  </a:cubicBezTo>
                  <a:cubicBezTo>
                    <a:pt x="19325" y="10851"/>
                    <a:pt x="19325" y="8989"/>
                    <a:pt x="17664" y="7313"/>
                  </a:cubicBezTo>
                  <a:cubicBezTo>
                    <a:pt x="16002" y="5638"/>
                    <a:pt x="12679" y="4148"/>
                    <a:pt x="9356" y="26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5" name="Line"/>
            <p:cNvSpPr/>
            <p:nvPr/>
          </p:nvSpPr>
          <p:spPr>
            <a:xfrm>
              <a:off x="6386477" y="4468113"/>
              <a:ext cx="245339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75" y="15429"/>
                    <a:pt x="4950" y="9257"/>
                    <a:pt x="8550" y="5657"/>
                  </a:cubicBezTo>
                  <a:cubicBezTo>
                    <a:pt x="12150" y="2057"/>
                    <a:pt x="16875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6" name="Line"/>
            <p:cNvSpPr/>
            <p:nvPr/>
          </p:nvSpPr>
          <p:spPr>
            <a:xfrm>
              <a:off x="6563952" y="4391444"/>
              <a:ext cx="21863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3240"/>
                    <a:pt x="1332" y="6480"/>
                    <a:pt x="132" y="10080"/>
                  </a:cubicBezTo>
                  <a:cubicBezTo>
                    <a:pt x="-1068" y="13680"/>
                    <a:pt x="6132" y="17640"/>
                    <a:pt x="133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7" name="Line"/>
            <p:cNvSpPr/>
            <p:nvPr/>
          </p:nvSpPr>
          <p:spPr>
            <a:xfrm>
              <a:off x="6800487" y="4166748"/>
              <a:ext cx="242951" cy="763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522" fill="norm" stroke="1" extrusionOk="0">
                  <a:moveTo>
                    <a:pt x="4050" y="12162"/>
                  </a:moveTo>
                  <a:cubicBezTo>
                    <a:pt x="3150" y="14106"/>
                    <a:pt x="2250" y="16050"/>
                    <a:pt x="1575" y="17490"/>
                  </a:cubicBezTo>
                  <a:cubicBezTo>
                    <a:pt x="900" y="18930"/>
                    <a:pt x="450" y="19866"/>
                    <a:pt x="225" y="20514"/>
                  </a:cubicBezTo>
                  <a:cubicBezTo>
                    <a:pt x="0" y="21162"/>
                    <a:pt x="0" y="21522"/>
                    <a:pt x="0" y="21522"/>
                  </a:cubicBezTo>
                  <a:cubicBezTo>
                    <a:pt x="0" y="21522"/>
                    <a:pt x="0" y="21162"/>
                    <a:pt x="450" y="19938"/>
                  </a:cubicBezTo>
                  <a:cubicBezTo>
                    <a:pt x="900" y="18714"/>
                    <a:pt x="1800" y="16626"/>
                    <a:pt x="2812" y="14106"/>
                  </a:cubicBezTo>
                  <a:cubicBezTo>
                    <a:pt x="3825" y="11586"/>
                    <a:pt x="4950" y="8634"/>
                    <a:pt x="5962" y="6366"/>
                  </a:cubicBezTo>
                  <a:cubicBezTo>
                    <a:pt x="6975" y="4098"/>
                    <a:pt x="7875" y="2514"/>
                    <a:pt x="8437" y="1542"/>
                  </a:cubicBezTo>
                  <a:cubicBezTo>
                    <a:pt x="9000" y="570"/>
                    <a:pt x="9225" y="210"/>
                    <a:pt x="9900" y="66"/>
                  </a:cubicBezTo>
                  <a:cubicBezTo>
                    <a:pt x="10575" y="-78"/>
                    <a:pt x="11700" y="-6"/>
                    <a:pt x="12712" y="462"/>
                  </a:cubicBezTo>
                  <a:cubicBezTo>
                    <a:pt x="13725" y="930"/>
                    <a:pt x="14625" y="1794"/>
                    <a:pt x="14963" y="2838"/>
                  </a:cubicBezTo>
                  <a:cubicBezTo>
                    <a:pt x="15300" y="3882"/>
                    <a:pt x="15075" y="5106"/>
                    <a:pt x="14400" y="5862"/>
                  </a:cubicBezTo>
                  <a:cubicBezTo>
                    <a:pt x="13725" y="6618"/>
                    <a:pt x="12600" y="6906"/>
                    <a:pt x="12938" y="7050"/>
                  </a:cubicBezTo>
                  <a:cubicBezTo>
                    <a:pt x="13275" y="7194"/>
                    <a:pt x="15075" y="7194"/>
                    <a:pt x="16762" y="7482"/>
                  </a:cubicBezTo>
                  <a:cubicBezTo>
                    <a:pt x="18450" y="7770"/>
                    <a:pt x="20025" y="8346"/>
                    <a:pt x="20812" y="8994"/>
                  </a:cubicBezTo>
                  <a:cubicBezTo>
                    <a:pt x="21600" y="9642"/>
                    <a:pt x="21600" y="10362"/>
                    <a:pt x="20700" y="10974"/>
                  </a:cubicBezTo>
                  <a:cubicBezTo>
                    <a:pt x="19800" y="11586"/>
                    <a:pt x="18000" y="12090"/>
                    <a:pt x="16087" y="12198"/>
                  </a:cubicBezTo>
                  <a:cubicBezTo>
                    <a:pt x="14175" y="12306"/>
                    <a:pt x="12150" y="12018"/>
                    <a:pt x="10125" y="117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8" name="Line"/>
            <p:cNvSpPr/>
            <p:nvPr/>
          </p:nvSpPr>
          <p:spPr>
            <a:xfrm>
              <a:off x="7160827" y="4498780"/>
              <a:ext cx="15335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9" name="Line"/>
            <p:cNvSpPr/>
            <p:nvPr/>
          </p:nvSpPr>
          <p:spPr>
            <a:xfrm>
              <a:off x="7413834" y="4161439"/>
              <a:ext cx="237672" cy="49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19" y="3434"/>
                    <a:pt x="6039" y="6868"/>
                    <a:pt x="8942" y="9914"/>
                  </a:cubicBezTo>
                  <a:cubicBezTo>
                    <a:pt x="11845" y="12960"/>
                    <a:pt x="14632" y="15618"/>
                    <a:pt x="16723" y="17502"/>
                  </a:cubicBezTo>
                  <a:cubicBezTo>
                    <a:pt x="18813" y="19385"/>
                    <a:pt x="20206" y="204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0" name="Line"/>
            <p:cNvSpPr/>
            <p:nvPr/>
          </p:nvSpPr>
          <p:spPr>
            <a:xfrm>
              <a:off x="7430764" y="4130772"/>
              <a:ext cx="251410" cy="582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21464" y="0"/>
                  </a:moveTo>
                  <a:cubicBezTo>
                    <a:pt x="18628" y="2747"/>
                    <a:pt x="15791" y="5495"/>
                    <a:pt x="12737" y="8242"/>
                  </a:cubicBezTo>
                  <a:cubicBezTo>
                    <a:pt x="9682" y="10989"/>
                    <a:pt x="6409" y="13737"/>
                    <a:pt x="4228" y="15679"/>
                  </a:cubicBezTo>
                  <a:cubicBezTo>
                    <a:pt x="2046" y="17621"/>
                    <a:pt x="955" y="18758"/>
                    <a:pt x="409" y="19611"/>
                  </a:cubicBezTo>
                  <a:cubicBezTo>
                    <a:pt x="-136" y="20463"/>
                    <a:pt x="-136" y="21032"/>
                    <a:pt x="409" y="21316"/>
                  </a:cubicBezTo>
                  <a:cubicBezTo>
                    <a:pt x="955" y="21600"/>
                    <a:pt x="2046" y="21600"/>
                    <a:pt x="313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1" name="Line"/>
            <p:cNvSpPr/>
            <p:nvPr/>
          </p:nvSpPr>
          <p:spPr>
            <a:xfrm>
              <a:off x="7774175" y="4537114"/>
              <a:ext cx="15334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2" name="Line"/>
            <p:cNvSpPr/>
            <p:nvPr/>
          </p:nvSpPr>
          <p:spPr>
            <a:xfrm>
              <a:off x="7751174" y="4391444"/>
              <a:ext cx="79709" cy="83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288" fill="norm" stroke="1" extrusionOk="0">
                  <a:moveTo>
                    <a:pt x="16200" y="0"/>
                  </a:moveTo>
                  <a:cubicBezTo>
                    <a:pt x="12825" y="655"/>
                    <a:pt x="9450" y="1309"/>
                    <a:pt x="7088" y="3273"/>
                  </a:cubicBezTo>
                  <a:cubicBezTo>
                    <a:pt x="4725" y="5236"/>
                    <a:pt x="3375" y="8509"/>
                    <a:pt x="3038" y="11782"/>
                  </a:cubicBezTo>
                  <a:cubicBezTo>
                    <a:pt x="2700" y="15055"/>
                    <a:pt x="3375" y="18327"/>
                    <a:pt x="5400" y="19964"/>
                  </a:cubicBezTo>
                  <a:cubicBezTo>
                    <a:pt x="7425" y="21600"/>
                    <a:pt x="10800" y="21600"/>
                    <a:pt x="13838" y="20618"/>
                  </a:cubicBezTo>
                  <a:cubicBezTo>
                    <a:pt x="16875" y="19636"/>
                    <a:pt x="19575" y="17673"/>
                    <a:pt x="20588" y="15055"/>
                  </a:cubicBezTo>
                  <a:cubicBezTo>
                    <a:pt x="21600" y="12436"/>
                    <a:pt x="20925" y="9164"/>
                    <a:pt x="18900" y="7527"/>
                  </a:cubicBezTo>
                  <a:cubicBezTo>
                    <a:pt x="16875" y="5891"/>
                    <a:pt x="13500" y="5891"/>
                    <a:pt x="10125" y="5564"/>
                  </a:cubicBezTo>
                  <a:cubicBezTo>
                    <a:pt x="6750" y="5236"/>
                    <a:pt x="3375" y="4582"/>
                    <a:pt x="0" y="3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3" name="Line"/>
            <p:cNvSpPr/>
            <p:nvPr/>
          </p:nvSpPr>
          <p:spPr>
            <a:xfrm>
              <a:off x="1353091" y="5382400"/>
              <a:ext cx="301807" cy="522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325" fill="norm" stroke="1" extrusionOk="0">
                  <a:moveTo>
                    <a:pt x="16616" y="3364"/>
                  </a:moveTo>
                  <a:cubicBezTo>
                    <a:pt x="16435" y="2530"/>
                    <a:pt x="16253" y="1695"/>
                    <a:pt x="15799" y="1121"/>
                  </a:cubicBezTo>
                  <a:cubicBezTo>
                    <a:pt x="15346" y="547"/>
                    <a:pt x="14620" y="234"/>
                    <a:pt x="13803" y="78"/>
                  </a:cubicBezTo>
                  <a:cubicBezTo>
                    <a:pt x="12986" y="-79"/>
                    <a:pt x="12078" y="-79"/>
                    <a:pt x="9991" y="860"/>
                  </a:cubicBezTo>
                  <a:cubicBezTo>
                    <a:pt x="7904" y="1799"/>
                    <a:pt x="4636" y="3678"/>
                    <a:pt x="2640" y="6338"/>
                  </a:cubicBezTo>
                  <a:cubicBezTo>
                    <a:pt x="643" y="8999"/>
                    <a:pt x="-83" y="12443"/>
                    <a:pt x="8" y="14999"/>
                  </a:cubicBezTo>
                  <a:cubicBezTo>
                    <a:pt x="99" y="17556"/>
                    <a:pt x="1006" y="19225"/>
                    <a:pt x="2549" y="20217"/>
                  </a:cubicBezTo>
                  <a:cubicBezTo>
                    <a:pt x="4092" y="21208"/>
                    <a:pt x="6270" y="21521"/>
                    <a:pt x="8630" y="21208"/>
                  </a:cubicBezTo>
                  <a:cubicBezTo>
                    <a:pt x="10989" y="20895"/>
                    <a:pt x="13530" y="19956"/>
                    <a:pt x="15527" y="19069"/>
                  </a:cubicBezTo>
                  <a:cubicBezTo>
                    <a:pt x="17524" y="18182"/>
                    <a:pt x="18976" y="17347"/>
                    <a:pt x="19974" y="16460"/>
                  </a:cubicBezTo>
                  <a:cubicBezTo>
                    <a:pt x="20972" y="15573"/>
                    <a:pt x="21517" y="14634"/>
                    <a:pt x="21426" y="13956"/>
                  </a:cubicBezTo>
                  <a:cubicBezTo>
                    <a:pt x="21335" y="13278"/>
                    <a:pt x="20609" y="12860"/>
                    <a:pt x="19702" y="12495"/>
                  </a:cubicBezTo>
                  <a:cubicBezTo>
                    <a:pt x="18794" y="12130"/>
                    <a:pt x="17705" y="11817"/>
                    <a:pt x="16707" y="11660"/>
                  </a:cubicBezTo>
                  <a:cubicBezTo>
                    <a:pt x="15709" y="11504"/>
                    <a:pt x="14801" y="11504"/>
                    <a:pt x="13803" y="12025"/>
                  </a:cubicBezTo>
                  <a:cubicBezTo>
                    <a:pt x="12804" y="12547"/>
                    <a:pt x="11715" y="13591"/>
                    <a:pt x="10626" y="146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4" name="Line"/>
            <p:cNvSpPr/>
            <p:nvPr/>
          </p:nvSpPr>
          <p:spPr>
            <a:xfrm>
              <a:off x="1804503" y="5666411"/>
              <a:ext cx="135218" cy="19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8" h="20898" fill="norm" stroke="1" extrusionOk="0">
                  <a:moveTo>
                    <a:pt x="18092" y="3000"/>
                  </a:moveTo>
                  <a:cubicBezTo>
                    <a:pt x="15006" y="1920"/>
                    <a:pt x="11921" y="840"/>
                    <a:pt x="9413" y="300"/>
                  </a:cubicBezTo>
                  <a:cubicBezTo>
                    <a:pt x="6906" y="-240"/>
                    <a:pt x="4978" y="-240"/>
                    <a:pt x="3049" y="1920"/>
                  </a:cubicBezTo>
                  <a:cubicBezTo>
                    <a:pt x="1121" y="4080"/>
                    <a:pt x="-808" y="8400"/>
                    <a:pt x="349" y="12045"/>
                  </a:cubicBezTo>
                  <a:cubicBezTo>
                    <a:pt x="1506" y="15690"/>
                    <a:pt x="5749" y="18660"/>
                    <a:pt x="8835" y="20010"/>
                  </a:cubicBezTo>
                  <a:cubicBezTo>
                    <a:pt x="11921" y="21360"/>
                    <a:pt x="13849" y="21090"/>
                    <a:pt x="15778" y="19740"/>
                  </a:cubicBezTo>
                  <a:cubicBezTo>
                    <a:pt x="17706" y="18390"/>
                    <a:pt x="19635" y="15960"/>
                    <a:pt x="20213" y="14070"/>
                  </a:cubicBezTo>
                  <a:cubicBezTo>
                    <a:pt x="20792" y="12180"/>
                    <a:pt x="20021" y="10830"/>
                    <a:pt x="18671" y="9885"/>
                  </a:cubicBezTo>
                  <a:cubicBezTo>
                    <a:pt x="17321" y="8940"/>
                    <a:pt x="15392" y="8400"/>
                    <a:pt x="13078" y="8130"/>
                  </a:cubicBezTo>
                  <a:cubicBezTo>
                    <a:pt x="10763" y="7860"/>
                    <a:pt x="8063" y="7860"/>
                    <a:pt x="7678" y="8265"/>
                  </a:cubicBezTo>
                  <a:cubicBezTo>
                    <a:pt x="7292" y="8670"/>
                    <a:pt x="9221" y="9480"/>
                    <a:pt x="11149" y="10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5" name="Line"/>
            <p:cNvSpPr/>
            <p:nvPr/>
          </p:nvSpPr>
          <p:spPr>
            <a:xfrm>
              <a:off x="2067270" y="5405565"/>
              <a:ext cx="384522" cy="465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503" fill="norm" stroke="1" extrusionOk="0">
                  <a:moveTo>
                    <a:pt x="7828" y="14421"/>
                  </a:moveTo>
                  <a:cubicBezTo>
                    <a:pt x="7402" y="13831"/>
                    <a:pt x="6975" y="13241"/>
                    <a:pt x="5696" y="13241"/>
                  </a:cubicBezTo>
                  <a:cubicBezTo>
                    <a:pt x="4417" y="13241"/>
                    <a:pt x="2286" y="13831"/>
                    <a:pt x="1149" y="14716"/>
                  </a:cubicBezTo>
                  <a:cubicBezTo>
                    <a:pt x="12" y="15601"/>
                    <a:pt x="-130" y="16782"/>
                    <a:pt x="83" y="17608"/>
                  </a:cubicBezTo>
                  <a:cubicBezTo>
                    <a:pt x="296" y="18434"/>
                    <a:pt x="865" y="18906"/>
                    <a:pt x="1931" y="19083"/>
                  </a:cubicBezTo>
                  <a:cubicBezTo>
                    <a:pt x="2996" y="19260"/>
                    <a:pt x="4559" y="19142"/>
                    <a:pt x="5625" y="18729"/>
                  </a:cubicBezTo>
                  <a:cubicBezTo>
                    <a:pt x="6691" y="18316"/>
                    <a:pt x="7259" y="17608"/>
                    <a:pt x="7615" y="16900"/>
                  </a:cubicBezTo>
                  <a:cubicBezTo>
                    <a:pt x="7970" y="16192"/>
                    <a:pt x="8112" y="15483"/>
                    <a:pt x="8112" y="15424"/>
                  </a:cubicBezTo>
                  <a:cubicBezTo>
                    <a:pt x="8112" y="15365"/>
                    <a:pt x="7970" y="15955"/>
                    <a:pt x="7970" y="16546"/>
                  </a:cubicBezTo>
                  <a:cubicBezTo>
                    <a:pt x="7970" y="17136"/>
                    <a:pt x="8112" y="17726"/>
                    <a:pt x="8823" y="18198"/>
                  </a:cubicBezTo>
                  <a:cubicBezTo>
                    <a:pt x="9533" y="18670"/>
                    <a:pt x="10812" y="19024"/>
                    <a:pt x="12659" y="18021"/>
                  </a:cubicBezTo>
                  <a:cubicBezTo>
                    <a:pt x="14507" y="17018"/>
                    <a:pt x="16923" y="14657"/>
                    <a:pt x="18486" y="11706"/>
                  </a:cubicBezTo>
                  <a:cubicBezTo>
                    <a:pt x="20049" y="8755"/>
                    <a:pt x="20759" y="5214"/>
                    <a:pt x="21115" y="3149"/>
                  </a:cubicBezTo>
                  <a:cubicBezTo>
                    <a:pt x="21470" y="1083"/>
                    <a:pt x="21470" y="493"/>
                    <a:pt x="21115" y="198"/>
                  </a:cubicBezTo>
                  <a:cubicBezTo>
                    <a:pt x="20759" y="-97"/>
                    <a:pt x="20049" y="-97"/>
                    <a:pt x="19196" y="434"/>
                  </a:cubicBezTo>
                  <a:cubicBezTo>
                    <a:pt x="18344" y="965"/>
                    <a:pt x="17349" y="2028"/>
                    <a:pt x="16638" y="4329"/>
                  </a:cubicBezTo>
                  <a:cubicBezTo>
                    <a:pt x="15928" y="6631"/>
                    <a:pt x="15502" y="10172"/>
                    <a:pt x="15857" y="13241"/>
                  </a:cubicBezTo>
                  <a:cubicBezTo>
                    <a:pt x="16212" y="16310"/>
                    <a:pt x="17349" y="18906"/>
                    <a:pt x="18486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6" name="Line"/>
            <p:cNvSpPr/>
            <p:nvPr/>
          </p:nvSpPr>
          <p:spPr>
            <a:xfrm>
              <a:off x="1487366" y="6051916"/>
              <a:ext cx="644016" cy="64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9" fill="norm" stroke="1" extrusionOk="0">
                  <a:moveTo>
                    <a:pt x="0" y="20989"/>
                  </a:moveTo>
                  <a:cubicBezTo>
                    <a:pt x="2657" y="16835"/>
                    <a:pt x="5314" y="12681"/>
                    <a:pt x="8014" y="8943"/>
                  </a:cubicBezTo>
                  <a:cubicBezTo>
                    <a:pt x="10714" y="5204"/>
                    <a:pt x="13457" y="1881"/>
                    <a:pt x="15729" y="635"/>
                  </a:cubicBezTo>
                  <a:cubicBezTo>
                    <a:pt x="18000" y="-611"/>
                    <a:pt x="19800" y="220"/>
                    <a:pt x="21600" y="10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7" name="Line"/>
            <p:cNvSpPr/>
            <p:nvPr/>
          </p:nvSpPr>
          <p:spPr>
            <a:xfrm>
              <a:off x="1755706" y="6124150"/>
              <a:ext cx="475345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81" y="17723"/>
                    <a:pt x="8361" y="13846"/>
                    <a:pt x="11961" y="10246"/>
                  </a:cubicBezTo>
                  <a:cubicBezTo>
                    <a:pt x="15561" y="6646"/>
                    <a:pt x="18581" y="33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8" name="Line"/>
            <p:cNvSpPr/>
            <p:nvPr/>
          </p:nvSpPr>
          <p:spPr>
            <a:xfrm>
              <a:off x="2775395" y="5648806"/>
              <a:ext cx="766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9" name="Line"/>
            <p:cNvSpPr/>
            <p:nvPr/>
          </p:nvSpPr>
          <p:spPr>
            <a:xfrm>
              <a:off x="2767728" y="5863477"/>
              <a:ext cx="7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0" name="Line"/>
            <p:cNvSpPr/>
            <p:nvPr/>
          </p:nvSpPr>
          <p:spPr>
            <a:xfrm>
              <a:off x="3186800" y="5555342"/>
              <a:ext cx="301941" cy="387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425" fill="norm" stroke="1" extrusionOk="0">
                  <a:moveTo>
                    <a:pt x="3963" y="2199"/>
                  </a:moveTo>
                  <a:cubicBezTo>
                    <a:pt x="3243" y="2622"/>
                    <a:pt x="2523" y="3046"/>
                    <a:pt x="2613" y="3328"/>
                  </a:cubicBezTo>
                  <a:cubicBezTo>
                    <a:pt x="2703" y="3611"/>
                    <a:pt x="3603" y="3752"/>
                    <a:pt x="6033" y="3469"/>
                  </a:cubicBezTo>
                  <a:cubicBezTo>
                    <a:pt x="8463" y="3187"/>
                    <a:pt x="12423" y="2481"/>
                    <a:pt x="14943" y="1987"/>
                  </a:cubicBezTo>
                  <a:cubicBezTo>
                    <a:pt x="17463" y="1493"/>
                    <a:pt x="18543" y="1211"/>
                    <a:pt x="19533" y="858"/>
                  </a:cubicBezTo>
                  <a:cubicBezTo>
                    <a:pt x="20523" y="505"/>
                    <a:pt x="21423" y="81"/>
                    <a:pt x="21243" y="11"/>
                  </a:cubicBezTo>
                  <a:cubicBezTo>
                    <a:pt x="21063" y="-60"/>
                    <a:pt x="19803" y="222"/>
                    <a:pt x="17283" y="1352"/>
                  </a:cubicBezTo>
                  <a:cubicBezTo>
                    <a:pt x="14763" y="2481"/>
                    <a:pt x="10983" y="4458"/>
                    <a:pt x="8733" y="5658"/>
                  </a:cubicBezTo>
                  <a:cubicBezTo>
                    <a:pt x="6483" y="6858"/>
                    <a:pt x="5763" y="7281"/>
                    <a:pt x="5583" y="7846"/>
                  </a:cubicBezTo>
                  <a:cubicBezTo>
                    <a:pt x="5403" y="8411"/>
                    <a:pt x="5763" y="9116"/>
                    <a:pt x="6483" y="9469"/>
                  </a:cubicBezTo>
                  <a:cubicBezTo>
                    <a:pt x="7203" y="9822"/>
                    <a:pt x="8283" y="9822"/>
                    <a:pt x="9453" y="9964"/>
                  </a:cubicBezTo>
                  <a:cubicBezTo>
                    <a:pt x="10623" y="10105"/>
                    <a:pt x="11883" y="10387"/>
                    <a:pt x="12243" y="10881"/>
                  </a:cubicBezTo>
                  <a:cubicBezTo>
                    <a:pt x="12603" y="11375"/>
                    <a:pt x="12063" y="12081"/>
                    <a:pt x="10443" y="13069"/>
                  </a:cubicBezTo>
                  <a:cubicBezTo>
                    <a:pt x="8823" y="14058"/>
                    <a:pt x="6123" y="15328"/>
                    <a:pt x="4233" y="16387"/>
                  </a:cubicBezTo>
                  <a:cubicBezTo>
                    <a:pt x="2343" y="17446"/>
                    <a:pt x="1263" y="18293"/>
                    <a:pt x="633" y="19069"/>
                  </a:cubicBezTo>
                  <a:cubicBezTo>
                    <a:pt x="3" y="19846"/>
                    <a:pt x="-177" y="20552"/>
                    <a:pt x="183" y="20975"/>
                  </a:cubicBezTo>
                  <a:cubicBezTo>
                    <a:pt x="543" y="21399"/>
                    <a:pt x="1443" y="21540"/>
                    <a:pt x="4323" y="21328"/>
                  </a:cubicBezTo>
                  <a:cubicBezTo>
                    <a:pt x="7203" y="21116"/>
                    <a:pt x="12063" y="20552"/>
                    <a:pt x="14853" y="19987"/>
                  </a:cubicBezTo>
                  <a:cubicBezTo>
                    <a:pt x="17643" y="19422"/>
                    <a:pt x="18363" y="18858"/>
                    <a:pt x="19083" y="18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1" name="Line"/>
            <p:cNvSpPr/>
            <p:nvPr/>
          </p:nvSpPr>
          <p:spPr>
            <a:xfrm>
              <a:off x="3563261" y="5705975"/>
              <a:ext cx="125092" cy="235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416" fill="norm" stroke="1" extrusionOk="0">
                  <a:moveTo>
                    <a:pt x="19360" y="5256"/>
                  </a:moveTo>
                  <a:cubicBezTo>
                    <a:pt x="19360" y="4095"/>
                    <a:pt x="19360" y="2933"/>
                    <a:pt x="18301" y="2120"/>
                  </a:cubicBezTo>
                  <a:cubicBezTo>
                    <a:pt x="17242" y="1308"/>
                    <a:pt x="15125" y="843"/>
                    <a:pt x="13007" y="495"/>
                  </a:cubicBezTo>
                  <a:cubicBezTo>
                    <a:pt x="10889" y="146"/>
                    <a:pt x="8772" y="-86"/>
                    <a:pt x="6442" y="30"/>
                  </a:cubicBezTo>
                  <a:cubicBezTo>
                    <a:pt x="4113" y="146"/>
                    <a:pt x="1572" y="611"/>
                    <a:pt x="513" y="2004"/>
                  </a:cubicBezTo>
                  <a:cubicBezTo>
                    <a:pt x="-546" y="3398"/>
                    <a:pt x="-122" y="5720"/>
                    <a:pt x="3266" y="8043"/>
                  </a:cubicBezTo>
                  <a:cubicBezTo>
                    <a:pt x="6654" y="10366"/>
                    <a:pt x="13007" y="12688"/>
                    <a:pt x="16607" y="14430"/>
                  </a:cubicBezTo>
                  <a:cubicBezTo>
                    <a:pt x="20207" y="16172"/>
                    <a:pt x="21054" y="17333"/>
                    <a:pt x="20630" y="18262"/>
                  </a:cubicBezTo>
                  <a:cubicBezTo>
                    <a:pt x="20207" y="19191"/>
                    <a:pt x="18513" y="19888"/>
                    <a:pt x="15548" y="20469"/>
                  </a:cubicBezTo>
                  <a:cubicBezTo>
                    <a:pt x="12583" y="21049"/>
                    <a:pt x="8348" y="21514"/>
                    <a:pt x="5383" y="21398"/>
                  </a:cubicBezTo>
                  <a:cubicBezTo>
                    <a:pt x="2419" y="21282"/>
                    <a:pt x="725" y="20585"/>
                    <a:pt x="936" y="18611"/>
                  </a:cubicBezTo>
                  <a:cubicBezTo>
                    <a:pt x="1148" y="16637"/>
                    <a:pt x="3266" y="13385"/>
                    <a:pt x="5383" y="10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2" name="Line"/>
            <p:cNvSpPr/>
            <p:nvPr/>
          </p:nvSpPr>
          <p:spPr>
            <a:xfrm>
              <a:off x="3849712" y="5480135"/>
              <a:ext cx="75710" cy="370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449" fill="norm" stroke="1" extrusionOk="0">
                  <a:moveTo>
                    <a:pt x="21330" y="0"/>
                  </a:moveTo>
                  <a:cubicBezTo>
                    <a:pt x="17730" y="148"/>
                    <a:pt x="14130" y="296"/>
                    <a:pt x="11250" y="1258"/>
                  </a:cubicBezTo>
                  <a:cubicBezTo>
                    <a:pt x="8370" y="2219"/>
                    <a:pt x="6210" y="3995"/>
                    <a:pt x="4410" y="6879"/>
                  </a:cubicBezTo>
                  <a:cubicBezTo>
                    <a:pt x="2610" y="9764"/>
                    <a:pt x="1170" y="13759"/>
                    <a:pt x="450" y="16348"/>
                  </a:cubicBezTo>
                  <a:cubicBezTo>
                    <a:pt x="-270" y="18937"/>
                    <a:pt x="-270" y="20121"/>
                    <a:pt x="1530" y="20786"/>
                  </a:cubicBezTo>
                  <a:cubicBezTo>
                    <a:pt x="3330" y="21452"/>
                    <a:pt x="6930" y="21600"/>
                    <a:pt x="9450" y="21304"/>
                  </a:cubicBezTo>
                  <a:cubicBezTo>
                    <a:pt x="11970" y="21008"/>
                    <a:pt x="13410" y="20268"/>
                    <a:pt x="14130" y="19529"/>
                  </a:cubicBezTo>
                  <a:cubicBezTo>
                    <a:pt x="14850" y="18789"/>
                    <a:pt x="14850" y="18049"/>
                    <a:pt x="14850" y="17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3" name="Line"/>
            <p:cNvSpPr/>
            <p:nvPr/>
          </p:nvSpPr>
          <p:spPr>
            <a:xfrm>
              <a:off x="3779752" y="5687140"/>
              <a:ext cx="191671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4" name="Line"/>
            <p:cNvSpPr/>
            <p:nvPr/>
          </p:nvSpPr>
          <p:spPr>
            <a:xfrm>
              <a:off x="3979089" y="5687140"/>
              <a:ext cx="23002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5" name="Line"/>
            <p:cNvSpPr/>
            <p:nvPr/>
          </p:nvSpPr>
          <p:spPr>
            <a:xfrm>
              <a:off x="3963755" y="5618139"/>
              <a:ext cx="30669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6" name="Line"/>
            <p:cNvSpPr/>
            <p:nvPr/>
          </p:nvSpPr>
          <p:spPr>
            <a:xfrm>
              <a:off x="4056196" y="5658544"/>
              <a:ext cx="206567" cy="153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313" fill="norm" stroke="1" extrusionOk="0">
                  <a:moveTo>
                    <a:pt x="1554" y="775"/>
                  </a:moveTo>
                  <a:cubicBezTo>
                    <a:pt x="1287" y="6441"/>
                    <a:pt x="1021" y="12106"/>
                    <a:pt x="754" y="15824"/>
                  </a:cubicBezTo>
                  <a:cubicBezTo>
                    <a:pt x="487" y="19542"/>
                    <a:pt x="221" y="21313"/>
                    <a:pt x="87" y="21313"/>
                  </a:cubicBezTo>
                  <a:cubicBezTo>
                    <a:pt x="-46" y="21313"/>
                    <a:pt x="-46" y="19542"/>
                    <a:pt x="221" y="17418"/>
                  </a:cubicBezTo>
                  <a:cubicBezTo>
                    <a:pt x="487" y="15293"/>
                    <a:pt x="1021" y="12815"/>
                    <a:pt x="1687" y="10690"/>
                  </a:cubicBezTo>
                  <a:cubicBezTo>
                    <a:pt x="2354" y="8565"/>
                    <a:pt x="3154" y="6795"/>
                    <a:pt x="4087" y="6441"/>
                  </a:cubicBezTo>
                  <a:cubicBezTo>
                    <a:pt x="5021" y="6087"/>
                    <a:pt x="6087" y="7149"/>
                    <a:pt x="6621" y="9097"/>
                  </a:cubicBezTo>
                  <a:cubicBezTo>
                    <a:pt x="7154" y="11044"/>
                    <a:pt x="7154" y="13877"/>
                    <a:pt x="7554" y="14408"/>
                  </a:cubicBezTo>
                  <a:cubicBezTo>
                    <a:pt x="7954" y="14939"/>
                    <a:pt x="8754" y="13169"/>
                    <a:pt x="9821" y="10690"/>
                  </a:cubicBezTo>
                  <a:cubicBezTo>
                    <a:pt x="10887" y="8211"/>
                    <a:pt x="12221" y="5024"/>
                    <a:pt x="13421" y="2900"/>
                  </a:cubicBezTo>
                  <a:cubicBezTo>
                    <a:pt x="14621" y="775"/>
                    <a:pt x="15687" y="-287"/>
                    <a:pt x="16621" y="67"/>
                  </a:cubicBezTo>
                  <a:cubicBezTo>
                    <a:pt x="17554" y="421"/>
                    <a:pt x="18354" y="2192"/>
                    <a:pt x="19154" y="5202"/>
                  </a:cubicBezTo>
                  <a:cubicBezTo>
                    <a:pt x="19954" y="8211"/>
                    <a:pt x="20754" y="12461"/>
                    <a:pt x="21554" y="167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7" name="Line"/>
            <p:cNvSpPr/>
            <p:nvPr/>
          </p:nvSpPr>
          <p:spPr>
            <a:xfrm>
              <a:off x="4306925" y="5315195"/>
              <a:ext cx="500184" cy="485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373" fill="norm" stroke="1" extrusionOk="0">
                  <a:moveTo>
                    <a:pt x="5013" y="16035"/>
                  </a:moveTo>
                  <a:cubicBezTo>
                    <a:pt x="4684" y="15585"/>
                    <a:pt x="4355" y="15135"/>
                    <a:pt x="3917" y="14910"/>
                  </a:cubicBezTo>
                  <a:cubicBezTo>
                    <a:pt x="3478" y="14685"/>
                    <a:pt x="2930" y="14685"/>
                    <a:pt x="2217" y="15417"/>
                  </a:cubicBezTo>
                  <a:cubicBezTo>
                    <a:pt x="1505" y="16148"/>
                    <a:pt x="628" y="17610"/>
                    <a:pt x="244" y="18679"/>
                  </a:cubicBezTo>
                  <a:cubicBezTo>
                    <a:pt x="-140" y="19748"/>
                    <a:pt x="-30" y="20423"/>
                    <a:pt x="299" y="20873"/>
                  </a:cubicBezTo>
                  <a:cubicBezTo>
                    <a:pt x="628" y="21323"/>
                    <a:pt x="1176" y="21548"/>
                    <a:pt x="1888" y="21211"/>
                  </a:cubicBezTo>
                  <a:cubicBezTo>
                    <a:pt x="2601" y="20873"/>
                    <a:pt x="3478" y="19973"/>
                    <a:pt x="4081" y="19073"/>
                  </a:cubicBezTo>
                  <a:cubicBezTo>
                    <a:pt x="4684" y="18173"/>
                    <a:pt x="5013" y="17273"/>
                    <a:pt x="5123" y="17217"/>
                  </a:cubicBezTo>
                  <a:cubicBezTo>
                    <a:pt x="5233" y="17161"/>
                    <a:pt x="5123" y="17948"/>
                    <a:pt x="5123" y="18623"/>
                  </a:cubicBezTo>
                  <a:cubicBezTo>
                    <a:pt x="5123" y="19298"/>
                    <a:pt x="5233" y="19861"/>
                    <a:pt x="5562" y="20254"/>
                  </a:cubicBezTo>
                  <a:cubicBezTo>
                    <a:pt x="5890" y="20648"/>
                    <a:pt x="6439" y="20873"/>
                    <a:pt x="6987" y="20873"/>
                  </a:cubicBezTo>
                  <a:cubicBezTo>
                    <a:pt x="7535" y="20873"/>
                    <a:pt x="8083" y="20648"/>
                    <a:pt x="9180" y="19017"/>
                  </a:cubicBezTo>
                  <a:cubicBezTo>
                    <a:pt x="10276" y="17386"/>
                    <a:pt x="11921" y="14348"/>
                    <a:pt x="13237" y="11142"/>
                  </a:cubicBezTo>
                  <a:cubicBezTo>
                    <a:pt x="14552" y="7935"/>
                    <a:pt x="15539" y="4560"/>
                    <a:pt x="16033" y="2592"/>
                  </a:cubicBezTo>
                  <a:cubicBezTo>
                    <a:pt x="16526" y="623"/>
                    <a:pt x="16526" y="60"/>
                    <a:pt x="16307" y="4"/>
                  </a:cubicBezTo>
                  <a:cubicBezTo>
                    <a:pt x="16087" y="-52"/>
                    <a:pt x="15649" y="398"/>
                    <a:pt x="15046" y="2086"/>
                  </a:cubicBezTo>
                  <a:cubicBezTo>
                    <a:pt x="14443" y="3773"/>
                    <a:pt x="13675" y="6698"/>
                    <a:pt x="13182" y="9567"/>
                  </a:cubicBezTo>
                  <a:cubicBezTo>
                    <a:pt x="12688" y="12436"/>
                    <a:pt x="12469" y="15248"/>
                    <a:pt x="12579" y="16879"/>
                  </a:cubicBezTo>
                  <a:cubicBezTo>
                    <a:pt x="12688" y="18511"/>
                    <a:pt x="13127" y="18961"/>
                    <a:pt x="13620" y="19186"/>
                  </a:cubicBezTo>
                  <a:cubicBezTo>
                    <a:pt x="14114" y="19411"/>
                    <a:pt x="14662" y="19411"/>
                    <a:pt x="15484" y="19017"/>
                  </a:cubicBezTo>
                  <a:cubicBezTo>
                    <a:pt x="16307" y="18623"/>
                    <a:pt x="17403" y="17836"/>
                    <a:pt x="18280" y="16767"/>
                  </a:cubicBezTo>
                  <a:cubicBezTo>
                    <a:pt x="19157" y="15698"/>
                    <a:pt x="19815" y="14348"/>
                    <a:pt x="20144" y="13392"/>
                  </a:cubicBezTo>
                  <a:cubicBezTo>
                    <a:pt x="20473" y="12435"/>
                    <a:pt x="20473" y="11873"/>
                    <a:pt x="20144" y="11704"/>
                  </a:cubicBezTo>
                  <a:cubicBezTo>
                    <a:pt x="19815" y="11535"/>
                    <a:pt x="19157" y="11760"/>
                    <a:pt x="18500" y="12604"/>
                  </a:cubicBezTo>
                  <a:cubicBezTo>
                    <a:pt x="17842" y="13448"/>
                    <a:pt x="17184" y="14911"/>
                    <a:pt x="16855" y="15979"/>
                  </a:cubicBezTo>
                  <a:cubicBezTo>
                    <a:pt x="16526" y="17048"/>
                    <a:pt x="16526" y="17723"/>
                    <a:pt x="16636" y="18454"/>
                  </a:cubicBezTo>
                  <a:cubicBezTo>
                    <a:pt x="16745" y="19186"/>
                    <a:pt x="16965" y="19973"/>
                    <a:pt x="17787" y="20254"/>
                  </a:cubicBezTo>
                  <a:cubicBezTo>
                    <a:pt x="18609" y="20535"/>
                    <a:pt x="20035" y="20311"/>
                    <a:pt x="21460" y="20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8" name="Line"/>
            <p:cNvSpPr/>
            <p:nvPr/>
          </p:nvSpPr>
          <p:spPr>
            <a:xfrm>
              <a:off x="4577103" y="5480135"/>
              <a:ext cx="276007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9440"/>
                    <a:pt x="3600" y="17280"/>
                    <a:pt x="7200" y="13680"/>
                  </a:cubicBezTo>
                  <a:cubicBezTo>
                    <a:pt x="10800" y="10080"/>
                    <a:pt x="16200" y="50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9" name="Line"/>
            <p:cNvSpPr/>
            <p:nvPr/>
          </p:nvSpPr>
          <p:spPr>
            <a:xfrm>
              <a:off x="5555725" y="5397546"/>
              <a:ext cx="215348" cy="539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0745" fill="norm" stroke="1" extrusionOk="0">
                  <a:moveTo>
                    <a:pt x="268" y="11126"/>
                  </a:moveTo>
                  <a:cubicBezTo>
                    <a:pt x="268" y="15053"/>
                    <a:pt x="268" y="18980"/>
                    <a:pt x="268" y="20257"/>
                  </a:cubicBezTo>
                  <a:cubicBezTo>
                    <a:pt x="268" y="21533"/>
                    <a:pt x="268" y="20158"/>
                    <a:pt x="143" y="17851"/>
                  </a:cubicBezTo>
                  <a:cubicBezTo>
                    <a:pt x="17" y="15544"/>
                    <a:pt x="-234" y="12304"/>
                    <a:pt x="519" y="9457"/>
                  </a:cubicBezTo>
                  <a:cubicBezTo>
                    <a:pt x="1273" y="6609"/>
                    <a:pt x="3031" y="4155"/>
                    <a:pt x="4538" y="2633"/>
                  </a:cubicBezTo>
                  <a:cubicBezTo>
                    <a:pt x="6045" y="1111"/>
                    <a:pt x="7301" y="522"/>
                    <a:pt x="8557" y="228"/>
                  </a:cubicBezTo>
                  <a:cubicBezTo>
                    <a:pt x="9813" y="-67"/>
                    <a:pt x="11068" y="-67"/>
                    <a:pt x="12073" y="178"/>
                  </a:cubicBezTo>
                  <a:cubicBezTo>
                    <a:pt x="13078" y="424"/>
                    <a:pt x="13831" y="915"/>
                    <a:pt x="14208" y="1995"/>
                  </a:cubicBezTo>
                  <a:cubicBezTo>
                    <a:pt x="14585" y="3075"/>
                    <a:pt x="14585" y="4744"/>
                    <a:pt x="14208" y="5775"/>
                  </a:cubicBezTo>
                  <a:cubicBezTo>
                    <a:pt x="13831" y="6806"/>
                    <a:pt x="13078" y="7198"/>
                    <a:pt x="12199" y="7591"/>
                  </a:cubicBezTo>
                  <a:cubicBezTo>
                    <a:pt x="11319" y="7984"/>
                    <a:pt x="10315" y="8377"/>
                    <a:pt x="10440" y="8720"/>
                  </a:cubicBezTo>
                  <a:cubicBezTo>
                    <a:pt x="10566" y="9064"/>
                    <a:pt x="11822" y="9358"/>
                    <a:pt x="13078" y="9506"/>
                  </a:cubicBezTo>
                  <a:cubicBezTo>
                    <a:pt x="14333" y="9653"/>
                    <a:pt x="15589" y="9653"/>
                    <a:pt x="16719" y="9800"/>
                  </a:cubicBezTo>
                  <a:cubicBezTo>
                    <a:pt x="17850" y="9948"/>
                    <a:pt x="18854" y="10242"/>
                    <a:pt x="19733" y="10635"/>
                  </a:cubicBezTo>
                  <a:cubicBezTo>
                    <a:pt x="20612" y="11028"/>
                    <a:pt x="21366" y="11518"/>
                    <a:pt x="21115" y="11911"/>
                  </a:cubicBezTo>
                  <a:cubicBezTo>
                    <a:pt x="20864" y="12304"/>
                    <a:pt x="19608" y="12598"/>
                    <a:pt x="17850" y="12746"/>
                  </a:cubicBezTo>
                  <a:cubicBezTo>
                    <a:pt x="16092" y="12893"/>
                    <a:pt x="13831" y="12893"/>
                    <a:pt x="13329" y="12697"/>
                  </a:cubicBezTo>
                  <a:cubicBezTo>
                    <a:pt x="12826" y="12500"/>
                    <a:pt x="14082" y="12108"/>
                    <a:pt x="15338" y="11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0" name="Line"/>
            <p:cNvSpPr/>
            <p:nvPr/>
          </p:nvSpPr>
          <p:spPr>
            <a:xfrm>
              <a:off x="5861189" y="5638188"/>
              <a:ext cx="75501" cy="77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011" fill="norm" stroke="1" extrusionOk="0">
                  <a:moveTo>
                    <a:pt x="11911" y="13347"/>
                  </a:moveTo>
                  <a:cubicBezTo>
                    <a:pt x="9751" y="10559"/>
                    <a:pt x="7591" y="7772"/>
                    <a:pt x="5071" y="8817"/>
                  </a:cubicBezTo>
                  <a:cubicBezTo>
                    <a:pt x="2551" y="9863"/>
                    <a:pt x="-329" y="14740"/>
                    <a:pt x="31" y="17527"/>
                  </a:cubicBezTo>
                  <a:cubicBezTo>
                    <a:pt x="391" y="20314"/>
                    <a:pt x="3991" y="21011"/>
                    <a:pt x="7591" y="21011"/>
                  </a:cubicBezTo>
                  <a:cubicBezTo>
                    <a:pt x="11191" y="21011"/>
                    <a:pt x="14791" y="20314"/>
                    <a:pt x="17311" y="18224"/>
                  </a:cubicBezTo>
                  <a:cubicBezTo>
                    <a:pt x="19831" y="16134"/>
                    <a:pt x="21271" y="12650"/>
                    <a:pt x="21271" y="9166"/>
                  </a:cubicBezTo>
                  <a:cubicBezTo>
                    <a:pt x="21271" y="5682"/>
                    <a:pt x="19831" y="2198"/>
                    <a:pt x="16231" y="805"/>
                  </a:cubicBezTo>
                  <a:cubicBezTo>
                    <a:pt x="12631" y="-589"/>
                    <a:pt x="6871" y="108"/>
                    <a:pt x="1111" y="8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1" name="Line"/>
            <p:cNvSpPr/>
            <p:nvPr/>
          </p:nvSpPr>
          <p:spPr>
            <a:xfrm>
              <a:off x="6449909" y="5506788"/>
              <a:ext cx="388913" cy="18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0959" fill="norm" stroke="1" extrusionOk="0">
                  <a:moveTo>
                    <a:pt x="9202" y="7566"/>
                  </a:moveTo>
                  <a:cubicBezTo>
                    <a:pt x="8213" y="4903"/>
                    <a:pt x="7225" y="2240"/>
                    <a:pt x="6308" y="909"/>
                  </a:cubicBezTo>
                  <a:cubicBezTo>
                    <a:pt x="5390" y="-423"/>
                    <a:pt x="4543" y="-423"/>
                    <a:pt x="3484" y="1796"/>
                  </a:cubicBezTo>
                  <a:cubicBezTo>
                    <a:pt x="2425" y="4015"/>
                    <a:pt x="1155" y="8454"/>
                    <a:pt x="519" y="11413"/>
                  </a:cubicBezTo>
                  <a:cubicBezTo>
                    <a:pt x="-116" y="14372"/>
                    <a:pt x="-116" y="15851"/>
                    <a:pt x="237" y="16887"/>
                  </a:cubicBezTo>
                  <a:cubicBezTo>
                    <a:pt x="590" y="17922"/>
                    <a:pt x="1296" y="18514"/>
                    <a:pt x="2284" y="18070"/>
                  </a:cubicBezTo>
                  <a:cubicBezTo>
                    <a:pt x="3272" y="17626"/>
                    <a:pt x="4543" y="16147"/>
                    <a:pt x="5460" y="14815"/>
                  </a:cubicBezTo>
                  <a:cubicBezTo>
                    <a:pt x="6378" y="13484"/>
                    <a:pt x="6943" y="12300"/>
                    <a:pt x="7225" y="12892"/>
                  </a:cubicBezTo>
                  <a:cubicBezTo>
                    <a:pt x="7507" y="13484"/>
                    <a:pt x="7507" y="15851"/>
                    <a:pt x="7719" y="17626"/>
                  </a:cubicBezTo>
                  <a:cubicBezTo>
                    <a:pt x="7931" y="19402"/>
                    <a:pt x="8355" y="20585"/>
                    <a:pt x="8919" y="20881"/>
                  </a:cubicBezTo>
                  <a:cubicBezTo>
                    <a:pt x="9484" y="21177"/>
                    <a:pt x="10190" y="20585"/>
                    <a:pt x="10825" y="19845"/>
                  </a:cubicBezTo>
                  <a:cubicBezTo>
                    <a:pt x="11460" y="19106"/>
                    <a:pt x="12025" y="18218"/>
                    <a:pt x="12378" y="16887"/>
                  </a:cubicBezTo>
                  <a:cubicBezTo>
                    <a:pt x="12731" y="15555"/>
                    <a:pt x="12872" y="13780"/>
                    <a:pt x="12943" y="12004"/>
                  </a:cubicBezTo>
                  <a:cubicBezTo>
                    <a:pt x="13013" y="10229"/>
                    <a:pt x="13013" y="8454"/>
                    <a:pt x="13013" y="8454"/>
                  </a:cubicBezTo>
                  <a:cubicBezTo>
                    <a:pt x="13013" y="8454"/>
                    <a:pt x="13013" y="10229"/>
                    <a:pt x="13013" y="11856"/>
                  </a:cubicBezTo>
                  <a:cubicBezTo>
                    <a:pt x="13013" y="13484"/>
                    <a:pt x="13013" y="14963"/>
                    <a:pt x="12943" y="16443"/>
                  </a:cubicBezTo>
                  <a:cubicBezTo>
                    <a:pt x="12872" y="17922"/>
                    <a:pt x="12731" y="19402"/>
                    <a:pt x="12590" y="19402"/>
                  </a:cubicBezTo>
                  <a:cubicBezTo>
                    <a:pt x="12449" y="19402"/>
                    <a:pt x="12308" y="17922"/>
                    <a:pt x="12378" y="15555"/>
                  </a:cubicBezTo>
                  <a:cubicBezTo>
                    <a:pt x="12449" y="13188"/>
                    <a:pt x="12731" y="9933"/>
                    <a:pt x="13084" y="7714"/>
                  </a:cubicBezTo>
                  <a:cubicBezTo>
                    <a:pt x="13437" y="5495"/>
                    <a:pt x="13860" y="4311"/>
                    <a:pt x="14425" y="3572"/>
                  </a:cubicBezTo>
                  <a:cubicBezTo>
                    <a:pt x="14990" y="2832"/>
                    <a:pt x="15696" y="2536"/>
                    <a:pt x="16190" y="3128"/>
                  </a:cubicBezTo>
                  <a:cubicBezTo>
                    <a:pt x="16684" y="3719"/>
                    <a:pt x="16966" y="5199"/>
                    <a:pt x="17813" y="7270"/>
                  </a:cubicBezTo>
                  <a:cubicBezTo>
                    <a:pt x="18660" y="9341"/>
                    <a:pt x="20072" y="12004"/>
                    <a:pt x="21484" y="146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2" name="Line"/>
            <p:cNvSpPr/>
            <p:nvPr/>
          </p:nvSpPr>
          <p:spPr>
            <a:xfrm>
              <a:off x="6854798" y="5295813"/>
              <a:ext cx="183361" cy="350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336" fill="norm" stroke="1" extrusionOk="0">
                  <a:moveTo>
                    <a:pt x="10724" y="17268"/>
                  </a:moveTo>
                  <a:cubicBezTo>
                    <a:pt x="10424" y="16181"/>
                    <a:pt x="10124" y="15093"/>
                    <a:pt x="9224" y="14394"/>
                  </a:cubicBezTo>
                  <a:cubicBezTo>
                    <a:pt x="8324" y="13694"/>
                    <a:pt x="6824" y="13383"/>
                    <a:pt x="5174" y="13927"/>
                  </a:cubicBezTo>
                  <a:cubicBezTo>
                    <a:pt x="3524" y="14471"/>
                    <a:pt x="1724" y="15870"/>
                    <a:pt x="824" y="16958"/>
                  </a:cubicBezTo>
                  <a:cubicBezTo>
                    <a:pt x="-76" y="18045"/>
                    <a:pt x="-76" y="18822"/>
                    <a:pt x="74" y="19599"/>
                  </a:cubicBezTo>
                  <a:cubicBezTo>
                    <a:pt x="224" y="20376"/>
                    <a:pt x="524" y="21153"/>
                    <a:pt x="2174" y="21309"/>
                  </a:cubicBezTo>
                  <a:cubicBezTo>
                    <a:pt x="3824" y="21464"/>
                    <a:pt x="6824" y="20998"/>
                    <a:pt x="9224" y="18978"/>
                  </a:cubicBezTo>
                  <a:cubicBezTo>
                    <a:pt x="11624" y="16958"/>
                    <a:pt x="13424" y="13383"/>
                    <a:pt x="14174" y="10198"/>
                  </a:cubicBezTo>
                  <a:cubicBezTo>
                    <a:pt x="14924" y="7012"/>
                    <a:pt x="14624" y="4215"/>
                    <a:pt x="14174" y="2428"/>
                  </a:cubicBezTo>
                  <a:cubicBezTo>
                    <a:pt x="13724" y="641"/>
                    <a:pt x="13124" y="-136"/>
                    <a:pt x="12674" y="19"/>
                  </a:cubicBezTo>
                  <a:cubicBezTo>
                    <a:pt x="12224" y="175"/>
                    <a:pt x="11924" y="1263"/>
                    <a:pt x="12074" y="3827"/>
                  </a:cubicBezTo>
                  <a:cubicBezTo>
                    <a:pt x="12224" y="6391"/>
                    <a:pt x="12824" y="10431"/>
                    <a:pt x="14474" y="13461"/>
                  </a:cubicBezTo>
                  <a:cubicBezTo>
                    <a:pt x="16124" y="16491"/>
                    <a:pt x="18824" y="18511"/>
                    <a:pt x="21524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3" name="Line"/>
            <p:cNvSpPr/>
            <p:nvPr/>
          </p:nvSpPr>
          <p:spPr>
            <a:xfrm>
              <a:off x="7429167" y="5200615"/>
              <a:ext cx="210564" cy="81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558" fill="norm" stroke="1" extrusionOk="0">
                  <a:moveTo>
                    <a:pt x="0" y="21558"/>
                  </a:moveTo>
                  <a:cubicBezTo>
                    <a:pt x="520" y="19196"/>
                    <a:pt x="1041" y="16833"/>
                    <a:pt x="2082" y="14335"/>
                  </a:cubicBezTo>
                  <a:cubicBezTo>
                    <a:pt x="3123" y="11838"/>
                    <a:pt x="4684" y="9206"/>
                    <a:pt x="6636" y="6877"/>
                  </a:cubicBezTo>
                  <a:cubicBezTo>
                    <a:pt x="8588" y="4548"/>
                    <a:pt x="10930" y="2523"/>
                    <a:pt x="12622" y="1409"/>
                  </a:cubicBezTo>
                  <a:cubicBezTo>
                    <a:pt x="14313" y="295"/>
                    <a:pt x="15354" y="93"/>
                    <a:pt x="16525" y="26"/>
                  </a:cubicBezTo>
                  <a:cubicBezTo>
                    <a:pt x="17696" y="-42"/>
                    <a:pt x="18998" y="26"/>
                    <a:pt x="19778" y="228"/>
                  </a:cubicBezTo>
                  <a:cubicBezTo>
                    <a:pt x="20559" y="431"/>
                    <a:pt x="20819" y="768"/>
                    <a:pt x="20299" y="1882"/>
                  </a:cubicBezTo>
                  <a:cubicBezTo>
                    <a:pt x="19778" y="2995"/>
                    <a:pt x="18477" y="4885"/>
                    <a:pt x="17436" y="5965"/>
                  </a:cubicBezTo>
                  <a:cubicBezTo>
                    <a:pt x="16395" y="7045"/>
                    <a:pt x="15614" y="7316"/>
                    <a:pt x="14573" y="7619"/>
                  </a:cubicBezTo>
                  <a:cubicBezTo>
                    <a:pt x="13533" y="7923"/>
                    <a:pt x="12231" y="8260"/>
                    <a:pt x="12231" y="8328"/>
                  </a:cubicBezTo>
                  <a:cubicBezTo>
                    <a:pt x="12231" y="8395"/>
                    <a:pt x="13533" y="8193"/>
                    <a:pt x="14834" y="8092"/>
                  </a:cubicBezTo>
                  <a:cubicBezTo>
                    <a:pt x="16135" y="7990"/>
                    <a:pt x="17436" y="7990"/>
                    <a:pt x="18477" y="8125"/>
                  </a:cubicBezTo>
                  <a:cubicBezTo>
                    <a:pt x="19518" y="8260"/>
                    <a:pt x="20299" y="8531"/>
                    <a:pt x="20819" y="9003"/>
                  </a:cubicBezTo>
                  <a:cubicBezTo>
                    <a:pt x="21340" y="9476"/>
                    <a:pt x="21600" y="10150"/>
                    <a:pt x="21340" y="10623"/>
                  </a:cubicBezTo>
                  <a:cubicBezTo>
                    <a:pt x="21080" y="11095"/>
                    <a:pt x="20299" y="11365"/>
                    <a:pt x="19388" y="11635"/>
                  </a:cubicBezTo>
                  <a:cubicBezTo>
                    <a:pt x="18477" y="11905"/>
                    <a:pt x="17436" y="12175"/>
                    <a:pt x="16265" y="12310"/>
                  </a:cubicBezTo>
                  <a:cubicBezTo>
                    <a:pt x="15094" y="12445"/>
                    <a:pt x="13793" y="12445"/>
                    <a:pt x="13793" y="12243"/>
                  </a:cubicBezTo>
                  <a:cubicBezTo>
                    <a:pt x="13793" y="12040"/>
                    <a:pt x="15094" y="11636"/>
                    <a:pt x="16395" y="11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4" name="Line"/>
            <p:cNvSpPr/>
            <p:nvPr/>
          </p:nvSpPr>
          <p:spPr>
            <a:xfrm>
              <a:off x="7734364" y="5564471"/>
              <a:ext cx="16811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5684"/>
                    <a:pt x="-1303" y="11368"/>
                    <a:pt x="240" y="14968"/>
                  </a:cubicBezTo>
                  <a:cubicBezTo>
                    <a:pt x="1783" y="18568"/>
                    <a:pt x="11040" y="20084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5" name="Line"/>
            <p:cNvSpPr/>
            <p:nvPr/>
          </p:nvSpPr>
          <p:spPr>
            <a:xfrm>
              <a:off x="4628215" y="6838124"/>
              <a:ext cx="263881" cy="789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379" fill="norm" stroke="1" extrusionOk="0">
                  <a:moveTo>
                    <a:pt x="4569" y="8697"/>
                  </a:moveTo>
                  <a:cubicBezTo>
                    <a:pt x="4362" y="10082"/>
                    <a:pt x="4154" y="11466"/>
                    <a:pt x="3531" y="13197"/>
                  </a:cubicBezTo>
                  <a:cubicBezTo>
                    <a:pt x="2908" y="14928"/>
                    <a:pt x="1869" y="17005"/>
                    <a:pt x="1142" y="18528"/>
                  </a:cubicBezTo>
                  <a:cubicBezTo>
                    <a:pt x="415" y="20051"/>
                    <a:pt x="0" y="21020"/>
                    <a:pt x="0" y="21297"/>
                  </a:cubicBezTo>
                  <a:cubicBezTo>
                    <a:pt x="0" y="21574"/>
                    <a:pt x="415" y="21159"/>
                    <a:pt x="1038" y="19947"/>
                  </a:cubicBezTo>
                  <a:cubicBezTo>
                    <a:pt x="1662" y="18736"/>
                    <a:pt x="2492" y="16728"/>
                    <a:pt x="3219" y="14755"/>
                  </a:cubicBezTo>
                  <a:cubicBezTo>
                    <a:pt x="3946" y="12782"/>
                    <a:pt x="4569" y="10843"/>
                    <a:pt x="5088" y="8836"/>
                  </a:cubicBezTo>
                  <a:cubicBezTo>
                    <a:pt x="5608" y="6828"/>
                    <a:pt x="6023" y="4751"/>
                    <a:pt x="6542" y="3366"/>
                  </a:cubicBezTo>
                  <a:cubicBezTo>
                    <a:pt x="7062" y="1982"/>
                    <a:pt x="7685" y="1289"/>
                    <a:pt x="8515" y="839"/>
                  </a:cubicBezTo>
                  <a:cubicBezTo>
                    <a:pt x="9346" y="389"/>
                    <a:pt x="10385" y="182"/>
                    <a:pt x="11527" y="78"/>
                  </a:cubicBezTo>
                  <a:cubicBezTo>
                    <a:pt x="12669" y="-26"/>
                    <a:pt x="13915" y="-26"/>
                    <a:pt x="14954" y="78"/>
                  </a:cubicBezTo>
                  <a:cubicBezTo>
                    <a:pt x="15992" y="182"/>
                    <a:pt x="16823" y="389"/>
                    <a:pt x="17342" y="909"/>
                  </a:cubicBezTo>
                  <a:cubicBezTo>
                    <a:pt x="17862" y="1428"/>
                    <a:pt x="18069" y="2259"/>
                    <a:pt x="17654" y="2986"/>
                  </a:cubicBezTo>
                  <a:cubicBezTo>
                    <a:pt x="17238" y="3712"/>
                    <a:pt x="16200" y="4336"/>
                    <a:pt x="14954" y="4855"/>
                  </a:cubicBezTo>
                  <a:cubicBezTo>
                    <a:pt x="13708" y="5374"/>
                    <a:pt x="12254" y="5789"/>
                    <a:pt x="12254" y="5997"/>
                  </a:cubicBezTo>
                  <a:cubicBezTo>
                    <a:pt x="12254" y="6205"/>
                    <a:pt x="13708" y="6205"/>
                    <a:pt x="15162" y="6447"/>
                  </a:cubicBezTo>
                  <a:cubicBezTo>
                    <a:pt x="16615" y="6689"/>
                    <a:pt x="18069" y="7174"/>
                    <a:pt x="19212" y="7728"/>
                  </a:cubicBezTo>
                  <a:cubicBezTo>
                    <a:pt x="20354" y="8282"/>
                    <a:pt x="21185" y="8905"/>
                    <a:pt x="21392" y="9562"/>
                  </a:cubicBezTo>
                  <a:cubicBezTo>
                    <a:pt x="21600" y="10220"/>
                    <a:pt x="21185" y="10912"/>
                    <a:pt x="20354" y="11328"/>
                  </a:cubicBezTo>
                  <a:cubicBezTo>
                    <a:pt x="19523" y="11743"/>
                    <a:pt x="18277" y="11882"/>
                    <a:pt x="17031" y="11882"/>
                  </a:cubicBezTo>
                  <a:cubicBezTo>
                    <a:pt x="15785" y="11882"/>
                    <a:pt x="14538" y="11743"/>
                    <a:pt x="14435" y="11709"/>
                  </a:cubicBezTo>
                  <a:cubicBezTo>
                    <a:pt x="14331" y="11674"/>
                    <a:pt x="15369" y="11743"/>
                    <a:pt x="16096" y="11812"/>
                  </a:cubicBezTo>
                  <a:cubicBezTo>
                    <a:pt x="16823" y="11882"/>
                    <a:pt x="17238" y="11951"/>
                    <a:pt x="17654" y="12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6" name="Line"/>
            <p:cNvSpPr/>
            <p:nvPr/>
          </p:nvSpPr>
          <p:spPr>
            <a:xfrm>
              <a:off x="4984663" y="7174507"/>
              <a:ext cx="91436" cy="118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7" h="21313" fill="norm" stroke="1" extrusionOk="0">
                  <a:moveTo>
                    <a:pt x="10230" y="5515"/>
                  </a:moveTo>
                  <a:cubicBezTo>
                    <a:pt x="10814" y="3217"/>
                    <a:pt x="11398" y="919"/>
                    <a:pt x="10522" y="460"/>
                  </a:cubicBezTo>
                  <a:cubicBezTo>
                    <a:pt x="9646" y="0"/>
                    <a:pt x="7311" y="1379"/>
                    <a:pt x="5268" y="3906"/>
                  </a:cubicBezTo>
                  <a:cubicBezTo>
                    <a:pt x="3225" y="6434"/>
                    <a:pt x="1473" y="10111"/>
                    <a:pt x="598" y="13098"/>
                  </a:cubicBezTo>
                  <a:cubicBezTo>
                    <a:pt x="-278" y="16085"/>
                    <a:pt x="-278" y="18383"/>
                    <a:pt x="1181" y="19762"/>
                  </a:cubicBezTo>
                  <a:cubicBezTo>
                    <a:pt x="2641" y="21140"/>
                    <a:pt x="5560" y="21600"/>
                    <a:pt x="8771" y="21140"/>
                  </a:cubicBezTo>
                  <a:cubicBezTo>
                    <a:pt x="11981" y="20681"/>
                    <a:pt x="15484" y="19302"/>
                    <a:pt x="17819" y="16315"/>
                  </a:cubicBezTo>
                  <a:cubicBezTo>
                    <a:pt x="20154" y="13328"/>
                    <a:pt x="21322" y="8732"/>
                    <a:pt x="20738" y="5745"/>
                  </a:cubicBezTo>
                  <a:cubicBezTo>
                    <a:pt x="20154" y="2757"/>
                    <a:pt x="17819" y="1379"/>
                    <a:pt x="15192" y="689"/>
                  </a:cubicBezTo>
                  <a:cubicBezTo>
                    <a:pt x="12565" y="0"/>
                    <a:pt x="9646" y="0"/>
                    <a:pt x="672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7" name="Line"/>
            <p:cNvSpPr/>
            <p:nvPr/>
          </p:nvSpPr>
          <p:spPr>
            <a:xfrm>
              <a:off x="4726945" y="6337457"/>
              <a:ext cx="172166" cy="35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336" fill="norm" stroke="1" extrusionOk="0">
                  <a:moveTo>
                    <a:pt x="5199" y="10265"/>
                  </a:moveTo>
                  <a:cubicBezTo>
                    <a:pt x="4246" y="13042"/>
                    <a:pt x="3293" y="15819"/>
                    <a:pt x="2340" y="17825"/>
                  </a:cubicBezTo>
                  <a:cubicBezTo>
                    <a:pt x="1387" y="19831"/>
                    <a:pt x="434" y="21065"/>
                    <a:pt x="117" y="21297"/>
                  </a:cubicBezTo>
                  <a:cubicBezTo>
                    <a:pt x="-201" y="21528"/>
                    <a:pt x="117" y="20757"/>
                    <a:pt x="1228" y="18519"/>
                  </a:cubicBezTo>
                  <a:cubicBezTo>
                    <a:pt x="2340" y="16282"/>
                    <a:pt x="4246" y="12579"/>
                    <a:pt x="5993" y="9571"/>
                  </a:cubicBezTo>
                  <a:cubicBezTo>
                    <a:pt x="7740" y="6562"/>
                    <a:pt x="9328" y="4248"/>
                    <a:pt x="10599" y="2628"/>
                  </a:cubicBezTo>
                  <a:cubicBezTo>
                    <a:pt x="11870" y="1008"/>
                    <a:pt x="12822" y="82"/>
                    <a:pt x="13617" y="5"/>
                  </a:cubicBezTo>
                  <a:cubicBezTo>
                    <a:pt x="14411" y="-72"/>
                    <a:pt x="15046" y="699"/>
                    <a:pt x="15840" y="2782"/>
                  </a:cubicBezTo>
                  <a:cubicBezTo>
                    <a:pt x="16634" y="4865"/>
                    <a:pt x="17587" y="8259"/>
                    <a:pt x="18540" y="10728"/>
                  </a:cubicBezTo>
                  <a:cubicBezTo>
                    <a:pt x="19493" y="13197"/>
                    <a:pt x="20446" y="14739"/>
                    <a:pt x="21399" y="16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8" name="Line"/>
            <p:cNvSpPr/>
            <p:nvPr/>
          </p:nvSpPr>
          <p:spPr>
            <a:xfrm>
              <a:off x="5328453" y="7082505"/>
              <a:ext cx="329675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21" y="19200"/>
                    <a:pt x="9042" y="16800"/>
                    <a:pt x="12642" y="13200"/>
                  </a:cubicBezTo>
                  <a:cubicBezTo>
                    <a:pt x="16242" y="9600"/>
                    <a:pt x="18921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9" name="Line"/>
            <p:cNvSpPr/>
            <p:nvPr/>
          </p:nvSpPr>
          <p:spPr>
            <a:xfrm>
              <a:off x="5481790" y="6936835"/>
              <a:ext cx="1" cy="322008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0" name="Line"/>
            <p:cNvSpPr/>
            <p:nvPr/>
          </p:nvSpPr>
          <p:spPr>
            <a:xfrm>
              <a:off x="6026774" y="6731748"/>
              <a:ext cx="239566" cy="778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438" fill="norm" stroke="1" extrusionOk="0">
                  <a:moveTo>
                    <a:pt x="4669" y="6912"/>
                  </a:moveTo>
                  <a:cubicBezTo>
                    <a:pt x="4444" y="9094"/>
                    <a:pt x="4219" y="11275"/>
                    <a:pt x="3657" y="13385"/>
                  </a:cubicBezTo>
                  <a:cubicBezTo>
                    <a:pt x="3094" y="15496"/>
                    <a:pt x="2194" y="17537"/>
                    <a:pt x="1744" y="18768"/>
                  </a:cubicBezTo>
                  <a:cubicBezTo>
                    <a:pt x="1294" y="19999"/>
                    <a:pt x="1294" y="20421"/>
                    <a:pt x="1069" y="20808"/>
                  </a:cubicBezTo>
                  <a:cubicBezTo>
                    <a:pt x="844" y="21195"/>
                    <a:pt x="394" y="21547"/>
                    <a:pt x="169" y="21406"/>
                  </a:cubicBezTo>
                  <a:cubicBezTo>
                    <a:pt x="-56" y="21266"/>
                    <a:pt x="-56" y="20632"/>
                    <a:pt x="169" y="19190"/>
                  </a:cubicBezTo>
                  <a:cubicBezTo>
                    <a:pt x="394" y="17748"/>
                    <a:pt x="844" y="15496"/>
                    <a:pt x="1519" y="13139"/>
                  </a:cubicBezTo>
                  <a:cubicBezTo>
                    <a:pt x="2194" y="10782"/>
                    <a:pt x="3094" y="8320"/>
                    <a:pt x="4219" y="6244"/>
                  </a:cubicBezTo>
                  <a:cubicBezTo>
                    <a:pt x="5344" y="4168"/>
                    <a:pt x="6694" y="2480"/>
                    <a:pt x="7819" y="1495"/>
                  </a:cubicBezTo>
                  <a:cubicBezTo>
                    <a:pt x="8944" y="510"/>
                    <a:pt x="9844" y="228"/>
                    <a:pt x="10856" y="88"/>
                  </a:cubicBezTo>
                  <a:cubicBezTo>
                    <a:pt x="11869" y="-53"/>
                    <a:pt x="12994" y="-53"/>
                    <a:pt x="14569" y="299"/>
                  </a:cubicBezTo>
                  <a:cubicBezTo>
                    <a:pt x="16144" y="651"/>
                    <a:pt x="18169" y="1354"/>
                    <a:pt x="19519" y="2304"/>
                  </a:cubicBezTo>
                  <a:cubicBezTo>
                    <a:pt x="20869" y="3254"/>
                    <a:pt x="21544" y="4450"/>
                    <a:pt x="20756" y="5435"/>
                  </a:cubicBezTo>
                  <a:cubicBezTo>
                    <a:pt x="19969" y="6420"/>
                    <a:pt x="17719" y="7194"/>
                    <a:pt x="16032" y="7616"/>
                  </a:cubicBezTo>
                  <a:cubicBezTo>
                    <a:pt x="14344" y="8038"/>
                    <a:pt x="13219" y="8109"/>
                    <a:pt x="13219" y="8144"/>
                  </a:cubicBezTo>
                  <a:cubicBezTo>
                    <a:pt x="13219" y="8179"/>
                    <a:pt x="14344" y="8179"/>
                    <a:pt x="15919" y="8425"/>
                  </a:cubicBezTo>
                  <a:cubicBezTo>
                    <a:pt x="17494" y="8671"/>
                    <a:pt x="19519" y="9164"/>
                    <a:pt x="20082" y="9903"/>
                  </a:cubicBezTo>
                  <a:cubicBezTo>
                    <a:pt x="20644" y="10641"/>
                    <a:pt x="19744" y="11626"/>
                    <a:pt x="18169" y="12260"/>
                  </a:cubicBezTo>
                  <a:cubicBezTo>
                    <a:pt x="16594" y="12893"/>
                    <a:pt x="14344" y="13174"/>
                    <a:pt x="12657" y="13280"/>
                  </a:cubicBezTo>
                  <a:cubicBezTo>
                    <a:pt x="10969" y="13385"/>
                    <a:pt x="9844" y="13315"/>
                    <a:pt x="9507" y="13139"/>
                  </a:cubicBezTo>
                  <a:cubicBezTo>
                    <a:pt x="9169" y="12963"/>
                    <a:pt x="9619" y="12682"/>
                    <a:pt x="10069" y="12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1" name="Line"/>
            <p:cNvSpPr/>
            <p:nvPr/>
          </p:nvSpPr>
          <p:spPr>
            <a:xfrm>
              <a:off x="6394144" y="7067171"/>
              <a:ext cx="15334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500"/>
                    <a:pt x="7200" y="9000"/>
                    <a:pt x="3600" y="12600"/>
                  </a:cubicBezTo>
                  <a:cubicBezTo>
                    <a:pt x="0" y="16200"/>
                    <a:pt x="0" y="189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2" name="Line"/>
            <p:cNvSpPr/>
            <p:nvPr/>
          </p:nvSpPr>
          <p:spPr>
            <a:xfrm>
              <a:off x="6095137" y="6429459"/>
              <a:ext cx="138004" cy="19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9" fill="norm" stroke="1" extrusionOk="0">
                  <a:moveTo>
                    <a:pt x="0" y="10248"/>
                  </a:moveTo>
                  <a:cubicBezTo>
                    <a:pt x="400" y="13053"/>
                    <a:pt x="800" y="15859"/>
                    <a:pt x="800" y="17963"/>
                  </a:cubicBezTo>
                  <a:cubicBezTo>
                    <a:pt x="800" y="20066"/>
                    <a:pt x="400" y="21469"/>
                    <a:pt x="200" y="21329"/>
                  </a:cubicBezTo>
                  <a:cubicBezTo>
                    <a:pt x="0" y="21188"/>
                    <a:pt x="0" y="19505"/>
                    <a:pt x="1200" y="16139"/>
                  </a:cubicBezTo>
                  <a:cubicBezTo>
                    <a:pt x="2400" y="12773"/>
                    <a:pt x="4800" y="7724"/>
                    <a:pt x="7200" y="4498"/>
                  </a:cubicBezTo>
                  <a:cubicBezTo>
                    <a:pt x="9600" y="1272"/>
                    <a:pt x="12000" y="-131"/>
                    <a:pt x="13800" y="9"/>
                  </a:cubicBezTo>
                  <a:cubicBezTo>
                    <a:pt x="15600" y="150"/>
                    <a:pt x="16800" y="1833"/>
                    <a:pt x="18000" y="4638"/>
                  </a:cubicBezTo>
                  <a:cubicBezTo>
                    <a:pt x="19200" y="7443"/>
                    <a:pt x="20400" y="11370"/>
                    <a:pt x="21600" y="15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3" name="Line"/>
            <p:cNvSpPr/>
            <p:nvPr/>
          </p:nvSpPr>
          <p:spPr>
            <a:xfrm>
              <a:off x="6716151" y="6742608"/>
              <a:ext cx="222339" cy="470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4"/>
                  </a:moveTo>
                  <a:cubicBezTo>
                    <a:pt x="497" y="587"/>
                    <a:pt x="993" y="0"/>
                    <a:pt x="1738" y="0"/>
                  </a:cubicBezTo>
                  <a:cubicBezTo>
                    <a:pt x="2483" y="0"/>
                    <a:pt x="3476" y="587"/>
                    <a:pt x="5338" y="2113"/>
                  </a:cubicBezTo>
                  <a:cubicBezTo>
                    <a:pt x="7200" y="3639"/>
                    <a:pt x="9931" y="6104"/>
                    <a:pt x="12786" y="8980"/>
                  </a:cubicBezTo>
                  <a:cubicBezTo>
                    <a:pt x="15641" y="11857"/>
                    <a:pt x="18621" y="15143"/>
                    <a:pt x="20110" y="17315"/>
                  </a:cubicBezTo>
                  <a:cubicBezTo>
                    <a:pt x="21600" y="19487"/>
                    <a:pt x="21600" y="20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4" name="Line"/>
            <p:cNvSpPr/>
            <p:nvPr/>
          </p:nvSpPr>
          <p:spPr>
            <a:xfrm>
              <a:off x="6802251" y="6760498"/>
              <a:ext cx="228241" cy="46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21199" y="0"/>
                  </a:moveTo>
                  <a:cubicBezTo>
                    <a:pt x="19300" y="708"/>
                    <a:pt x="17401" y="1416"/>
                    <a:pt x="14909" y="3364"/>
                  </a:cubicBezTo>
                  <a:cubicBezTo>
                    <a:pt x="12417" y="5311"/>
                    <a:pt x="9331" y="8498"/>
                    <a:pt x="6601" y="11449"/>
                  </a:cubicBezTo>
                  <a:cubicBezTo>
                    <a:pt x="3872" y="14400"/>
                    <a:pt x="1498" y="17115"/>
                    <a:pt x="548" y="18767"/>
                  </a:cubicBezTo>
                  <a:cubicBezTo>
                    <a:pt x="-401" y="20420"/>
                    <a:pt x="74" y="21010"/>
                    <a:pt x="54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5" name="Line"/>
            <p:cNvSpPr/>
            <p:nvPr/>
          </p:nvSpPr>
          <p:spPr>
            <a:xfrm>
              <a:off x="7075813" y="7090172"/>
              <a:ext cx="23681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2880"/>
                    <a:pt x="-1585" y="5760"/>
                    <a:pt x="575" y="9360"/>
                  </a:cubicBezTo>
                  <a:cubicBezTo>
                    <a:pt x="2735" y="12960"/>
                    <a:pt x="11375" y="1728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6" name="Line"/>
            <p:cNvSpPr/>
            <p:nvPr/>
          </p:nvSpPr>
          <p:spPr>
            <a:xfrm>
              <a:off x="7068826" y="6975169"/>
              <a:ext cx="53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7" name="Line"/>
            <p:cNvSpPr/>
            <p:nvPr/>
          </p:nvSpPr>
          <p:spPr>
            <a:xfrm>
              <a:off x="3948422" y="7079272"/>
              <a:ext cx="214672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484"/>
                  </a:moveTo>
                  <a:cubicBezTo>
                    <a:pt x="4886" y="521"/>
                    <a:pt x="9771" y="-1443"/>
                    <a:pt x="13371" y="1502"/>
                  </a:cubicBezTo>
                  <a:cubicBezTo>
                    <a:pt x="16971" y="4448"/>
                    <a:pt x="19286" y="12302"/>
                    <a:pt x="21600" y="20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8" name="Line"/>
            <p:cNvSpPr/>
            <p:nvPr/>
          </p:nvSpPr>
          <p:spPr>
            <a:xfrm>
              <a:off x="3933088" y="7251175"/>
              <a:ext cx="145671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9" name="Line"/>
            <p:cNvSpPr/>
            <p:nvPr/>
          </p:nvSpPr>
          <p:spPr>
            <a:xfrm>
              <a:off x="1756316" y="6834350"/>
              <a:ext cx="198729" cy="468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404" fill="norm" stroke="1" extrusionOk="0">
                  <a:moveTo>
                    <a:pt x="15719" y="1179"/>
                  </a:moveTo>
                  <a:cubicBezTo>
                    <a:pt x="14888" y="712"/>
                    <a:pt x="14057" y="245"/>
                    <a:pt x="12811" y="70"/>
                  </a:cubicBezTo>
                  <a:cubicBezTo>
                    <a:pt x="11565" y="-105"/>
                    <a:pt x="9903" y="12"/>
                    <a:pt x="7965" y="829"/>
                  </a:cubicBezTo>
                  <a:cubicBezTo>
                    <a:pt x="6026" y="1646"/>
                    <a:pt x="3811" y="3164"/>
                    <a:pt x="2565" y="5908"/>
                  </a:cubicBezTo>
                  <a:cubicBezTo>
                    <a:pt x="1319" y="8652"/>
                    <a:pt x="1042" y="12621"/>
                    <a:pt x="765" y="14957"/>
                  </a:cubicBezTo>
                  <a:cubicBezTo>
                    <a:pt x="488" y="17292"/>
                    <a:pt x="211" y="17992"/>
                    <a:pt x="72" y="18810"/>
                  </a:cubicBezTo>
                  <a:cubicBezTo>
                    <a:pt x="-66" y="19627"/>
                    <a:pt x="-66" y="20561"/>
                    <a:pt x="626" y="21028"/>
                  </a:cubicBezTo>
                  <a:cubicBezTo>
                    <a:pt x="1319" y="21495"/>
                    <a:pt x="2703" y="21495"/>
                    <a:pt x="6303" y="21203"/>
                  </a:cubicBezTo>
                  <a:cubicBezTo>
                    <a:pt x="9903" y="20911"/>
                    <a:pt x="15719" y="20327"/>
                    <a:pt x="21534" y="19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0" name="Line"/>
            <p:cNvSpPr/>
            <p:nvPr/>
          </p:nvSpPr>
          <p:spPr>
            <a:xfrm>
              <a:off x="1748039" y="7136173"/>
              <a:ext cx="18400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00" y="15600"/>
                    <a:pt x="1800" y="9600"/>
                    <a:pt x="5400" y="6000"/>
                  </a:cubicBezTo>
                  <a:cubicBezTo>
                    <a:pt x="9000" y="2400"/>
                    <a:pt x="153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1" name="Line"/>
            <p:cNvSpPr/>
            <p:nvPr/>
          </p:nvSpPr>
          <p:spPr>
            <a:xfrm>
              <a:off x="2067441" y="6792589"/>
              <a:ext cx="242564" cy="53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459" fill="norm" stroke="1" extrusionOk="0">
                  <a:moveTo>
                    <a:pt x="20937" y="1486"/>
                  </a:moveTo>
                  <a:cubicBezTo>
                    <a:pt x="21159" y="972"/>
                    <a:pt x="21382" y="457"/>
                    <a:pt x="20491" y="200"/>
                  </a:cubicBezTo>
                  <a:cubicBezTo>
                    <a:pt x="19601" y="-57"/>
                    <a:pt x="17596" y="-57"/>
                    <a:pt x="15370" y="149"/>
                  </a:cubicBezTo>
                  <a:cubicBezTo>
                    <a:pt x="13143" y="354"/>
                    <a:pt x="10693" y="766"/>
                    <a:pt x="8689" y="1846"/>
                  </a:cubicBezTo>
                  <a:cubicBezTo>
                    <a:pt x="6685" y="2926"/>
                    <a:pt x="5126" y="4674"/>
                    <a:pt x="4458" y="6834"/>
                  </a:cubicBezTo>
                  <a:cubicBezTo>
                    <a:pt x="3790" y="8994"/>
                    <a:pt x="4013" y="11566"/>
                    <a:pt x="3456" y="13777"/>
                  </a:cubicBezTo>
                  <a:cubicBezTo>
                    <a:pt x="2900" y="15989"/>
                    <a:pt x="1563" y="17840"/>
                    <a:pt x="784" y="19074"/>
                  </a:cubicBezTo>
                  <a:cubicBezTo>
                    <a:pt x="5" y="20309"/>
                    <a:pt x="-218" y="20926"/>
                    <a:pt x="227" y="21234"/>
                  </a:cubicBezTo>
                  <a:cubicBezTo>
                    <a:pt x="673" y="21543"/>
                    <a:pt x="1786" y="21543"/>
                    <a:pt x="4792" y="21183"/>
                  </a:cubicBezTo>
                  <a:cubicBezTo>
                    <a:pt x="7799" y="20823"/>
                    <a:pt x="12697" y="20103"/>
                    <a:pt x="17596" y="19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2" name="Line"/>
            <p:cNvSpPr/>
            <p:nvPr/>
          </p:nvSpPr>
          <p:spPr>
            <a:xfrm>
              <a:off x="2323052" y="6890834"/>
              <a:ext cx="176338" cy="240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fill="norm" stroke="1" extrusionOk="0">
                  <a:moveTo>
                    <a:pt x="0" y="0"/>
                  </a:moveTo>
                  <a:cubicBezTo>
                    <a:pt x="2504" y="1364"/>
                    <a:pt x="5009" y="2728"/>
                    <a:pt x="7983" y="5684"/>
                  </a:cubicBezTo>
                  <a:cubicBezTo>
                    <a:pt x="10957" y="8640"/>
                    <a:pt x="14400" y="13187"/>
                    <a:pt x="16748" y="16143"/>
                  </a:cubicBezTo>
                  <a:cubicBezTo>
                    <a:pt x="19096" y="19099"/>
                    <a:pt x="20348" y="20463"/>
                    <a:pt x="20974" y="21032"/>
                  </a:cubicBezTo>
                  <a:cubicBezTo>
                    <a:pt x="21600" y="21600"/>
                    <a:pt x="21600" y="21373"/>
                    <a:pt x="21600" y="21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3" name="Line"/>
            <p:cNvSpPr/>
            <p:nvPr/>
          </p:nvSpPr>
          <p:spPr>
            <a:xfrm>
              <a:off x="2472911" y="6898501"/>
              <a:ext cx="110815" cy="40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600" fill="norm" stroke="1" extrusionOk="0">
                  <a:moveTo>
                    <a:pt x="21286" y="0"/>
                  </a:moveTo>
                  <a:cubicBezTo>
                    <a:pt x="17850" y="2581"/>
                    <a:pt x="14413" y="5162"/>
                    <a:pt x="10977" y="8083"/>
                  </a:cubicBezTo>
                  <a:cubicBezTo>
                    <a:pt x="7541" y="11004"/>
                    <a:pt x="4104" y="14264"/>
                    <a:pt x="2141" y="16302"/>
                  </a:cubicBezTo>
                  <a:cubicBezTo>
                    <a:pt x="177" y="18340"/>
                    <a:pt x="-314" y="19155"/>
                    <a:pt x="177" y="19834"/>
                  </a:cubicBezTo>
                  <a:cubicBezTo>
                    <a:pt x="668" y="20513"/>
                    <a:pt x="2141" y="21057"/>
                    <a:pt x="36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4" name="Line"/>
            <p:cNvSpPr/>
            <p:nvPr/>
          </p:nvSpPr>
          <p:spPr>
            <a:xfrm>
              <a:off x="2606725" y="7189840"/>
              <a:ext cx="7668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5" name="Line"/>
            <p:cNvSpPr/>
            <p:nvPr/>
          </p:nvSpPr>
          <p:spPr>
            <a:xfrm>
              <a:off x="2622059" y="7051838"/>
              <a:ext cx="43934" cy="49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9" h="20917" fill="norm" stroke="1" extrusionOk="0">
                  <a:moveTo>
                    <a:pt x="10800" y="12960"/>
                  </a:moveTo>
                  <a:cubicBezTo>
                    <a:pt x="6000" y="16200"/>
                    <a:pt x="1200" y="19440"/>
                    <a:pt x="3000" y="20520"/>
                  </a:cubicBezTo>
                  <a:cubicBezTo>
                    <a:pt x="4800" y="21600"/>
                    <a:pt x="13200" y="20520"/>
                    <a:pt x="17400" y="16740"/>
                  </a:cubicBezTo>
                  <a:cubicBezTo>
                    <a:pt x="21600" y="12960"/>
                    <a:pt x="21600" y="6480"/>
                    <a:pt x="18000" y="3240"/>
                  </a:cubicBezTo>
                  <a:cubicBezTo>
                    <a:pt x="14400" y="0"/>
                    <a:pt x="7200" y="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6" name="Line"/>
            <p:cNvSpPr/>
            <p:nvPr/>
          </p:nvSpPr>
          <p:spPr>
            <a:xfrm>
              <a:off x="2913399" y="6706830"/>
              <a:ext cx="53668" cy="693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fill="norm" stroke="1" extrusionOk="0">
                  <a:moveTo>
                    <a:pt x="0" y="0"/>
                  </a:moveTo>
                  <a:cubicBezTo>
                    <a:pt x="2057" y="3176"/>
                    <a:pt x="4114" y="6353"/>
                    <a:pt x="5143" y="9490"/>
                  </a:cubicBezTo>
                  <a:cubicBezTo>
                    <a:pt x="6171" y="12626"/>
                    <a:pt x="6171" y="15724"/>
                    <a:pt x="6171" y="17590"/>
                  </a:cubicBezTo>
                  <a:cubicBezTo>
                    <a:pt x="6171" y="19456"/>
                    <a:pt x="6171" y="20091"/>
                    <a:pt x="6171" y="20607"/>
                  </a:cubicBezTo>
                  <a:cubicBezTo>
                    <a:pt x="6171" y="21124"/>
                    <a:pt x="6171" y="21521"/>
                    <a:pt x="8743" y="21560"/>
                  </a:cubicBezTo>
                  <a:cubicBezTo>
                    <a:pt x="11314" y="21600"/>
                    <a:pt x="16457" y="21282"/>
                    <a:pt x="21600" y="20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7" name="Line"/>
            <p:cNvSpPr/>
            <p:nvPr/>
          </p:nvSpPr>
          <p:spPr>
            <a:xfrm>
              <a:off x="3028401" y="6852500"/>
              <a:ext cx="214673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14" y="3086"/>
                    <a:pt x="4629" y="6171"/>
                    <a:pt x="7586" y="9551"/>
                  </a:cubicBezTo>
                  <a:cubicBezTo>
                    <a:pt x="10543" y="12931"/>
                    <a:pt x="14143" y="16604"/>
                    <a:pt x="16586" y="18661"/>
                  </a:cubicBezTo>
                  <a:cubicBezTo>
                    <a:pt x="19029" y="20718"/>
                    <a:pt x="20314" y="211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8" name="Line"/>
            <p:cNvSpPr/>
            <p:nvPr/>
          </p:nvSpPr>
          <p:spPr>
            <a:xfrm>
              <a:off x="3117848" y="6814166"/>
              <a:ext cx="140559" cy="49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600" fill="norm" stroke="1" extrusionOk="0">
                  <a:moveTo>
                    <a:pt x="21214" y="0"/>
                  </a:moveTo>
                  <a:cubicBezTo>
                    <a:pt x="16585" y="2991"/>
                    <a:pt x="11957" y="5982"/>
                    <a:pt x="8293" y="8917"/>
                  </a:cubicBezTo>
                  <a:cubicBezTo>
                    <a:pt x="4628" y="11852"/>
                    <a:pt x="1928" y="14732"/>
                    <a:pt x="771" y="16837"/>
                  </a:cubicBezTo>
                  <a:cubicBezTo>
                    <a:pt x="-386" y="18942"/>
                    <a:pt x="0" y="20271"/>
                    <a:pt x="3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9" name="Line"/>
            <p:cNvSpPr/>
            <p:nvPr/>
          </p:nvSpPr>
          <p:spPr>
            <a:xfrm>
              <a:off x="3308460" y="7166840"/>
              <a:ext cx="18949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5082"/>
                    <a:pt x="3818" y="10165"/>
                    <a:pt x="1118" y="13765"/>
                  </a:cubicBezTo>
                  <a:cubicBezTo>
                    <a:pt x="-1582" y="17365"/>
                    <a:pt x="1118" y="19482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0" name="Line"/>
            <p:cNvSpPr/>
            <p:nvPr/>
          </p:nvSpPr>
          <p:spPr>
            <a:xfrm>
              <a:off x="3312074" y="6990503"/>
              <a:ext cx="29391" cy="49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106" fill="norm" stroke="1" extrusionOk="0">
                  <a:moveTo>
                    <a:pt x="0" y="12960"/>
                  </a:moveTo>
                  <a:cubicBezTo>
                    <a:pt x="7200" y="17280"/>
                    <a:pt x="14400" y="21600"/>
                    <a:pt x="18000" y="21060"/>
                  </a:cubicBezTo>
                  <a:cubicBezTo>
                    <a:pt x="21600" y="20520"/>
                    <a:pt x="21600" y="15120"/>
                    <a:pt x="18000" y="10800"/>
                  </a:cubicBezTo>
                  <a:cubicBezTo>
                    <a:pt x="14400" y="6480"/>
                    <a:pt x="7200" y="324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1" name="Line"/>
            <p:cNvSpPr/>
            <p:nvPr/>
          </p:nvSpPr>
          <p:spPr>
            <a:xfrm>
              <a:off x="3427077" y="6679887"/>
              <a:ext cx="149799" cy="640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561" fill="norm" stroke="1" extrusionOk="0">
                  <a:moveTo>
                    <a:pt x="6590" y="1940"/>
                  </a:moveTo>
                  <a:cubicBezTo>
                    <a:pt x="6590" y="1510"/>
                    <a:pt x="6590" y="1080"/>
                    <a:pt x="7322" y="692"/>
                  </a:cubicBezTo>
                  <a:cubicBezTo>
                    <a:pt x="8054" y="305"/>
                    <a:pt x="9519" y="-39"/>
                    <a:pt x="11898" y="4"/>
                  </a:cubicBezTo>
                  <a:cubicBezTo>
                    <a:pt x="14278" y="47"/>
                    <a:pt x="17573" y="477"/>
                    <a:pt x="19403" y="1811"/>
                  </a:cubicBezTo>
                  <a:cubicBezTo>
                    <a:pt x="21234" y="3145"/>
                    <a:pt x="21600" y="5383"/>
                    <a:pt x="21417" y="7620"/>
                  </a:cubicBezTo>
                  <a:cubicBezTo>
                    <a:pt x="21234" y="9857"/>
                    <a:pt x="20502" y="12095"/>
                    <a:pt x="19953" y="14160"/>
                  </a:cubicBezTo>
                  <a:cubicBezTo>
                    <a:pt x="19403" y="16226"/>
                    <a:pt x="19037" y="18119"/>
                    <a:pt x="18854" y="19281"/>
                  </a:cubicBezTo>
                  <a:cubicBezTo>
                    <a:pt x="18671" y="20442"/>
                    <a:pt x="18671" y="20873"/>
                    <a:pt x="17756" y="21131"/>
                  </a:cubicBezTo>
                  <a:cubicBezTo>
                    <a:pt x="16841" y="21389"/>
                    <a:pt x="15010" y="21475"/>
                    <a:pt x="11898" y="21518"/>
                  </a:cubicBezTo>
                  <a:cubicBezTo>
                    <a:pt x="8786" y="21561"/>
                    <a:pt x="4393" y="21561"/>
                    <a:pt x="0" y="21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2" name="Line"/>
            <p:cNvSpPr/>
            <p:nvPr/>
          </p:nvSpPr>
          <p:spPr>
            <a:xfrm>
              <a:off x="2008712" y="6253419"/>
              <a:ext cx="1133555" cy="461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412" fill="norm" stroke="1" extrusionOk="0">
                  <a:moveTo>
                    <a:pt x="0" y="21412"/>
                  </a:moveTo>
                  <a:cubicBezTo>
                    <a:pt x="1362" y="19157"/>
                    <a:pt x="2724" y="16902"/>
                    <a:pt x="3916" y="14766"/>
                  </a:cubicBezTo>
                  <a:cubicBezTo>
                    <a:pt x="5108" y="12630"/>
                    <a:pt x="6130" y="10612"/>
                    <a:pt x="7273" y="8416"/>
                  </a:cubicBezTo>
                  <a:cubicBezTo>
                    <a:pt x="8416" y="6221"/>
                    <a:pt x="9681" y="3847"/>
                    <a:pt x="10386" y="2423"/>
                  </a:cubicBezTo>
                  <a:cubicBezTo>
                    <a:pt x="11092" y="999"/>
                    <a:pt x="11238" y="524"/>
                    <a:pt x="11432" y="227"/>
                  </a:cubicBezTo>
                  <a:cubicBezTo>
                    <a:pt x="11627" y="-69"/>
                    <a:pt x="11870" y="-188"/>
                    <a:pt x="12503" y="583"/>
                  </a:cubicBezTo>
                  <a:cubicBezTo>
                    <a:pt x="13135" y="1355"/>
                    <a:pt x="14157" y="3016"/>
                    <a:pt x="15300" y="4737"/>
                  </a:cubicBezTo>
                  <a:cubicBezTo>
                    <a:pt x="16443" y="6458"/>
                    <a:pt x="17708" y="8238"/>
                    <a:pt x="18705" y="9544"/>
                  </a:cubicBezTo>
                  <a:cubicBezTo>
                    <a:pt x="19703" y="10849"/>
                    <a:pt x="20432" y="11680"/>
                    <a:pt x="20895" y="12392"/>
                  </a:cubicBezTo>
                  <a:cubicBezTo>
                    <a:pt x="21357" y="13104"/>
                    <a:pt x="21551" y="13698"/>
                    <a:pt x="21576" y="14232"/>
                  </a:cubicBezTo>
                  <a:cubicBezTo>
                    <a:pt x="21600" y="14766"/>
                    <a:pt x="21454" y="15241"/>
                    <a:pt x="21308" y="15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3" name="Line"/>
            <p:cNvSpPr/>
            <p:nvPr/>
          </p:nvSpPr>
          <p:spPr>
            <a:xfrm>
              <a:off x="958354" y="7096362"/>
              <a:ext cx="245340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850" y="11040"/>
                    <a:pt x="11700" y="1783"/>
                    <a:pt x="15300" y="240"/>
                  </a:cubicBezTo>
                  <a:cubicBezTo>
                    <a:pt x="18900" y="-1303"/>
                    <a:pt x="2025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4" name="Line"/>
            <p:cNvSpPr/>
            <p:nvPr/>
          </p:nvSpPr>
          <p:spPr>
            <a:xfrm>
              <a:off x="996689" y="7228175"/>
              <a:ext cx="153337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5" name="Line"/>
            <p:cNvSpPr/>
            <p:nvPr/>
          </p:nvSpPr>
          <p:spPr>
            <a:xfrm>
              <a:off x="1755706" y="7550501"/>
              <a:ext cx="1579370" cy="8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fill="norm" stroke="1" extrusionOk="0">
                  <a:moveTo>
                    <a:pt x="0" y="21518"/>
                  </a:moveTo>
                  <a:cubicBezTo>
                    <a:pt x="1223" y="18245"/>
                    <a:pt x="2447" y="14973"/>
                    <a:pt x="3740" y="12354"/>
                  </a:cubicBezTo>
                  <a:cubicBezTo>
                    <a:pt x="5033" y="9736"/>
                    <a:pt x="6396" y="7773"/>
                    <a:pt x="7759" y="6136"/>
                  </a:cubicBezTo>
                  <a:cubicBezTo>
                    <a:pt x="9122" y="4500"/>
                    <a:pt x="10485" y="3191"/>
                    <a:pt x="11883" y="2209"/>
                  </a:cubicBezTo>
                  <a:cubicBezTo>
                    <a:pt x="13282" y="1227"/>
                    <a:pt x="14715" y="573"/>
                    <a:pt x="16078" y="245"/>
                  </a:cubicBezTo>
                  <a:cubicBezTo>
                    <a:pt x="17441" y="-82"/>
                    <a:pt x="18734" y="-82"/>
                    <a:pt x="19643" y="245"/>
                  </a:cubicBezTo>
                  <a:cubicBezTo>
                    <a:pt x="20551" y="573"/>
                    <a:pt x="21076" y="1227"/>
                    <a:pt x="21600" y="18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6" name="Line"/>
            <p:cNvSpPr/>
            <p:nvPr/>
          </p:nvSpPr>
          <p:spPr>
            <a:xfrm>
              <a:off x="1433699" y="7673626"/>
              <a:ext cx="1778707" cy="121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4" fill="norm" stroke="1" extrusionOk="0">
                  <a:moveTo>
                    <a:pt x="0" y="21464"/>
                  </a:moveTo>
                  <a:cubicBezTo>
                    <a:pt x="900" y="21014"/>
                    <a:pt x="1800" y="20564"/>
                    <a:pt x="2855" y="19214"/>
                  </a:cubicBezTo>
                  <a:cubicBezTo>
                    <a:pt x="3910" y="17864"/>
                    <a:pt x="5121" y="15614"/>
                    <a:pt x="6424" y="13364"/>
                  </a:cubicBezTo>
                  <a:cubicBezTo>
                    <a:pt x="7728" y="11114"/>
                    <a:pt x="9124" y="8864"/>
                    <a:pt x="10350" y="7064"/>
                  </a:cubicBezTo>
                  <a:cubicBezTo>
                    <a:pt x="11576" y="5264"/>
                    <a:pt x="12631" y="3914"/>
                    <a:pt x="13810" y="2789"/>
                  </a:cubicBezTo>
                  <a:cubicBezTo>
                    <a:pt x="14990" y="1664"/>
                    <a:pt x="16293" y="764"/>
                    <a:pt x="17519" y="314"/>
                  </a:cubicBezTo>
                  <a:cubicBezTo>
                    <a:pt x="18745" y="-136"/>
                    <a:pt x="19893" y="-136"/>
                    <a:pt x="20560" y="539"/>
                  </a:cubicBezTo>
                  <a:cubicBezTo>
                    <a:pt x="21228" y="1214"/>
                    <a:pt x="21414" y="2564"/>
                    <a:pt x="21600" y="3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7" name="Line"/>
            <p:cNvSpPr/>
            <p:nvPr/>
          </p:nvSpPr>
          <p:spPr>
            <a:xfrm>
              <a:off x="0" y="6829500"/>
              <a:ext cx="276007" cy="191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00" y="4320"/>
                    <a:pt x="9200" y="8640"/>
                    <a:pt x="12600" y="12240"/>
                  </a:cubicBezTo>
                  <a:cubicBezTo>
                    <a:pt x="16000" y="15840"/>
                    <a:pt x="18200" y="18720"/>
                    <a:pt x="19500" y="20160"/>
                  </a:cubicBezTo>
                  <a:cubicBezTo>
                    <a:pt x="20800" y="21600"/>
                    <a:pt x="212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8" name="Line"/>
            <p:cNvSpPr/>
            <p:nvPr/>
          </p:nvSpPr>
          <p:spPr>
            <a:xfrm>
              <a:off x="239329" y="6795881"/>
              <a:ext cx="136347" cy="397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244" fill="norm" stroke="1" extrusionOk="0">
                  <a:moveTo>
                    <a:pt x="21341" y="157"/>
                  </a:moveTo>
                  <a:cubicBezTo>
                    <a:pt x="19341" y="21"/>
                    <a:pt x="17341" y="-116"/>
                    <a:pt x="15741" y="157"/>
                  </a:cubicBezTo>
                  <a:cubicBezTo>
                    <a:pt x="14141" y="431"/>
                    <a:pt x="12941" y="1114"/>
                    <a:pt x="11141" y="3028"/>
                  </a:cubicBezTo>
                  <a:cubicBezTo>
                    <a:pt x="9341" y="4942"/>
                    <a:pt x="6941" y="8087"/>
                    <a:pt x="4941" y="10821"/>
                  </a:cubicBezTo>
                  <a:cubicBezTo>
                    <a:pt x="2941" y="13555"/>
                    <a:pt x="1341" y="15879"/>
                    <a:pt x="541" y="17656"/>
                  </a:cubicBezTo>
                  <a:cubicBezTo>
                    <a:pt x="-259" y="19433"/>
                    <a:pt x="-259" y="20664"/>
                    <a:pt x="1141" y="21074"/>
                  </a:cubicBezTo>
                  <a:cubicBezTo>
                    <a:pt x="2541" y="21484"/>
                    <a:pt x="5341" y="21074"/>
                    <a:pt x="8141" y="206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9" name="Line"/>
            <p:cNvSpPr/>
            <p:nvPr/>
          </p:nvSpPr>
          <p:spPr>
            <a:xfrm>
              <a:off x="383341" y="7266509"/>
              <a:ext cx="23002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0" name="Line"/>
            <p:cNvSpPr/>
            <p:nvPr/>
          </p:nvSpPr>
          <p:spPr>
            <a:xfrm>
              <a:off x="361765" y="7067171"/>
              <a:ext cx="48761" cy="6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4" h="20670" fill="norm" stroke="1" extrusionOk="0">
                  <a:moveTo>
                    <a:pt x="11770" y="0"/>
                  </a:moveTo>
                  <a:cubicBezTo>
                    <a:pt x="7656" y="2314"/>
                    <a:pt x="3541" y="4629"/>
                    <a:pt x="1484" y="7714"/>
                  </a:cubicBezTo>
                  <a:cubicBezTo>
                    <a:pt x="-573" y="10800"/>
                    <a:pt x="-573" y="14657"/>
                    <a:pt x="1998" y="17357"/>
                  </a:cubicBezTo>
                  <a:cubicBezTo>
                    <a:pt x="4570" y="20057"/>
                    <a:pt x="9713" y="21600"/>
                    <a:pt x="13827" y="20057"/>
                  </a:cubicBezTo>
                  <a:cubicBezTo>
                    <a:pt x="17941" y="18514"/>
                    <a:pt x="21027" y="13886"/>
                    <a:pt x="18970" y="10414"/>
                  </a:cubicBezTo>
                  <a:cubicBezTo>
                    <a:pt x="16913" y="6943"/>
                    <a:pt x="9713" y="4629"/>
                    <a:pt x="2513" y="2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1" name="Line"/>
            <p:cNvSpPr/>
            <p:nvPr/>
          </p:nvSpPr>
          <p:spPr>
            <a:xfrm>
              <a:off x="70317" y="6395387"/>
              <a:ext cx="236357" cy="304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241" fill="norm" stroke="1" extrusionOk="0">
                  <a:moveTo>
                    <a:pt x="4061" y="8902"/>
                  </a:moveTo>
                  <a:cubicBezTo>
                    <a:pt x="3364" y="12115"/>
                    <a:pt x="2667" y="15329"/>
                    <a:pt x="1970" y="17560"/>
                  </a:cubicBezTo>
                  <a:cubicBezTo>
                    <a:pt x="1274" y="19791"/>
                    <a:pt x="577" y="21041"/>
                    <a:pt x="228" y="21219"/>
                  </a:cubicBezTo>
                  <a:cubicBezTo>
                    <a:pt x="-120" y="21398"/>
                    <a:pt x="-120" y="20505"/>
                    <a:pt x="577" y="18096"/>
                  </a:cubicBezTo>
                  <a:cubicBezTo>
                    <a:pt x="1274" y="15686"/>
                    <a:pt x="2667" y="11758"/>
                    <a:pt x="3828" y="8902"/>
                  </a:cubicBezTo>
                  <a:cubicBezTo>
                    <a:pt x="4990" y="6046"/>
                    <a:pt x="5919" y="4261"/>
                    <a:pt x="6732" y="2833"/>
                  </a:cubicBezTo>
                  <a:cubicBezTo>
                    <a:pt x="7545" y="1405"/>
                    <a:pt x="8241" y="334"/>
                    <a:pt x="9054" y="66"/>
                  </a:cubicBezTo>
                  <a:cubicBezTo>
                    <a:pt x="9867" y="-202"/>
                    <a:pt x="10796" y="334"/>
                    <a:pt x="11957" y="2029"/>
                  </a:cubicBezTo>
                  <a:cubicBezTo>
                    <a:pt x="13119" y="3725"/>
                    <a:pt x="14512" y="6581"/>
                    <a:pt x="16138" y="9348"/>
                  </a:cubicBezTo>
                  <a:cubicBezTo>
                    <a:pt x="17764" y="12115"/>
                    <a:pt x="19622" y="14793"/>
                    <a:pt x="21480" y="17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2" name="Line"/>
            <p:cNvSpPr/>
            <p:nvPr/>
          </p:nvSpPr>
          <p:spPr>
            <a:xfrm>
              <a:off x="3902421" y="8056194"/>
              <a:ext cx="176338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65" y="360"/>
                    <a:pt x="3130" y="720"/>
                    <a:pt x="5165" y="2610"/>
                  </a:cubicBezTo>
                  <a:cubicBezTo>
                    <a:pt x="7200" y="4500"/>
                    <a:pt x="9704" y="7920"/>
                    <a:pt x="11896" y="11070"/>
                  </a:cubicBezTo>
                  <a:cubicBezTo>
                    <a:pt x="14087" y="14220"/>
                    <a:pt x="15965" y="17100"/>
                    <a:pt x="17530" y="18810"/>
                  </a:cubicBezTo>
                  <a:cubicBezTo>
                    <a:pt x="19096" y="20520"/>
                    <a:pt x="20348" y="210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3" name="Line"/>
            <p:cNvSpPr/>
            <p:nvPr/>
          </p:nvSpPr>
          <p:spPr>
            <a:xfrm>
              <a:off x="3976370" y="8048527"/>
              <a:ext cx="255726" cy="558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546" fill="norm" stroke="1" extrusionOk="0">
                  <a:moveTo>
                    <a:pt x="21400" y="592"/>
                  </a:moveTo>
                  <a:cubicBezTo>
                    <a:pt x="20545" y="296"/>
                    <a:pt x="19689" y="0"/>
                    <a:pt x="18834" y="0"/>
                  </a:cubicBezTo>
                  <a:cubicBezTo>
                    <a:pt x="17978" y="0"/>
                    <a:pt x="17123" y="296"/>
                    <a:pt x="15733" y="1578"/>
                  </a:cubicBezTo>
                  <a:cubicBezTo>
                    <a:pt x="14343" y="2860"/>
                    <a:pt x="12418" y="5129"/>
                    <a:pt x="10172" y="7742"/>
                  </a:cubicBezTo>
                  <a:cubicBezTo>
                    <a:pt x="7927" y="10356"/>
                    <a:pt x="5360" y="13315"/>
                    <a:pt x="3649" y="15337"/>
                  </a:cubicBezTo>
                  <a:cubicBezTo>
                    <a:pt x="1939" y="17359"/>
                    <a:pt x="1083" y="18444"/>
                    <a:pt x="549" y="19332"/>
                  </a:cubicBezTo>
                  <a:cubicBezTo>
                    <a:pt x="14" y="20219"/>
                    <a:pt x="-200" y="20910"/>
                    <a:pt x="228" y="21255"/>
                  </a:cubicBezTo>
                  <a:cubicBezTo>
                    <a:pt x="655" y="21600"/>
                    <a:pt x="1725" y="21600"/>
                    <a:pt x="2687" y="21452"/>
                  </a:cubicBezTo>
                  <a:cubicBezTo>
                    <a:pt x="3649" y="21304"/>
                    <a:pt x="4505" y="21008"/>
                    <a:pt x="5360" y="20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4" name="Line"/>
            <p:cNvSpPr/>
            <p:nvPr/>
          </p:nvSpPr>
          <p:spPr>
            <a:xfrm>
              <a:off x="4186094" y="8493203"/>
              <a:ext cx="15335" cy="1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5" name="Line"/>
            <p:cNvSpPr/>
            <p:nvPr/>
          </p:nvSpPr>
          <p:spPr>
            <a:xfrm>
              <a:off x="4218359" y="8351586"/>
              <a:ext cx="70484" cy="8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2" h="20696" fill="norm" stroke="1" extrusionOk="0">
                  <a:moveTo>
                    <a:pt x="10706" y="6616"/>
                  </a:moveTo>
                  <a:cubicBezTo>
                    <a:pt x="6982" y="6616"/>
                    <a:pt x="3258" y="6616"/>
                    <a:pt x="1396" y="8840"/>
                  </a:cubicBezTo>
                  <a:cubicBezTo>
                    <a:pt x="-466" y="11063"/>
                    <a:pt x="-466" y="15510"/>
                    <a:pt x="1396" y="18052"/>
                  </a:cubicBezTo>
                  <a:cubicBezTo>
                    <a:pt x="3258" y="20593"/>
                    <a:pt x="6982" y="21228"/>
                    <a:pt x="10334" y="20275"/>
                  </a:cubicBezTo>
                  <a:cubicBezTo>
                    <a:pt x="13686" y="19322"/>
                    <a:pt x="16665" y="16781"/>
                    <a:pt x="18527" y="13922"/>
                  </a:cubicBezTo>
                  <a:cubicBezTo>
                    <a:pt x="20389" y="11063"/>
                    <a:pt x="21134" y="7887"/>
                    <a:pt x="20017" y="5346"/>
                  </a:cubicBezTo>
                  <a:cubicBezTo>
                    <a:pt x="18900" y="2805"/>
                    <a:pt x="15920" y="899"/>
                    <a:pt x="12569" y="263"/>
                  </a:cubicBezTo>
                  <a:cubicBezTo>
                    <a:pt x="9217" y="-372"/>
                    <a:pt x="5493" y="263"/>
                    <a:pt x="1769" y="8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6" name="Line"/>
            <p:cNvSpPr/>
            <p:nvPr/>
          </p:nvSpPr>
          <p:spPr>
            <a:xfrm>
              <a:off x="3952628" y="7700963"/>
              <a:ext cx="172132" cy="241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94" fill="norm" stroke="1" extrusionOk="0">
                  <a:moveTo>
                    <a:pt x="5195" y="6366"/>
                  </a:moveTo>
                  <a:cubicBezTo>
                    <a:pt x="4242" y="10459"/>
                    <a:pt x="3289" y="14552"/>
                    <a:pt x="2336" y="17280"/>
                  </a:cubicBezTo>
                  <a:cubicBezTo>
                    <a:pt x="1383" y="20008"/>
                    <a:pt x="430" y="21373"/>
                    <a:pt x="113" y="21486"/>
                  </a:cubicBezTo>
                  <a:cubicBezTo>
                    <a:pt x="-205" y="21600"/>
                    <a:pt x="113" y="20463"/>
                    <a:pt x="1542" y="17507"/>
                  </a:cubicBezTo>
                  <a:cubicBezTo>
                    <a:pt x="2971" y="14552"/>
                    <a:pt x="5513" y="9777"/>
                    <a:pt x="7260" y="6935"/>
                  </a:cubicBezTo>
                  <a:cubicBezTo>
                    <a:pt x="9007" y="4093"/>
                    <a:pt x="9960" y="3183"/>
                    <a:pt x="11230" y="2160"/>
                  </a:cubicBezTo>
                  <a:cubicBezTo>
                    <a:pt x="12501" y="1137"/>
                    <a:pt x="14089" y="0"/>
                    <a:pt x="15201" y="0"/>
                  </a:cubicBezTo>
                  <a:cubicBezTo>
                    <a:pt x="16313" y="0"/>
                    <a:pt x="16948" y="1137"/>
                    <a:pt x="17266" y="3752"/>
                  </a:cubicBezTo>
                  <a:cubicBezTo>
                    <a:pt x="17583" y="6366"/>
                    <a:pt x="17583" y="10459"/>
                    <a:pt x="18219" y="13642"/>
                  </a:cubicBezTo>
                  <a:cubicBezTo>
                    <a:pt x="18854" y="16825"/>
                    <a:pt x="20124" y="19099"/>
                    <a:pt x="21395" y="21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7" name="Line"/>
            <p:cNvSpPr/>
            <p:nvPr/>
          </p:nvSpPr>
          <p:spPr>
            <a:xfrm>
              <a:off x="4569436" y="8293865"/>
              <a:ext cx="23000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8" name="Line"/>
            <p:cNvSpPr/>
            <p:nvPr/>
          </p:nvSpPr>
          <p:spPr>
            <a:xfrm>
              <a:off x="4607770" y="8439535"/>
              <a:ext cx="230006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9" name="Line"/>
            <p:cNvSpPr/>
            <p:nvPr/>
          </p:nvSpPr>
          <p:spPr>
            <a:xfrm>
              <a:off x="5075448" y="8030486"/>
              <a:ext cx="231317" cy="755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498" fill="norm" stroke="1" extrusionOk="0">
                  <a:moveTo>
                    <a:pt x="3522" y="7932"/>
                  </a:moveTo>
                  <a:cubicBezTo>
                    <a:pt x="3287" y="10696"/>
                    <a:pt x="3052" y="13459"/>
                    <a:pt x="2700" y="15568"/>
                  </a:cubicBezTo>
                  <a:cubicBezTo>
                    <a:pt x="2348" y="17677"/>
                    <a:pt x="1878" y="19132"/>
                    <a:pt x="1409" y="20077"/>
                  </a:cubicBezTo>
                  <a:cubicBezTo>
                    <a:pt x="939" y="21023"/>
                    <a:pt x="470" y="21459"/>
                    <a:pt x="235" y="21496"/>
                  </a:cubicBezTo>
                  <a:cubicBezTo>
                    <a:pt x="0" y="21532"/>
                    <a:pt x="0" y="21168"/>
                    <a:pt x="0" y="19496"/>
                  </a:cubicBezTo>
                  <a:cubicBezTo>
                    <a:pt x="0" y="17823"/>
                    <a:pt x="0" y="14841"/>
                    <a:pt x="470" y="12077"/>
                  </a:cubicBezTo>
                  <a:cubicBezTo>
                    <a:pt x="939" y="9314"/>
                    <a:pt x="1878" y="6768"/>
                    <a:pt x="3522" y="4805"/>
                  </a:cubicBezTo>
                  <a:cubicBezTo>
                    <a:pt x="5165" y="2841"/>
                    <a:pt x="7513" y="1459"/>
                    <a:pt x="9509" y="732"/>
                  </a:cubicBezTo>
                  <a:cubicBezTo>
                    <a:pt x="11504" y="5"/>
                    <a:pt x="13148" y="-68"/>
                    <a:pt x="14322" y="41"/>
                  </a:cubicBezTo>
                  <a:cubicBezTo>
                    <a:pt x="15496" y="150"/>
                    <a:pt x="16200" y="441"/>
                    <a:pt x="16670" y="1387"/>
                  </a:cubicBezTo>
                  <a:cubicBezTo>
                    <a:pt x="17139" y="2332"/>
                    <a:pt x="17374" y="3932"/>
                    <a:pt x="17139" y="4914"/>
                  </a:cubicBezTo>
                  <a:cubicBezTo>
                    <a:pt x="16904" y="5896"/>
                    <a:pt x="16200" y="6259"/>
                    <a:pt x="14791" y="6732"/>
                  </a:cubicBezTo>
                  <a:cubicBezTo>
                    <a:pt x="13383" y="7205"/>
                    <a:pt x="11270" y="7787"/>
                    <a:pt x="10917" y="8114"/>
                  </a:cubicBezTo>
                  <a:cubicBezTo>
                    <a:pt x="10565" y="8441"/>
                    <a:pt x="11974" y="8514"/>
                    <a:pt x="13970" y="8805"/>
                  </a:cubicBezTo>
                  <a:cubicBezTo>
                    <a:pt x="15965" y="9096"/>
                    <a:pt x="18548" y="9605"/>
                    <a:pt x="19957" y="10114"/>
                  </a:cubicBezTo>
                  <a:cubicBezTo>
                    <a:pt x="21365" y="10623"/>
                    <a:pt x="21600" y="11132"/>
                    <a:pt x="20778" y="11641"/>
                  </a:cubicBezTo>
                  <a:cubicBezTo>
                    <a:pt x="19957" y="12150"/>
                    <a:pt x="18078" y="12659"/>
                    <a:pt x="16083" y="12841"/>
                  </a:cubicBezTo>
                  <a:cubicBezTo>
                    <a:pt x="14087" y="13023"/>
                    <a:pt x="11974" y="12877"/>
                    <a:pt x="9861" y="127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0" name="Line"/>
            <p:cNvSpPr/>
            <p:nvPr/>
          </p:nvSpPr>
          <p:spPr>
            <a:xfrm>
              <a:off x="5368328" y="8355200"/>
              <a:ext cx="116934" cy="142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0" h="21177" fill="norm" stroke="1" extrusionOk="0">
                  <a:moveTo>
                    <a:pt x="15929" y="6821"/>
                  </a:moveTo>
                  <a:cubicBezTo>
                    <a:pt x="11879" y="6442"/>
                    <a:pt x="7829" y="6063"/>
                    <a:pt x="5129" y="6632"/>
                  </a:cubicBezTo>
                  <a:cubicBezTo>
                    <a:pt x="2429" y="7200"/>
                    <a:pt x="1079" y="8716"/>
                    <a:pt x="404" y="10989"/>
                  </a:cubicBezTo>
                  <a:cubicBezTo>
                    <a:pt x="-271" y="13263"/>
                    <a:pt x="-271" y="16295"/>
                    <a:pt x="1754" y="18379"/>
                  </a:cubicBezTo>
                  <a:cubicBezTo>
                    <a:pt x="3779" y="20463"/>
                    <a:pt x="7829" y="21600"/>
                    <a:pt x="11654" y="21032"/>
                  </a:cubicBezTo>
                  <a:cubicBezTo>
                    <a:pt x="15479" y="20463"/>
                    <a:pt x="19079" y="18189"/>
                    <a:pt x="20204" y="14968"/>
                  </a:cubicBezTo>
                  <a:cubicBezTo>
                    <a:pt x="21329" y="11747"/>
                    <a:pt x="19979" y="7579"/>
                    <a:pt x="16379" y="4926"/>
                  </a:cubicBezTo>
                  <a:cubicBezTo>
                    <a:pt x="12779" y="2274"/>
                    <a:pt x="6929" y="1137"/>
                    <a:pt x="107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1" name="Line"/>
            <p:cNvSpPr/>
            <p:nvPr/>
          </p:nvSpPr>
          <p:spPr>
            <a:xfrm>
              <a:off x="5186303" y="7713741"/>
              <a:ext cx="142151" cy="18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1783" y="7910"/>
                  </a:moveTo>
                  <a:cubicBezTo>
                    <a:pt x="1783" y="9431"/>
                    <a:pt x="1783" y="10952"/>
                    <a:pt x="1397" y="13082"/>
                  </a:cubicBezTo>
                  <a:cubicBezTo>
                    <a:pt x="1011" y="15211"/>
                    <a:pt x="240" y="17949"/>
                    <a:pt x="47" y="18101"/>
                  </a:cubicBezTo>
                  <a:cubicBezTo>
                    <a:pt x="-146" y="18254"/>
                    <a:pt x="240" y="15820"/>
                    <a:pt x="1397" y="12777"/>
                  </a:cubicBezTo>
                  <a:cubicBezTo>
                    <a:pt x="2554" y="9735"/>
                    <a:pt x="4483" y="6085"/>
                    <a:pt x="6025" y="3651"/>
                  </a:cubicBezTo>
                  <a:cubicBezTo>
                    <a:pt x="7568" y="1217"/>
                    <a:pt x="8725" y="0"/>
                    <a:pt x="10075" y="0"/>
                  </a:cubicBezTo>
                  <a:cubicBezTo>
                    <a:pt x="11425" y="0"/>
                    <a:pt x="12968" y="1217"/>
                    <a:pt x="14897" y="5020"/>
                  </a:cubicBezTo>
                  <a:cubicBezTo>
                    <a:pt x="16825" y="8823"/>
                    <a:pt x="19140" y="15211"/>
                    <a:pt x="214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2" name="Line"/>
            <p:cNvSpPr/>
            <p:nvPr/>
          </p:nvSpPr>
          <p:spPr>
            <a:xfrm>
              <a:off x="5757796" y="8293865"/>
              <a:ext cx="260673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24" y="18000"/>
                    <a:pt x="8047" y="14400"/>
                    <a:pt x="11647" y="10800"/>
                  </a:cubicBezTo>
                  <a:cubicBezTo>
                    <a:pt x="15247" y="7200"/>
                    <a:pt x="18424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3" name="Line"/>
            <p:cNvSpPr/>
            <p:nvPr/>
          </p:nvSpPr>
          <p:spPr>
            <a:xfrm>
              <a:off x="5911133" y="8209530"/>
              <a:ext cx="23001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169"/>
                    <a:pt x="0" y="10338"/>
                    <a:pt x="3600" y="13938"/>
                  </a:cubicBezTo>
                  <a:cubicBezTo>
                    <a:pt x="7200" y="17538"/>
                    <a:pt x="14400" y="195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4" name="Line"/>
            <p:cNvSpPr/>
            <p:nvPr/>
          </p:nvSpPr>
          <p:spPr>
            <a:xfrm>
              <a:off x="6141706" y="8008335"/>
              <a:ext cx="217228" cy="647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453" fill="norm" stroke="1" extrusionOk="0">
                  <a:moveTo>
                    <a:pt x="4465" y="8447"/>
                  </a:moveTo>
                  <a:cubicBezTo>
                    <a:pt x="3460" y="10988"/>
                    <a:pt x="2456" y="13530"/>
                    <a:pt x="1828" y="15520"/>
                  </a:cubicBezTo>
                  <a:cubicBezTo>
                    <a:pt x="1200" y="17511"/>
                    <a:pt x="949" y="18951"/>
                    <a:pt x="698" y="19925"/>
                  </a:cubicBezTo>
                  <a:cubicBezTo>
                    <a:pt x="446" y="20899"/>
                    <a:pt x="195" y="21407"/>
                    <a:pt x="70" y="21450"/>
                  </a:cubicBezTo>
                  <a:cubicBezTo>
                    <a:pt x="-56" y="21492"/>
                    <a:pt x="-56" y="21068"/>
                    <a:pt x="446" y="19501"/>
                  </a:cubicBezTo>
                  <a:cubicBezTo>
                    <a:pt x="949" y="17934"/>
                    <a:pt x="1953" y="15224"/>
                    <a:pt x="3460" y="12386"/>
                  </a:cubicBezTo>
                  <a:cubicBezTo>
                    <a:pt x="4967" y="9548"/>
                    <a:pt x="6977" y="6584"/>
                    <a:pt x="8860" y="4508"/>
                  </a:cubicBezTo>
                  <a:cubicBezTo>
                    <a:pt x="10744" y="2433"/>
                    <a:pt x="12502" y="1247"/>
                    <a:pt x="14135" y="612"/>
                  </a:cubicBezTo>
                  <a:cubicBezTo>
                    <a:pt x="15767" y="-23"/>
                    <a:pt x="17274" y="-108"/>
                    <a:pt x="18530" y="104"/>
                  </a:cubicBezTo>
                  <a:cubicBezTo>
                    <a:pt x="19786" y="316"/>
                    <a:pt x="20790" y="824"/>
                    <a:pt x="21167" y="1756"/>
                  </a:cubicBezTo>
                  <a:cubicBezTo>
                    <a:pt x="21544" y="2687"/>
                    <a:pt x="21293" y="4043"/>
                    <a:pt x="20791" y="4932"/>
                  </a:cubicBezTo>
                  <a:cubicBezTo>
                    <a:pt x="20288" y="5821"/>
                    <a:pt x="19535" y="6245"/>
                    <a:pt x="18656" y="6584"/>
                  </a:cubicBezTo>
                  <a:cubicBezTo>
                    <a:pt x="17777" y="6923"/>
                    <a:pt x="16772" y="7177"/>
                    <a:pt x="16646" y="7600"/>
                  </a:cubicBezTo>
                  <a:cubicBezTo>
                    <a:pt x="16521" y="8024"/>
                    <a:pt x="17274" y="8617"/>
                    <a:pt x="17902" y="9379"/>
                  </a:cubicBezTo>
                  <a:cubicBezTo>
                    <a:pt x="18530" y="10141"/>
                    <a:pt x="19032" y="11073"/>
                    <a:pt x="18907" y="11708"/>
                  </a:cubicBezTo>
                  <a:cubicBezTo>
                    <a:pt x="18781" y="12344"/>
                    <a:pt x="18028" y="12683"/>
                    <a:pt x="17023" y="12979"/>
                  </a:cubicBezTo>
                  <a:cubicBezTo>
                    <a:pt x="16018" y="13276"/>
                    <a:pt x="14763" y="13530"/>
                    <a:pt x="13507" y="13572"/>
                  </a:cubicBezTo>
                  <a:cubicBezTo>
                    <a:pt x="12251" y="13614"/>
                    <a:pt x="10995" y="13445"/>
                    <a:pt x="10242" y="13148"/>
                  </a:cubicBezTo>
                  <a:cubicBezTo>
                    <a:pt x="9488" y="12852"/>
                    <a:pt x="9237" y="12428"/>
                    <a:pt x="8986" y="120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5" name="Line"/>
            <p:cNvSpPr/>
            <p:nvPr/>
          </p:nvSpPr>
          <p:spPr>
            <a:xfrm>
              <a:off x="6417144" y="8309199"/>
              <a:ext cx="15335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6" name="Line"/>
            <p:cNvSpPr/>
            <p:nvPr/>
          </p:nvSpPr>
          <p:spPr>
            <a:xfrm>
              <a:off x="6299172" y="7787220"/>
              <a:ext cx="163974" cy="153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0990" fill="norm" stroke="1" extrusionOk="0">
                  <a:moveTo>
                    <a:pt x="9359" y="5313"/>
                  </a:moveTo>
                  <a:cubicBezTo>
                    <a:pt x="7365" y="8100"/>
                    <a:pt x="5371" y="10887"/>
                    <a:pt x="3710" y="12977"/>
                  </a:cubicBezTo>
                  <a:cubicBezTo>
                    <a:pt x="2048" y="15067"/>
                    <a:pt x="719" y="16461"/>
                    <a:pt x="220" y="16287"/>
                  </a:cubicBezTo>
                  <a:cubicBezTo>
                    <a:pt x="-278" y="16113"/>
                    <a:pt x="54" y="14371"/>
                    <a:pt x="1384" y="11758"/>
                  </a:cubicBezTo>
                  <a:cubicBezTo>
                    <a:pt x="2713" y="9145"/>
                    <a:pt x="5039" y="5661"/>
                    <a:pt x="7365" y="3222"/>
                  </a:cubicBezTo>
                  <a:cubicBezTo>
                    <a:pt x="9691" y="784"/>
                    <a:pt x="12017" y="-610"/>
                    <a:pt x="13679" y="261"/>
                  </a:cubicBezTo>
                  <a:cubicBezTo>
                    <a:pt x="15340" y="1132"/>
                    <a:pt x="16337" y="4267"/>
                    <a:pt x="17500" y="8100"/>
                  </a:cubicBezTo>
                  <a:cubicBezTo>
                    <a:pt x="18664" y="11932"/>
                    <a:pt x="19993" y="16461"/>
                    <a:pt x="21322" y="209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7" name="Line"/>
            <p:cNvSpPr/>
            <p:nvPr/>
          </p:nvSpPr>
          <p:spPr>
            <a:xfrm>
              <a:off x="6654816" y="8056194"/>
              <a:ext cx="191673" cy="39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0"/>
                    <a:pt x="2880" y="0"/>
                    <a:pt x="4320" y="831"/>
                  </a:cubicBezTo>
                  <a:cubicBezTo>
                    <a:pt x="5760" y="1662"/>
                    <a:pt x="7200" y="3323"/>
                    <a:pt x="9360" y="5815"/>
                  </a:cubicBezTo>
                  <a:cubicBezTo>
                    <a:pt x="11520" y="8308"/>
                    <a:pt x="14400" y="11631"/>
                    <a:pt x="16560" y="14400"/>
                  </a:cubicBezTo>
                  <a:cubicBezTo>
                    <a:pt x="18720" y="17169"/>
                    <a:pt x="20160" y="1938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8" name="Line"/>
            <p:cNvSpPr/>
            <p:nvPr/>
          </p:nvSpPr>
          <p:spPr>
            <a:xfrm>
              <a:off x="6654816" y="8002526"/>
              <a:ext cx="237674" cy="460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16" y="3000"/>
                    <a:pt x="14632" y="6000"/>
                    <a:pt x="11381" y="8940"/>
                  </a:cubicBezTo>
                  <a:cubicBezTo>
                    <a:pt x="8129" y="11880"/>
                    <a:pt x="5110" y="14760"/>
                    <a:pt x="3252" y="16860"/>
                  </a:cubicBezTo>
                  <a:cubicBezTo>
                    <a:pt x="1394" y="18960"/>
                    <a:pt x="697" y="202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9" name="Line"/>
            <p:cNvSpPr/>
            <p:nvPr/>
          </p:nvSpPr>
          <p:spPr>
            <a:xfrm>
              <a:off x="6930823" y="8385867"/>
              <a:ext cx="15334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0" name="Line"/>
            <p:cNvSpPr/>
            <p:nvPr/>
          </p:nvSpPr>
          <p:spPr>
            <a:xfrm>
              <a:off x="6892489" y="8209530"/>
              <a:ext cx="132996" cy="83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308" fill="norm" stroke="1" extrusionOk="0">
                  <a:moveTo>
                    <a:pt x="13449" y="0"/>
                  </a:moveTo>
                  <a:cubicBezTo>
                    <a:pt x="12226" y="2618"/>
                    <a:pt x="11004" y="5236"/>
                    <a:pt x="10392" y="8182"/>
                  </a:cubicBezTo>
                  <a:cubicBezTo>
                    <a:pt x="9781" y="11127"/>
                    <a:pt x="9781" y="14400"/>
                    <a:pt x="10596" y="17018"/>
                  </a:cubicBezTo>
                  <a:cubicBezTo>
                    <a:pt x="11411" y="19636"/>
                    <a:pt x="13041" y="21600"/>
                    <a:pt x="14875" y="21273"/>
                  </a:cubicBezTo>
                  <a:cubicBezTo>
                    <a:pt x="16709" y="20945"/>
                    <a:pt x="18747" y="18327"/>
                    <a:pt x="19970" y="15382"/>
                  </a:cubicBezTo>
                  <a:cubicBezTo>
                    <a:pt x="21192" y="12436"/>
                    <a:pt x="21600" y="9164"/>
                    <a:pt x="20785" y="7200"/>
                  </a:cubicBezTo>
                  <a:cubicBezTo>
                    <a:pt x="19970" y="5236"/>
                    <a:pt x="17932" y="4582"/>
                    <a:pt x="14264" y="4909"/>
                  </a:cubicBezTo>
                  <a:cubicBezTo>
                    <a:pt x="10596" y="5236"/>
                    <a:pt x="5298" y="6546"/>
                    <a:pt x="0" y="7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23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67530" y="4859794"/>
              <a:ext cx="7599930" cy="131012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2" name="Drawing"/>
          <p:cNvGrpSpPr/>
          <p:nvPr/>
        </p:nvGrpSpPr>
        <p:grpSpPr>
          <a:xfrm>
            <a:off x="1990986" y="299735"/>
            <a:ext cx="8389182" cy="9064337"/>
            <a:chOff x="0" y="0"/>
            <a:chExt cx="8389181" cy="9064336"/>
          </a:xfrm>
        </p:grpSpPr>
        <p:sp>
          <p:nvSpPr>
            <p:cNvPr id="4235" name="Line"/>
            <p:cNvSpPr/>
            <p:nvPr/>
          </p:nvSpPr>
          <p:spPr>
            <a:xfrm>
              <a:off x="0" y="143581"/>
              <a:ext cx="254313" cy="62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341" fill="norm" stroke="1" extrusionOk="0">
                  <a:moveTo>
                    <a:pt x="20089" y="572"/>
                  </a:moveTo>
                  <a:cubicBezTo>
                    <a:pt x="17309" y="222"/>
                    <a:pt x="14528" y="-128"/>
                    <a:pt x="12390" y="47"/>
                  </a:cubicBezTo>
                  <a:cubicBezTo>
                    <a:pt x="10251" y="222"/>
                    <a:pt x="8754" y="921"/>
                    <a:pt x="6829" y="2452"/>
                  </a:cubicBezTo>
                  <a:cubicBezTo>
                    <a:pt x="4905" y="3982"/>
                    <a:pt x="2552" y="6343"/>
                    <a:pt x="1269" y="9010"/>
                  </a:cubicBezTo>
                  <a:cubicBezTo>
                    <a:pt x="-14" y="11678"/>
                    <a:pt x="-228" y="14651"/>
                    <a:pt x="200" y="16662"/>
                  </a:cubicBezTo>
                  <a:cubicBezTo>
                    <a:pt x="627" y="18674"/>
                    <a:pt x="1697" y="19723"/>
                    <a:pt x="3728" y="20423"/>
                  </a:cubicBezTo>
                  <a:cubicBezTo>
                    <a:pt x="5760" y="21122"/>
                    <a:pt x="8754" y="21472"/>
                    <a:pt x="11107" y="21297"/>
                  </a:cubicBezTo>
                  <a:cubicBezTo>
                    <a:pt x="13459" y="21122"/>
                    <a:pt x="15170" y="20423"/>
                    <a:pt x="16774" y="19417"/>
                  </a:cubicBezTo>
                  <a:cubicBezTo>
                    <a:pt x="18378" y="18411"/>
                    <a:pt x="19875" y="17100"/>
                    <a:pt x="20623" y="16225"/>
                  </a:cubicBezTo>
                  <a:cubicBezTo>
                    <a:pt x="21372" y="15351"/>
                    <a:pt x="21372" y="14913"/>
                    <a:pt x="21158" y="14432"/>
                  </a:cubicBezTo>
                  <a:cubicBezTo>
                    <a:pt x="20944" y="13951"/>
                    <a:pt x="20517" y="13427"/>
                    <a:pt x="19768" y="13121"/>
                  </a:cubicBezTo>
                  <a:cubicBezTo>
                    <a:pt x="19020" y="12815"/>
                    <a:pt x="17950" y="12727"/>
                    <a:pt x="16881" y="12771"/>
                  </a:cubicBezTo>
                  <a:cubicBezTo>
                    <a:pt x="15812" y="12815"/>
                    <a:pt x="14742" y="12989"/>
                    <a:pt x="14101" y="13295"/>
                  </a:cubicBezTo>
                  <a:cubicBezTo>
                    <a:pt x="13459" y="13602"/>
                    <a:pt x="13245" y="14039"/>
                    <a:pt x="13673" y="14389"/>
                  </a:cubicBezTo>
                  <a:cubicBezTo>
                    <a:pt x="14101" y="14738"/>
                    <a:pt x="15170" y="15001"/>
                    <a:pt x="16239" y="15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6" name="Line"/>
            <p:cNvSpPr/>
            <p:nvPr/>
          </p:nvSpPr>
          <p:spPr>
            <a:xfrm>
              <a:off x="399683" y="467106"/>
              <a:ext cx="156186" cy="223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0764" fill="norm" stroke="1" extrusionOk="0">
                  <a:moveTo>
                    <a:pt x="17671" y="2834"/>
                  </a:moveTo>
                  <a:cubicBezTo>
                    <a:pt x="16986" y="1647"/>
                    <a:pt x="16300" y="460"/>
                    <a:pt x="15100" y="104"/>
                  </a:cubicBezTo>
                  <a:cubicBezTo>
                    <a:pt x="13900" y="-252"/>
                    <a:pt x="12186" y="223"/>
                    <a:pt x="9614" y="2834"/>
                  </a:cubicBezTo>
                  <a:cubicBezTo>
                    <a:pt x="7043" y="5445"/>
                    <a:pt x="3614" y="10192"/>
                    <a:pt x="1729" y="13159"/>
                  </a:cubicBezTo>
                  <a:cubicBezTo>
                    <a:pt x="-157" y="16126"/>
                    <a:pt x="-500" y="17313"/>
                    <a:pt x="700" y="18618"/>
                  </a:cubicBezTo>
                  <a:cubicBezTo>
                    <a:pt x="1900" y="19924"/>
                    <a:pt x="4643" y="21348"/>
                    <a:pt x="8071" y="20517"/>
                  </a:cubicBezTo>
                  <a:cubicBezTo>
                    <a:pt x="11500" y="19686"/>
                    <a:pt x="15614" y="16601"/>
                    <a:pt x="18014" y="13634"/>
                  </a:cubicBezTo>
                  <a:cubicBezTo>
                    <a:pt x="20414" y="10667"/>
                    <a:pt x="21100" y="7818"/>
                    <a:pt x="20929" y="5919"/>
                  </a:cubicBezTo>
                  <a:cubicBezTo>
                    <a:pt x="20757" y="4021"/>
                    <a:pt x="19729" y="3071"/>
                    <a:pt x="18700" y="3071"/>
                  </a:cubicBezTo>
                  <a:cubicBezTo>
                    <a:pt x="17671" y="3071"/>
                    <a:pt x="16643" y="4021"/>
                    <a:pt x="15614" y="4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7" name="Line"/>
            <p:cNvSpPr/>
            <p:nvPr/>
          </p:nvSpPr>
          <p:spPr>
            <a:xfrm>
              <a:off x="653451" y="98206"/>
              <a:ext cx="360354" cy="683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462" fill="norm" stroke="1" extrusionOk="0">
                  <a:moveTo>
                    <a:pt x="8708" y="13994"/>
                  </a:moveTo>
                  <a:cubicBezTo>
                    <a:pt x="7643" y="13593"/>
                    <a:pt x="6578" y="13191"/>
                    <a:pt x="5361" y="13151"/>
                  </a:cubicBezTo>
                  <a:cubicBezTo>
                    <a:pt x="4144" y="13111"/>
                    <a:pt x="2775" y="13432"/>
                    <a:pt x="1786" y="14235"/>
                  </a:cubicBezTo>
                  <a:cubicBezTo>
                    <a:pt x="798" y="15038"/>
                    <a:pt x="189" y="16323"/>
                    <a:pt x="37" y="17166"/>
                  </a:cubicBezTo>
                  <a:cubicBezTo>
                    <a:pt x="-115" y="18009"/>
                    <a:pt x="189" y="18411"/>
                    <a:pt x="1178" y="18571"/>
                  </a:cubicBezTo>
                  <a:cubicBezTo>
                    <a:pt x="2167" y="18732"/>
                    <a:pt x="3840" y="18652"/>
                    <a:pt x="5133" y="18250"/>
                  </a:cubicBezTo>
                  <a:cubicBezTo>
                    <a:pt x="6426" y="17849"/>
                    <a:pt x="7339" y="17126"/>
                    <a:pt x="7871" y="16564"/>
                  </a:cubicBezTo>
                  <a:cubicBezTo>
                    <a:pt x="8403" y="16002"/>
                    <a:pt x="8555" y="15600"/>
                    <a:pt x="8708" y="15600"/>
                  </a:cubicBezTo>
                  <a:cubicBezTo>
                    <a:pt x="8860" y="15600"/>
                    <a:pt x="9012" y="16002"/>
                    <a:pt x="9468" y="16203"/>
                  </a:cubicBezTo>
                  <a:cubicBezTo>
                    <a:pt x="9924" y="16403"/>
                    <a:pt x="10685" y="16403"/>
                    <a:pt x="11902" y="15881"/>
                  </a:cubicBezTo>
                  <a:cubicBezTo>
                    <a:pt x="13119" y="15359"/>
                    <a:pt x="14792" y="14316"/>
                    <a:pt x="16389" y="12429"/>
                  </a:cubicBezTo>
                  <a:cubicBezTo>
                    <a:pt x="17986" y="10542"/>
                    <a:pt x="19508" y="7811"/>
                    <a:pt x="20344" y="5965"/>
                  </a:cubicBezTo>
                  <a:cubicBezTo>
                    <a:pt x="21181" y="4118"/>
                    <a:pt x="21333" y="3154"/>
                    <a:pt x="21409" y="2311"/>
                  </a:cubicBezTo>
                  <a:cubicBezTo>
                    <a:pt x="21485" y="1468"/>
                    <a:pt x="21485" y="745"/>
                    <a:pt x="21105" y="344"/>
                  </a:cubicBezTo>
                  <a:cubicBezTo>
                    <a:pt x="20724" y="-58"/>
                    <a:pt x="19964" y="-138"/>
                    <a:pt x="19127" y="263"/>
                  </a:cubicBezTo>
                  <a:cubicBezTo>
                    <a:pt x="18291" y="665"/>
                    <a:pt x="17378" y="1548"/>
                    <a:pt x="16617" y="3275"/>
                  </a:cubicBezTo>
                  <a:cubicBezTo>
                    <a:pt x="15857" y="5001"/>
                    <a:pt x="15248" y="7571"/>
                    <a:pt x="15172" y="10261"/>
                  </a:cubicBezTo>
                  <a:cubicBezTo>
                    <a:pt x="15096" y="12950"/>
                    <a:pt x="15553" y="15761"/>
                    <a:pt x="16085" y="17648"/>
                  </a:cubicBezTo>
                  <a:cubicBezTo>
                    <a:pt x="16617" y="19535"/>
                    <a:pt x="17226" y="20498"/>
                    <a:pt x="17834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8" name="Line"/>
            <p:cNvSpPr/>
            <p:nvPr/>
          </p:nvSpPr>
          <p:spPr>
            <a:xfrm>
              <a:off x="5628" y="799178"/>
              <a:ext cx="962787" cy="165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512" fill="norm" stroke="1" extrusionOk="0">
                  <a:moveTo>
                    <a:pt x="1471" y="12628"/>
                  </a:moveTo>
                  <a:cubicBezTo>
                    <a:pt x="1185" y="12960"/>
                    <a:pt x="899" y="13292"/>
                    <a:pt x="585" y="13791"/>
                  </a:cubicBezTo>
                  <a:cubicBezTo>
                    <a:pt x="271" y="14289"/>
                    <a:pt x="-72" y="14954"/>
                    <a:pt x="14" y="15286"/>
                  </a:cubicBezTo>
                  <a:cubicBezTo>
                    <a:pt x="99" y="15618"/>
                    <a:pt x="614" y="15618"/>
                    <a:pt x="1814" y="14289"/>
                  </a:cubicBezTo>
                  <a:cubicBezTo>
                    <a:pt x="3014" y="12960"/>
                    <a:pt x="4899" y="10302"/>
                    <a:pt x="6985" y="7809"/>
                  </a:cubicBezTo>
                  <a:cubicBezTo>
                    <a:pt x="9071" y="5317"/>
                    <a:pt x="11357" y="2991"/>
                    <a:pt x="13442" y="1662"/>
                  </a:cubicBezTo>
                  <a:cubicBezTo>
                    <a:pt x="15528" y="332"/>
                    <a:pt x="17414" y="0"/>
                    <a:pt x="18557" y="0"/>
                  </a:cubicBezTo>
                  <a:cubicBezTo>
                    <a:pt x="19699" y="0"/>
                    <a:pt x="20099" y="332"/>
                    <a:pt x="20471" y="831"/>
                  </a:cubicBezTo>
                  <a:cubicBezTo>
                    <a:pt x="20842" y="1329"/>
                    <a:pt x="21185" y="1994"/>
                    <a:pt x="21271" y="2991"/>
                  </a:cubicBezTo>
                  <a:cubicBezTo>
                    <a:pt x="21357" y="3988"/>
                    <a:pt x="21185" y="5317"/>
                    <a:pt x="20128" y="7311"/>
                  </a:cubicBezTo>
                  <a:cubicBezTo>
                    <a:pt x="19071" y="9305"/>
                    <a:pt x="17128" y="11963"/>
                    <a:pt x="15214" y="14455"/>
                  </a:cubicBezTo>
                  <a:cubicBezTo>
                    <a:pt x="13299" y="16948"/>
                    <a:pt x="11414" y="19274"/>
                    <a:pt x="10299" y="20437"/>
                  </a:cubicBezTo>
                  <a:cubicBezTo>
                    <a:pt x="9185" y="21600"/>
                    <a:pt x="8842" y="21600"/>
                    <a:pt x="8899" y="21434"/>
                  </a:cubicBezTo>
                  <a:cubicBezTo>
                    <a:pt x="8957" y="21268"/>
                    <a:pt x="9414" y="20935"/>
                    <a:pt x="10528" y="19440"/>
                  </a:cubicBezTo>
                  <a:cubicBezTo>
                    <a:pt x="11642" y="17945"/>
                    <a:pt x="13414" y="15286"/>
                    <a:pt x="15357" y="12960"/>
                  </a:cubicBezTo>
                  <a:cubicBezTo>
                    <a:pt x="17299" y="10634"/>
                    <a:pt x="19414" y="8640"/>
                    <a:pt x="21528" y="6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9" name="Line"/>
            <p:cNvSpPr/>
            <p:nvPr/>
          </p:nvSpPr>
          <p:spPr>
            <a:xfrm>
              <a:off x="1259753" y="474615"/>
              <a:ext cx="1" cy="46002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0" name="Line"/>
            <p:cNvSpPr/>
            <p:nvPr/>
          </p:nvSpPr>
          <p:spPr>
            <a:xfrm>
              <a:off x="1252087" y="696953"/>
              <a:ext cx="38335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1" name="Line"/>
            <p:cNvSpPr/>
            <p:nvPr/>
          </p:nvSpPr>
          <p:spPr>
            <a:xfrm>
              <a:off x="1801313" y="252277"/>
              <a:ext cx="303873" cy="423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545" fill="norm" stroke="1" extrusionOk="0">
                  <a:moveTo>
                    <a:pt x="4479" y="0"/>
                  </a:moveTo>
                  <a:cubicBezTo>
                    <a:pt x="4479" y="651"/>
                    <a:pt x="4479" y="1301"/>
                    <a:pt x="6175" y="1887"/>
                  </a:cubicBezTo>
                  <a:cubicBezTo>
                    <a:pt x="7871" y="2472"/>
                    <a:pt x="11263" y="2993"/>
                    <a:pt x="13851" y="3123"/>
                  </a:cubicBezTo>
                  <a:cubicBezTo>
                    <a:pt x="16440" y="3253"/>
                    <a:pt x="18225" y="2993"/>
                    <a:pt x="19474" y="2602"/>
                  </a:cubicBezTo>
                  <a:cubicBezTo>
                    <a:pt x="20724" y="2212"/>
                    <a:pt x="21438" y="1692"/>
                    <a:pt x="21170" y="1431"/>
                  </a:cubicBezTo>
                  <a:cubicBezTo>
                    <a:pt x="20902" y="1171"/>
                    <a:pt x="19653" y="1171"/>
                    <a:pt x="17064" y="1887"/>
                  </a:cubicBezTo>
                  <a:cubicBezTo>
                    <a:pt x="14476" y="2602"/>
                    <a:pt x="10549" y="4034"/>
                    <a:pt x="8317" y="5010"/>
                  </a:cubicBezTo>
                  <a:cubicBezTo>
                    <a:pt x="6086" y="5986"/>
                    <a:pt x="5550" y="6506"/>
                    <a:pt x="5640" y="7027"/>
                  </a:cubicBezTo>
                  <a:cubicBezTo>
                    <a:pt x="5729" y="7547"/>
                    <a:pt x="6443" y="8067"/>
                    <a:pt x="7336" y="8328"/>
                  </a:cubicBezTo>
                  <a:cubicBezTo>
                    <a:pt x="8228" y="8588"/>
                    <a:pt x="9299" y="8588"/>
                    <a:pt x="10459" y="8588"/>
                  </a:cubicBezTo>
                  <a:cubicBezTo>
                    <a:pt x="11620" y="8588"/>
                    <a:pt x="12869" y="8588"/>
                    <a:pt x="13226" y="8978"/>
                  </a:cubicBezTo>
                  <a:cubicBezTo>
                    <a:pt x="13583" y="9369"/>
                    <a:pt x="13048" y="10149"/>
                    <a:pt x="10995" y="11581"/>
                  </a:cubicBezTo>
                  <a:cubicBezTo>
                    <a:pt x="8942" y="13012"/>
                    <a:pt x="5372" y="15094"/>
                    <a:pt x="3319" y="16395"/>
                  </a:cubicBezTo>
                  <a:cubicBezTo>
                    <a:pt x="1266" y="17696"/>
                    <a:pt x="731" y="18217"/>
                    <a:pt x="374" y="18867"/>
                  </a:cubicBezTo>
                  <a:cubicBezTo>
                    <a:pt x="17" y="19518"/>
                    <a:pt x="-162" y="20299"/>
                    <a:pt x="195" y="20819"/>
                  </a:cubicBezTo>
                  <a:cubicBezTo>
                    <a:pt x="552" y="21340"/>
                    <a:pt x="1445" y="21600"/>
                    <a:pt x="4033" y="21535"/>
                  </a:cubicBezTo>
                  <a:cubicBezTo>
                    <a:pt x="6621" y="21470"/>
                    <a:pt x="10906" y="21080"/>
                    <a:pt x="13673" y="20689"/>
                  </a:cubicBezTo>
                  <a:cubicBezTo>
                    <a:pt x="16440" y="20299"/>
                    <a:pt x="17689" y="19908"/>
                    <a:pt x="18939" y="19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2" name="Line"/>
            <p:cNvSpPr/>
            <p:nvPr/>
          </p:nvSpPr>
          <p:spPr>
            <a:xfrm>
              <a:off x="2135294" y="419255"/>
              <a:ext cx="137795" cy="267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1167" fill="norm" stroke="1" extrusionOk="0">
                  <a:moveTo>
                    <a:pt x="19888" y="3767"/>
                  </a:moveTo>
                  <a:cubicBezTo>
                    <a:pt x="17654" y="2354"/>
                    <a:pt x="15419" y="941"/>
                    <a:pt x="12440" y="336"/>
                  </a:cubicBezTo>
                  <a:cubicBezTo>
                    <a:pt x="9461" y="-270"/>
                    <a:pt x="5736" y="-68"/>
                    <a:pt x="3130" y="1042"/>
                  </a:cubicBezTo>
                  <a:cubicBezTo>
                    <a:pt x="523" y="2152"/>
                    <a:pt x="-967" y="4171"/>
                    <a:pt x="709" y="6291"/>
                  </a:cubicBezTo>
                  <a:cubicBezTo>
                    <a:pt x="2385" y="8410"/>
                    <a:pt x="7226" y="10631"/>
                    <a:pt x="11136" y="12448"/>
                  </a:cubicBezTo>
                  <a:cubicBezTo>
                    <a:pt x="15047" y="14265"/>
                    <a:pt x="18026" y="15678"/>
                    <a:pt x="19330" y="16889"/>
                  </a:cubicBezTo>
                  <a:cubicBezTo>
                    <a:pt x="20633" y="18100"/>
                    <a:pt x="20261" y="19109"/>
                    <a:pt x="18026" y="19917"/>
                  </a:cubicBezTo>
                  <a:cubicBezTo>
                    <a:pt x="15792" y="20724"/>
                    <a:pt x="11695" y="21330"/>
                    <a:pt x="9088" y="21128"/>
                  </a:cubicBezTo>
                  <a:cubicBezTo>
                    <a:pt x="6481" y="20926"/>
                    <a:pt x="5364" y="19917"/>
                    <a:pt x="4992" y="18504"/>
                  </a:cubicBezTo>
                  <a:cubicBezTo>
                    <a:pt x="4619" y="17091"/>
                    <a:pt x="4992" y="15274"/>
                    <a:pt x="5364" y="13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3" name="Line"/>
            <p:cNvSpPr/>
            <p:nvPr/>
          </p:nvSpPr>
          <p:spPr>
            <a:xfrm>
              <a:off x="2384223" y="252277"/>
              <a:ext cx="63891" cy="435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0" fill="norm" stroke="1" extrusionOk="0">
                  <a:moveTo>
                    <a:pt x="16416" y="0"/>
                  </a:moveTo>
                  <a:cubicBezTo>
                    <a:pt x="12096" y="3140"/>
                    <a:pt x="7776" y="6279"/>
                    <a:pt x="4752" y="9481"/>
                  </a:cubicBezTo>
                  <a:cubicBezTo>
                    <a:pt x="1728" y="12684"/>
                    <a:pt x="0" y="15949"/>
                    <a:pt x="0" y="17895"/>
                  </a:cubicBezTo>
                  <a:cubicBezTo>
                    <a:pt x="0" y="19842"/>
                    <a:pt x="1728" y="20470"/>
                    <a:pt x="4752" y="20909"/>
                  </a:cubicBezTo>
                  <a:cubicBezTo>
                    <a:pt x="7776" y="21349"/>
                    <a:pt x="12096" y="21600"/>
                    <a:pt x="15120" y="21160"/>
                  </a:cubicBezTo>
                  <a:cubicBezTo>
                    <a:pt x="18144" y="20721"/>
                    <a:pt x="19872" y="19591"/>
                    <a:pt x="21600" y="18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4" name="Line"/>
            <p:cNvSpPr/>
            <p:nvPr/>
          </p:nvSpPr>
          <p:spPr>
            <a:xfrm>
              <a:off x="2302444" y="497616"/>
              <a:ext cx="16867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5840"/>
                    <a:pt x="7200" y="10080"/>
                    <a:pt x="10800" y="6480"/>
                  </a:cubicBezTo>
                  <a:cubicBezTo>
                    <a:pt x="14400" y="2880"/>
                    <a:pt x="180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5" name="Line"/>
            <p:cNvSpPr/>
            <p:nvPr/>
          </p:nvSpPr>
          <p:spPr>
            <a:xfrm>
              <a:off x="2555449" y="497616"/>
              <a:ext cx="15335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6" name="Line"/>
            <p:cNvSpPr/>
            <p:nvPr/>
          </p:nvSpPr>
          <p:spPr>
            <a:xfrm>
              <a:off x="2547782" y="405613"/>
              <a:ext cx="15335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7" name="Line"/>
            <p:cNvSpPr/>
            <p:nvPr/>
          </p:nvSpPr>
          <p:spPr>
            <a:xfrm>
              <a:off x="2642340" y="403756"/>
              <a:ext cx="227451" cy="247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fill="norm" stroke="1" extrusionOk="0">
                  <a:moveTo>
                    <a:pt x="485" y="3466"/>
                  </a:moveTo>
                  <a:cubicBezTo>
                    <a:pt x="485" y="8535"/>
                    <a:pt x="485" y="13605"/>
                    <a:pt x="364" y="16801"/>
                  </a:cubicBezTo>
                  <a:cubicBezTo>
                    <a:pt x="243" y="19997"/>
                    <a:pt x="0" y="21319"/>
                    <a:pt x="0" y="21319"/>
                  </a:cubicBezTo>
                  <a:cubicBezTo>
                    <a:pt x="0" y="21319"/>
                    <a:pt x="243" y="19997"/>
                    <a:pt x="728" y="17352"/>
                  </a:cubicBezTo>
                  <a:cubicBezTo>
                    <a:pt x="1213" y="14707"/>
                    <a:pt x="1942" y="10739"/>
                    <a:pt x="2670" y="7984"/>
                  </a:cubicBezTo>
                  <a:cubicBezTo>
                    <a:pt x="3398" y="5229"/>
                    <a:pt x="4126" y="3686"/>
                    <a:pt x="4733" y="3466"/>
                  </a:cubicBezTo>
                  <a:cubicBezTo>
                    <a:pt x="5339" y="3246"/>
                    <a:pt x="5825" y="4348"/>
                    <a:pt x="6189" y="5560"/>
                  </a:cubicBezTo>
                  <a:cubicBezTo>
                    <a:pt x="6553" y="6772"/>
                    <a:pt x="6796" y="8095"/>
                    <a:pt x="6917" y="9307"/>
                  </a:cubicBezTo>
                  <a:cubicBezTo>
                    <a:pt x="7038" y="10519"/>
                    <a:pt x="7038" y="11621"/>
                    <a:pt x="7160" y="11621"/>
                  </a:cubicBezTo>
                  <a:cubicBezTo>
                    <a:pt x="7281" y="11621"/>
                    <a:pt x="7524" y="10519"/>
                    <a:pt x="8616" y="8425"/>
                  </a:cubicBezTo>
                  <a:cubicBezTo>
                    <a:pt x="9708" y="6331"/>
                    <a:pt x="11649" y="3246"/>
                    <a:pt x="13348" y="1592"/>
                  </a:cubicBezTo>
                  <a:cubicBezTo>
                    <a:pt x="15047" y="-61"/>
                    <a:pt x="16503" y="-281"/>
                    <a:pt x="17474" y="270"/>
                  </a:cubicBezTo>
                  <a:cubicBezTo>
                    <a:pt x="18445" y="821"/>
                    <a:pt x="18930" y="2143"/>
                    <a:pt x="19537" y="4899"/>
                  </a:cubicBezTo>
                  <a:cubicBezTo>
                    <a:pt x="20144" y="7654"/>
                    <a:pt x="20872" y="11841"/>
                    <a:pt x="21600" y="16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8" name="Line"/>
            <p:cNvSpPr/>
            <p:nvPr/>
          </p:nvSpPr>
          <p:spPr>
            <a:xfrm>
              <a:off x="2874120" y="67825"/>
              <a:ext cx="701020" cy="529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322" fill="norm" stroke="1" extrusionOk="0">
                  <a:moveTo>
                    <a:pt x="5286" y="16989"/>
                  </a:moveTo>
                  <a:cubicBezTo>
                    <a:pt x="5443" y="16372"/>
                    <a:pt x="5600" y="15755"/>
                    <a:pt x="5679" y="15035"/>
                  </a:cubicBezTo>
                  <a:cubicBezTo>
                    <a:pt x="5757" y="14315"/>
                    <a:pt x="5757" y="13492"/>
                    <a:pt x="4893" y="13698"/>
                  </a:cubicBezTo>
                  <a:cubicBezTo>
                    <a:pt x="4029" y="13903"/>
                    <a:pt x="2301" y="15138"/>
                    <a:pt x="1320" y="16423"/>
                  </a:cubicBezTo>
                  <a:cubicBezTo>
                    <a:pt x="338" y="17709"/>
                    <a:pt x="102" y="19046"/>
                    <a:pt x="24" y="19972"/>
                  </a:cubicBezTo>
                  <a:cubicBezTo>
                    <a:pt x="-55" y="20898"/>
                    <a:pt x="24" y="21412"/>
                    <a:pt x="809" y="21309"/>
                  </a:cubicBezTo>
                  <a:cubicBezTo>
                    <a:pt x="1594" y="21206"/>
                    <a:pt x="3087" y="20486"/>
                    <a:pt x="3990" y="19818"/>
                  </a:cubicBezTo>
                  <a:cubicBezTo>
                    <a:pt x="4893" y="19149"/>
                    <a:pt x="5208" y="18532"/>
                    <a:pt x="5443" y="17915"/>
                  </a:cubicBezTo>
                  <a:cubicBezTo>
                    <a:pt x="5679" y="17298"/>
                    <a:pt x="5836" y="16681"/>
                    <a:pt x="5836" y="16629"/>
                  </a:cubicBezTo>
                  <a:cubicBezTo>
                    <a:pt x="5836" y="16578"/>
                    <a:pt x="5679" y="17092"/>
                    <a:pt x="5600" y="17709"/>
                  </a:cubicBezTo>
                  <a:cubicBezTo>
                    <a:pt x="5522" y="18326"/>
                    <a:pt x="5522" y="19046"/>
                    <a:pt x="5561" y="19663"/>
                  </a:cubicBezTo>
                  <a:cubicBezTo>
                    <a:pt x="5600" y="20281"/>
                    <a:pt x="5679" y="20795"/>
                    <a:pt x="5914" y="21052"/>
                  </a:cubicBezTo>
                  <a:cubicBezTo>
                    <a:pt x="6150" y="21309"/>
                    <a:pt x="6543" y="21309"/>
                    <a:pt x="7289" y="20281"/>
                  </a:cubicBezTo>
                  <a:cubicBezTo>
                    <a:pt x="8035" y="19252"/>
                    <a:pt x="9135" y="17195"/>
                    <a:pt x="10156" y="14366"/>
                  </a:cubicBezTo>
                  <a:cubicBezTo>
                    <a:pt x="11177" y="11538"/>
                    <a:pt x="12120" y="7938"/>
                    <a:pt x="12669" y="5778"/>
                  </a:cubicBezTo>
                  <a:cubicBezTo>
                    <a:pt x="13219" y="3618"/>
                    <a:pt x="13376" y="2898"/>
                    <a:pt x="13533" y="2075"/>
                  </a:cubicBezTo>
                  <a:cubicBezTo>
                    <a:pt x="13690" y="1252"/>
                    <a:pt x="13848" y="326"/>
                    <a:pt x="13769" y="69"/>
                  </a:cubicBezTo>
                  <a:cubicBezTo>
                    <a:pt x="13690" y="-188"/>
                    <a:pt x="13376" y="223"/>
                    <a:pt x="12944" y="2075"/>
                  </a:cubicBezTo>
                  <a:cubicBezTo>
                    <a:pt x="12512" y="3926"/>
                    <a:pt x="11962" y="7218"/>
                    <a:pt x="11570" y="10149"/>
                  </a:cubicBezTo>
                  <a:cubicBezTo>
                    <a:pt x="11177" y="13081"/>
                    <a:pt x="10941" y="15652"/>
                    <a:pt x="10824" y="17195"/>
                  </a:cubicBezTo>
                  <a:cubicBezTo>
                    <a:pt x="10706" y="18738"/>
                    <a:pt x="10706" y="19252"/>
                    <a:pt x="10863" y="19715"/>
                  </a:cubicBezTo>
                  <a:cubicBezTo>
                    <a:pt x="11020" y="20178"/>
                    <a:pt x="11334" y="20589"/>
                    <a:pt x="11766" y="20743"/>
                  </a:cubicBezTo>
                  <a:cubicBezTo>
                    <a:pt x="12198" y="20898"/>
                    <a:pt x="12748" y="20795"/>
                    <a:pt x="13730" y="19766"/>
                  </a:cubicBezTo>
                  <a:cubicBezTo>
                    <a:pt x="14712" y="18738"/>
                    <a:pt x="16125" y="16783"/>
                    <a:pt x="16911" y="15498"/>
                  </a:cubicBezTo>
                  <a:cubicBezTo>
                    <a:pt x="17696" y="14212"/>
                    <a:pt x="17853" y="13595"/>
                    <a:pt x="17971" y="13029"/>
                  </a:cubicBezTo>
                  <a:cubicBezTo>
                    <a:pt x="18089" y="12463"/>
                    <a:pt x="18168" y="11949"/>
                    <a:pt x="17893" y="11692"/>
                  </a:cubicBezTo>
                  <a:cubicBezTo>
                    <a:pt x="17618" y="11435"/>
                    <a:pt x="16989" y="11435"/>
                    <a:pt x="16400" y="11898"/>
                  </a:cubicBezTo>
                  <a:cubicBezTo>
                    <a:pt x="15811" y="12361"/>
                    <a:pt x="15261" y="13286"/>
                    <a:pt x="14947" y="14623"/>
                  </a:cubicBezTo>
                  <a:cubicBezTo>
                    <a:pt x="14633" y="15961"/>
                    <a:pt x="14554" y="17709"/>
                    <a:pt x="14829" y="18892"/>
                  </a:cubicBezTo>
                  <a:cubicBezTo>
                    <a:pt x="15104" y="20075"/>
                    <a:pt x="15733" y="20692"/>
                    <a:pt x="16911" y="20538"/>
                  </a:cubicBezTo>
                  <a:cubicBezTo>
                    <a:pt x="18089" y="20383"/>
                    <a:pt x="19817" y="19458"/>
                    <a:pt x="21545" y="18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9" name="Line"/>
            <p:cNvSpPr/>
            <p:nvPr/>
          </p:nvSpPr>
          <p:spPr>
            <a:xfrm>
              <a:off x="3122795" y="236943"/>
              <a:ext cx="375677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63" y="18327"/>
                    <a:pt x="3527" y="15055"/>
                    <a:pt x="7127" y="11455"/>
                  </a:cubicBezTo>
                  <a:cubicBezTo>
                    <a:pt x="10727" y="7855"/>
                    <a:pt x="16163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0" name="Line"/>
            <p:cNvSpPr/>
            <p:nvPr/>
          </p:nvSpPr>
          <p:spPr>
            <a:xfrm>
              <a:off x="4309679" y="93361"/>
              <a:ext cx="221940" cy="73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444" fill="norm" stroke="1" extrusionOk="0">
                  <a:moveTo>
                    <a:pt x="1614" y="9514"/>
                  </a:moveTo>
                  <a:cubicBezTo>
                    <a:pt x="2105" y="12186"/>
                    <a:pt x="2596" y="14859"/>
                    <a:pt x="2841" y="16603"/>
                  </a:cubicBezTo>
                  <a:cubicBezTo>
                    <a:pt x="3087" y="18347"/>
                    <a:pt x="3087" y="19164"/>
                    <a:pt x="3087" y="19906"/>
                  </a:cubicBezTo>
                  <a:cubicBezTo>
                    <a:pt x="3087" y="20648"/>
                    <a:pt x="3087" y="21316"/>
                    <a:pt x="2964" y="21428"/>
                  </a:cubicBezTo>
                  <a:cubicBezTo>
                    <a:pt x="2841" y="21539"/>
                    <a:pt x="2596" y="21094"/>
                    <a:pt x="2228" y="19646"/>
                  </a:cubicBezTo>
                  <a:cubicBezTo>
                    <a:pt x="1860" y="18199"/>
                    <a:pt x="1369" y="15749"/>
                    <a:pt x="878" y="13263"/>
                  </a:cubicBezTo>
                  <a:cubicBezTo>
                    <a:pt x="387" y="10776"/>
                    <a:pt x="-104" y="8252"/>
                    <a:pt x="19" y="6174"/>
                  </a:cubicBezTo>
                  <a:cubicBezTo>
                    <a:pt x="141" y="4096"/>
                    <a:pt x="878" y="2463"/>
                    <a:pt x="1860" y="1461"/>
                  </a:cubicBezTo>
                  <a:cubicBezTo>
                    <a:pt x="2841" y="459"/>
                    <a:pt x="4069" y="87"/>
                    <a:pt x="5910" y="13"/>
                  </a:cubicBezTo>
                  <a:cubicBezTo>
                    <a:pt x="7751" y="-61"/>
                    <a:pt x="10205" y="162"/>
                    <a:pt x="12046" y="867"/>
                  </a:cubicBezTo>
                  <a:cubicBezTo>
                    <a:pt x="13887" y="1572"/>
                    <a:pt x="15114" y="2760"/>
                    <a:pt x="14255" y="4021"/>
                  </a:cubicBezTo>
                  <a:cubicBezTo>
                    <a:pt x="13396" y="5283"/>
                    <a:pt x="10451" y="6619"/>
                    <a:pt x="8487" y="7399"/>
                  </a:cubicBezTo>
                  <a:cubicBezTo>
                    <a:pt x="6523" y="8178"/>
                    <a:pt x="5541" y="8401"/>
                    <a:pt x="5664" y="8512"/>
                  </a:cubicBezTo>
                  <a:cubicBezTo>
                    <a:pt x="5787" y="8624"/>
                    <a:pt x="7014" y="8624"/>
                    <a:pt x="9223" y="8735"/>
                  </a:cubicBezTo>
                  <a:cubicBezTo>
                    <a:pt x="11432" y="8846"/>
                    <a:pt x="14623" y="9069"/>
                    <a:pt x="16832" y="9366"/>
                  </a:cubicBezTo>
                  <a:cubicBezTo>
                    <a:pt x="19041" y="9663"/>
                    <a:pt x="20269" y="10034"/>
                    <a:pt x="20882" y="10405"/>
                  </a:cubicBezTo>
                  <a:cubicBezTo>
                    <a:pt x="21496" y="10776"/>
                    <a:pt x="21496" y="11147"/>
                    <a:pt x="20637" y="11593"/>
                  </a:cubicBezTo>
                  <a:cubicBezTo>
                    <a:pt x="19778" y="12038"/>
                    <a:pt x="18060" y="12558"/>
                    <a:pt x="16587" y="12854"/>
                  </a:cubicBezTo>
                  <a:cubicBezTo>
                    <a:pt x="15114" y="13151"/>
                    <a:pt x="13887" y="13226"/>
                    <a:pt x="13519" y="12966"/>
                  </a:cubicBezTo>
                  <a:cubicBezTo>
                    <a:pt x="13151" y="12706"/>
                    <a:pt x="13641" y="12112"/>
                    <a:pt x="14132" y="1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1" name="Line"/>
            <p:cNvSpPr/>
            <p:nvPr/>
          </p:nvSpPr>
          <p:spPr>
            <a:xfrm>
              <a:off x="4582987" y="405613"/>
              <a:ext cx="122792" cy="136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0" h="21428" fill="norm" stroke="1" extrusionOk="0">
                  <a:moveTo>
                    <a:pt x="14668" y="0"/>
                  </a:moveTo>
                  <a:cubicBezTo>
                    <a:pt x="9586" y="3200"/>
                    <a:pt x="4503" y="6400"/>
                    <a:pt x="1962" y="9400"/>
                  </a:cubicBezTo>
                  <a:cubicBezTo>
                    <a:pt x="-579" y="12400"/>
                    <a:pt x="-579" y="15200"/>
                    <a:pt x="1539" y="17200"/>
                  </a:cubicBezTo>
                  <a:cubicBezTo>
                    <a:pt x="3656" y="19200"/>
                    <a:pt x="7892" y="20400"/>
                    <a:pt x="11068" y="21000"/>
                  </a:cubicBezTo>
                  <a:cubicBezTo>
                    <a:pt x="14245" y="21600"/>
                    <a:pt x="16362" y="21600"/>
                    <a:pt x="18056" y="20800"/>
                  </a:cubicBezTo>
                  <a:cubicBezTo>
                    <a:pt x="19750" y="20000"/>
                    <a:pt x="21021" y="18400"/>
                    <a:pt x="19962" y="15200"/>
                  </a:cubicBezTo>
                  <a:cubicBezTo>
                    <a:pt x="18903" y="12000"/>
                    <a:pt x="15515" y="7200"/>
                    <a:pt x="12127" y="2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2" name="Line"/>
            <p:cNvSpPr/>
            <p:nvPr/>
          </p:nvSpPr>
          <p:spPr>
            <a:xfrm>
              <a:off x="5472575" y="307999"/>
              <a:ext cx="341282" cy="222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403" fill="norm" stroke="1" extrusionOk="0">
                  <a:moveTo>
                    <a:pt x="7986" y="1276"/>
                  </a:moveTo>
                  <a:cubicBezTo>
                    <a:pt x="7341" y="539"/>
                    <a:pt x="6696" y="-197"/>
                    <a:pt x="5568" y="48"/>
                  </a:cubicBezTo>
                  <a:cubicBezTo>
                    <a:pt x="4439" y="294"/>
                    <a:pt x="2827" y="1521"/>
                    <a:pt x="1699" y="3853"/>
                  </a:cubicBezTo>
                  <a:cubicBezTo>
                    <a:pt x="571" y="6185"/>
                    <a:pt x="-74" y="9621"/>
                    <a:pt x="7" y="12321"/>
                  </a:cubicBezTo>
                  <a:cubicBezTo>
                    <a:pt x="87" y="15021"/>
                    <a:pt x="893" y="16985"/>
                    <a:pt x="1699" y="18089"/>
                  </a:cubicBezTo>
                  <a:cubicBezTo>
                    <a:pt x="2505" y="19194"/>
                    <a:pt x="3311" y="19439"/>
                    <a:pt x="4359" y="18212"/>
                  </a:cubicBezTo>
                  <a:cubicBezTo>
                    <a:pt x="5407" y="16985"/>
                    <a:pt x="6696" y="14285"/>
                    <a:pt x="7421" y="12321"/>
                  </a:cubicBezTo>
                  <a:cubicBezTo>
                    <a:pt x="8147" y="10358"/>
                    <a:pt x="8308" y="9130"/>
                    <a:pt x="8147" y="9008"/>
                  </a:cubicBezTo>
                  <a:cubicBezTo>
                    <a:pt x="7986" y="8885"/>
                    <a:pt x="7502" y="9867"/>
                    <a:pt x="7260" y="10971"/>
                  </a:cubicBezTo>
                  <a:cubicBezTo>
                    <a:pt x="7019" y="12076"/>
                    <a:pt x="7019" y="13303"/>
                    <a:pt x="7422" y="14039"/>
                  </a:cubicBezTo>
                  <a:cubicBezTo>
                    <a:pt x="7824" y="14776"/>
                    <a:pt x="8630" y="15021"/>
                    <a:pt x="9436" y="14898"/>
                  </a:cubicBezTo>
                  <a:cubicBezTo>
                    <a:pt x="10242" y="14776"/>
                    <a:pt x="11048" y="14285"/>
                    <a:pt x="11774" y="13548"/>
                  </a:cubicBezTo>
                  <a:cubicBezTo>
                    <a:pt x="12499" y="12812"/>
                    <a:pt x="13144" y="11830"/>
                    <a:pt x="13305" y="12076"/>
                  </a:cubicBezTo>
                  <a:cubicBezTo>
                    <a:pt x="13466" y="12321"/>
                    <a:pt x="13144" y="13794"/>
                    <a:pt x="13063" y="15144"/>
                  </a:cubicBezTo>
                  <a:cubicBezTo>
                    <a:pt x="12983" y="16494"/>
                    <a:pt x="13144" y="17721"/>
                    <a:pt x="13305" y="18948"/>
                  </a:cubicBezTo>
                  <a:cubicBezTo>
                    <a:pt x="13466" y="20176"/>
                    <a:pt x="13627" y="21403"/>
                    <a:pt x="13789" y="21403"/>
                  </a:cubicBezTo>
                  <a:cubicBezTo>
                    <a:pt x="13950" y="21403"/>
                    <a:pt x="14111" y="20176"/>
                    <a:pt x="14514" y="16985"/>
                  </a:cubicBezTo>
                  <a:cubicBezTo>
                    <a:pt x="14917" y="13794"/>
                    <a:pt x="15562" y="8639"/>
                    <a:pt x="16126" y="5571"/>
                  </a:cubicBezTo>
                  <a:cubicBezTo>
                    <a:pt x="16690" y="2503"/>
                    <a:pt x="17174" y="1521"/>
                    <a:pt x="17738" y="1398"/>
                  </a:cubicBezTo>
                  <a:cubicBezTo>
                    <a:pt x="18302" y="1276"/>
                    <a:pt x="18947" y="2012"/>
                    <a:pt x="19430" y="4221"/>
                  </a:cubicBezTo>
                  <a:cubicBezTo>
                    <a:pt x="19914" y="6430"/>
                    <a:pt x="20236" y="10112"/>
                    <a:pt x="20559" y="12567"/>
                  </a:cubicBezTo>
                  <a:cubicBezTo>
                    <a:pt x="20881" y="15021"/>
                    <a:pt x="21204" y="16248"/>
                    <a:pt x="21526" y="17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3" name="Line"/>
            <p:cNvSpPr/>
            <p:nvPr/>
          </p:nvSpPr>
          <p:spPr>
            <a:xfrm>
              <a:off x="5861611" y="83298"/>
              <a:ext cx="166148" cy="452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493" fill="norm" stroke="1" extrusionOk="0">
                  <a:moveTo>
                    <a:pt x="13520" y="14576"/>
                  </a:moveTo>
                  <a:cubicBezTo>
                    <a:pt x="14175" y="13969"/>
                    <a:pt x="14830" y="13363"/>
                    <a:pt x="14666" y="12817"/>
                  </a:cubicBezTo>
                  <a:cubicBezTo>
                    <a:pt x="14502" y="12271"/>
                    <a:pt x="13520" y="11785"/>
                    <a:pt x="12211" y="11603"/>
                  </a:cubicBezTo>
                  <a:cubicBezTo>
                    <a:pt x="10902" y="11421"/>
                    <a:pt x="9266" y="11542"/>
                    <a:pt x="7139" y="12513"/>
                  </a:cubicBezTo>
                  <a:cubicBezTo>
                    <a:pt x="5011" y="13484"/>
                    <a:pt x="2393" y="15304"/>
                    <a:pt x="1084" y="16821"/>
                  </a:cubicBezTo>
                  <a:cubicBezTo>
                    <a:pt x="-225" y="18338"/>
                    <a:pt x="-225" y="19551"/>
                    <a:pt x="430" y="20340"/>
                  </a:cubicBezTo>
                  <a:cubicBezTo>
                    <a:pt x="1084" y="21129"/>
                    <a:pt x="2393" y="21493"/>
                    <a:pt x="4030" y="21493"/>
                  </a:cubicBezTo>
                  <a:cubicBezTo>
                    <a:pt x="5666" y="21493"/>
                    <a:pt x="7630" y="21129"/>
                    <a:pt x="10575" y="19127"/>
                  </a:cubicBezTo>
                  <a:cubicBezTo>
                    <a:pt x="13520" y="17124"/>
                    <a:pt x="17448" y="13484"/>
                    <a:pt x="19411" y="10329"/>
                  </a:cubicBezTo>
                  <a:cubicBezTo>
                    <a:pt x="21375" y="7174"/>
                    <a:pt x="21375" y="4504"/>
                    <a:pt x="21211" y="2745"/>
                  </a:cubicBezTo>
                  <a:cubicBezTo>
                    <a:pt x="21048" y="985"/>
                    <a:pt x="20720" y="136"/>
                    <a:pt x="20066" y="14"/>
                  </a:cubicBezTo>
                  <a:cubicBezTo>
                    <a:pt x="19411" y="-107"/>
                    <a:pt x="18429" y="500"/>
                    <a:pt x="17448" y="2805"/>
                  </a:cubicBezTo>
                  <a:cubicBezTo>
                    <a:pt x="16466" y="5111"/>
                    <a:pt x="15484" y="9115"/>
                    <a:pt x="15811" y="12453"/>
                  </a:cubicBezTo>
                  <a:cubicBezTo>
                    <a:pt x="16139" y="15790"/>
                    <a:pt x="17775" y="18459"/>
                    <a:pt x="19411" y="21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4" name="Line"/>
            <p:cNvSpPr/>
            <p:nvPr/>
          </p:nvSpPr>
          <p:spPr>
            <a:xfrm>
              <a:off x="6553925" y="0"/>
              <a:ext cx="143575" cy="81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2" h="21514" fill="norm" stroke="1" extrusionOk="0">
                  <a:moveTo>
                    <a:pt x="527" y="21514"/>
                  </a:moveTo>
                  <a:cubicBezTo>
                    <a:pt x="154" y="19569"/>
                    <a:pt x="-218" y="17623"/>
                    <a:pt x="154" y="15510"/>
                  </a:cubicBezTo>
                  <a:cubicBezTo>
                    <a:pt x="527" y="13397"/>
                    <a:pt x="1644" y="11116"/>
                    <a:pt x="2575" y="9037"/>
                  </a:cubicBezTo>
                  <a:cubicBezTo>
                    <a:pt x="3506" y="6957"/>
                    <a:pt x="4251" y="5079"/>
                    <a:pt x="5368" y="3637"/>
                  </a:cubicBezTo>
                  <a:cubicBezTo>
                    <a:pt x="6485" y="2195"/>
                    <a:pt x="7975" y="1189"/>
                    <a:pt x="9651" y="618"/>
                  </a:cubicBezTo>
                  <a:cubicBezTo>
                    <a:pt x="11327" y="48"/>
                    <a:pt x="13189" y="-86"/>
                    <a:pt x="14679" y="48"/>
                  </a:cubicBezTo>
                  <a:cubicBezTo>
                    <a:pt x="16168" y="182"/>
                    <a:pt x="17285" y="585"/>
                    <a:pt x="17658" y="1625"/>
                  </a:cubicBezTo>
                  <a:cubicBezTo>
                    <a:pt x="18030" y="2664"/>
                    <a:pt x="17658" y="4341"/>
                    <a:pt x="16541" y="5515"/>
                  </a:cubicBezTo>
                  <a:cubicBezTo>
                    <a:pt x="15423" y="6689"/>
                    <a:pt x="13561" y="7360"/>
                    <a:pt x="11699" y="7830"/>
                  </a:cubicBezTo>
                  <a:cubicBezTo>
                    <a:pt x="9837" y="8299"/>
                    <a:pt x="7975" y="8567"/>
                    <a:pt x="7789" y="8601"/>
                  </a:cubicBezTo>
                  <a:cubicBezTo>
                    <a:pt x="7603" y="8634"/>
                    <a:pt x="9092" y="8433"/>
                    <a:pt x="10768" y="8299"/>
                  </a:cubicBezTo>
                  <a:cubicBezTo>
                    <a:pt x="12444" y="8165"/>
                    <a:pt x="14306" y="8098"/>
                    <a:pt x="15982" y="8198"/>
                  </a:cubicBezTo>
                  <a:cubicBezTo>
                    <a:pt x="17658" y="8299"/>
                    <a:pt x="19147" y="8567"/>
                    <a:pt x="20079" y="9071"/>
                  </a:cubicBezTo>
                  <a:cubicBezTo>
                    <a:pt x="21010" y="9574"/>
                    <a:pt x="21382" y="10312"/>
                    <a:pt x="20079" y="10949"/>
                  </a:cubicBezTo>
                  <a:cubicBezTo>
                    <a:pt x="18775" y="11586"/>
                    <a:pt x="15796" y="12123"/>
                    <a:pt x="13189" y="12391"/>
                  </a:cubicBezTo>
                  <a:cubicBezTo>
                    <a:pt x="10582" y="12659"/>
                    <a:pt x="8348" y="12659"/>
                    <a:pt x="6672" y="12525"/>
                  </a:cubicBezTo>
                  <a:cubicBezTo>
                    <a:pt x="4996" y="12391"/>
                    <a:pt x="3879" y="12123"/>
                    <a:pt x="3320" y="11955"/>
                  </a:cubicBezTo>
                  <a:cubicBezTo>
                    <a:pt x="2761" y="11787"/>
                    <a:pt x="2761" y="11720"/>
                    <a:pt x="2761" y="116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5" name="Line"/>
            <p:cNvSpPr/>
            <p:nvPr/>
          </p:nvSpPr>
          <p:spPr>
            <a:xfrm>
              <a:off x="6810545" y="390280"/>
              <a:ext cx="15335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6" name="Line"/>
            <p:cNvSpPr/>
            <p:nvPr/>
          </p:nvSpPr>
          <p:spPr>
            <a:xfrm>
              <a:off x="1796432" y="1655308"/>
              <a:ext cx="230006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825"/>
                    <a:pt x="7200" y="7650"/>
                    <a:pt x="10200" y="11025"/>
                  </a:cubicBezTo>
                  <a:cubicBezTo>
                    <a:pt x="13200" y="14400"/>
                    <a:pt x="15600" y="17325"/>
                    <a:pt x="17400" y="19013"/>
                  </a:cubicBezTo>
                  <a:cubicBezTo>
                    <a:pt x="19200" y="20700"/>
                    <a:pt x="20400" y="211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7" name="Line"/>
            <p:cNvSpPr/>
            <p:nvPr/>
          </p:nvSpPr>
          <p:spPr>
            <a:xfrm>
              <a:off x="2050048" y="1662975"/>
              <a:ext cx="122060" cy="479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547" fill="norm" stroke="1" extrusionOk="0">
                  <a:moveTo>
                    <a:pt x="21493" y="0"/>
                  </a:moveTo>
                  <a:cubicBezTo>
                    <a:pt x="19243" y="115"/>
                    <a:pt x="16993" y="230"/>
                    <a:pt x="14743" y="1149"/>
                  </a:cubicBezTo>
                  <a:cubicBezTo>
                    <a:pt x="12493" y="2068"/>
                    <a:pt x="10243" y="3791"/>
                    <a:pt x="7993" y="6434"/>
                  </a:cubicBezTo>
                  <a:cubicBezTo>
                    <a:pt x="5743" y="9077"/>
                    <a:pt x="3493" y="12638"/>
                    <a:pt x="2143" y="15109"/>
                  </a:cubicBezTo>
                  <a:cubicBezTo>
                    <a:pt x="793" y="17579"/>
                    <a:pt x="343" y="18957"/>
                    <a:pt x="118" y="19934"/>
                  </a:cubicBezTo>
                  <a:cubicBezTo>
                    <a:pt x="-107" y="20911"/>
                    <a:pt x="-107" y="21485"/>
                    <a:pt x="1018" y="21543"/>
                  </a:cubicBezTo>
                  <a:cubicBezTo>
                    <a:pt x="2143" y="21600"/>
                    <a:pt x="4393" y="21140"/>
                    <a:pt x="6643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8" name="Line"/>
            <p:cNvSpPr/>
            <p:nvPr/>
          </p:nvSpPr>
          <p:spPr>
            <a:xfrm>
              <a:off x="2218108" y="2069318"/>
              <a:ext cx="15335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9" name="Line"/>
            <p:cNvSpPr/>
            <p:nvPr/>
          </p:nvSpPr>
          <p:spPr>
            <a:xfrm>
              <a:off x="2218108" y="1915981"/>
              <a:ext cx="54361" cy="44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6" h="21028" fill="norm" stroke="1" extrusionOk="0">
                  <a:moveTo>
                    <a:pt x="16904" y="0"/>
                  </a:moveTo>
                  <a:cubicBezTo>
                    <a:pt x="12209" y="1200"/>
                    <a:pt x="7513" y="2400"/>
                    <a:pt x="4696" y="6000"/>
                  </a:cubicBezTo>
                  <a:cubicBezTo>
                    <a:pt x="1878" y="9600"/>
                    <a:pt x="939" y="15600"/>
                    <a:pt x="2817" y="18600"/>
                  </a:cubicBezTo>
                  <a:cubicBezTo>
                    <a:pt x="4696" y="21600"/>
                    <a:pt x="9391" y="21600"/>
                    <a:pt x="13617" y="19800"/>
                  </a:cubicBezTo>
                  <a:cubicBezTo>
                    <a:pt x="17843" y="18000"/>
                    <a:pt x="21600" y="14400"/>
                    <a:pt x="19252" y="10800"/>
                  </a:cubicBezTo>
                  <a:cubicBezTo>
                    <a:pt x="16904" y="7200"/>
                    <a:pt x="8452" y="3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0" name="Line"/>
            <p:cNvSpPr/>
            <p:nvPr/>
          </p:nvSpPr>
          <p:spPr>
            <a:xfrm>
              <a:off x="1957436" y="1345916"/>
              <a:ext cx="153338" cy="173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7" fill="norm" stroke="1" extrusionOk="0">
                  <a:moveTo>
                    <a:pt x="4320" y="7846"/>
                  </a:moveTo>
                  <a:cubicBezTo>
                    <a:pt x="2880" y="11290"/>
                    <a:pt x="1440" y="14733"/>
                    <a:pt x="720" y="17237"/>
                  </a:cubicBezTo>
                  <a:cubicBezTo>
                    <a:pt x="0" y="19742"/>
                    <a:pt x="0" y="21307"/>
                    <a:pt x="0" y="21307"/>
                  </a:cubicBezTo>
                  <a:cubicBezTo>
                    <a:pt x="0" y="21307"/>
                    <a:pt x="0" y="19742"/>
                    <a:pt x="1260" y="16611"/>
                  </a:cubicBezTo>
                  <a:cubicBezTo>
                    <a:pt x="2520" y="13481"/>
                    <a:pt x="5040" y="8785"/>
                    <a:pt x="7380" y="5811"/>
                  </a:cubicBezTo>
                  <a:cubicBezTo>
                    <a:pt x="9720" y="2837"/>
                    <a:pt x="11880" y="1585"/>
                    <a:pt x="13860" y="803"/>
                  </a:cubicBezTo>
                  <a:cubicBezTo>
                    <a:pt x="15840" y="20"/>
                    <a:pt x="17640" y="-293"/>
                    <a:pt x="18900" y="333"/>
                  </a:cubicBezTo>
                  <a:cubicBezTo>
                    <a:pt x="20160" y="959"/>
                    <a:pt x="20880" y="2524"/>
                    <a:pt x="21240" y="5498"/>
                  </a:cubicBezTo>
                  <a:cubicBezTo>
                    <a:pt x="21600" y="8472"/>
                    <a:pt x="21600" y="12855"/>
                    <a:pt x="21600" y="17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1" name="Line"/>
            <p:cNvSpPr/>
            <p:nvPr/>
          </p:nvSpPr>
          <p:spPr>
            <a:xfrm>
              <a:off x="2685786" y="1839312"/>
              <a:ext cx="16100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2" name="Line"/>
            <p:cNvSpPr/>
            <p:nvPr/>
          </p:nvSpPr>
          <p:spPr>
            <a:xfrm>
              <a:off x="2762454" y="1931314"/>
              <a:ext cx="16100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3" name="Line"/>
            <p:cNvSpPr/>
            <p:nvPr/>
          </p:nvSpPr>
          <p:spPr>
            <a:xfrm>
              <a:off x="3176463" y="1546342"/>
              <a:ext cx="172819" cy="693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455" fill="norm" stroke="1" extrusionOk="0">
                  <a:moveTo>
                    <a:pt x="1906" y="8358"/>
                  </a:moveTo>
                  <a:cubicBezTo>
                    <a:pt x="1906" y="11206"/>
                    <a:pt x="1906" y="14055"/>
                    <a:pt x="1747" y="16072"/>
                  </a:cubicBezTo>
                  <a:cubicBezTo>
                    <a:pt x="1588" y="18090"/>
                    <a:pt x="1271" y="19277"/>
                    <a:pt x="1112" y="20107"/>
                  </a:cubicBezTo>
                  <a:cubicBezTo>
                    <a:pt x="953" y="20938"/>
                    <a:pt x="953" y="21413"/>
                    <a:pt x="794" y="21452"/>
                  </a:cubicBezTo>
                  <a:cubicBezTo>
                    <a:pt x="635" y="21492"/>
                    <a:pt x="318" y="21096"/>
                    <a:pt x="159" y="19197"/>
                  </a:cubicBezTo>
                  <a:cubicBezTo>
                    <a:pt x="0" y="17299"/>
                    <a:pt x="0" y="13896"/>
                    <a:pt x="0" y="10890"/>
                  </a:cubicBezTo>
                  <a:cubicBezTo>
                    <a:pt x="0" y="7883"/>
                    <a:pt x="0" y="5272"/>
                    <a:pt x="1112" y="3532"/>
                  </a:cubicBezTo>
                  <a:cubicBezTo>
                    <a:pt x="2224" y="1791"/>
                    <a:pt x="4447" y="921"/>
                    <a:pt x="6512" y="446"/>
                  </a:cubicBezTo>
                  <a:cubicBezTo>
                    <a:pt x="8576" y="-29"/>
                    <a:pt x="10482" y="-108"/>
                    <a:pt x="12071" y="129"/>
                  </a:cubicBezTo>
                  <a:cubicBezTo>
                    <a:pt x="13659" y="367"/>
                    <a:pt x="14929" y="921"/>
                    <a:pt x="15247" y="1870"/>
                  </a:cubicBezTo>
                  <a:cubicBezTo>
                    <a:pt x="15565" y="2819"/>
                    <a:pt x="14929" y="4165"/>
                    <a:pt x="14135" y="5074"/>
                  </a:cubicBezTo>
                  <a:cubicBezTo>
                    <a:pt x="13341" y="5984"/>
                    <a:pt x="12388" y="6459"/>
                    <a:pt x="11118" y="6855"/>
                  </a:cubicBezTo>
                  <a:cubicBezTo>
                    <a:pt x="9847" y="7250"/>
                    <a:pt x="8259" y="7567"/>
                    <a:pt x="8259" y="7685"/>
                  </a:cubicBezTo>
                  <a:cubicBezTo>
                    <a:pt x="8259" y="7804"/>
                    <a:pt x="9847" y="7725"/>
                    <a:pt x="11435" y="7725"/>
                  </a:cubicBezTo>
                  <a:cubicBezTo>
                    <a:pt x="13024" y="7725"/>
                    <a:pt x="14612" y="7804"/>
                    <a:pt x="16200" y="8002"/>
                  </a:cubicBezTo>
                  <a:cubicBezTo>
                    <a:pt x="17788" y="8200"/>
                    <a:pt x="19376" y="8516"/>
                    <a:pt x="20329" y="8872"/>
                  </a:cubicBezTo>
                  <a:cubicBezTo>
                    <a:pt x="21282" y="9228"/>
                    <a:pt x="21600" y="9624"/>
                    <a:pt x="21441" y="10019"/>
                  </a:cubicBezTo>
                  <a:cubicBezTo>
                    <a:pt x="21282" y="10415"/>
                    <a:pt x="20647" y="10811"/>
                    <a:pt x="18741" y="11127"/>
                  </a:cubicBezTo>
                  <a:cubicBezTo>
                    <a:pt x="16835" y="11444"/>
                    <a:pt x="13659" y="11681"/>
                    <a:pt x="11594" y="11641"/>
                  </a:cubicBezTo>
                  <a:cubicBezTo>
                    <a:pt x="9529" y="11602"/>
                    <a:pt x="8576" y="11285"/>
                    <a:pt x="7624" y="109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4" name="Line"/>
            <p:cNvSpPr/>
            <p:nvPr/>
          </p:nvSpPr>
          <p:spPr>
            <a:xfrm>
              <a:off x="3415353" y="1823979"/>
              <a:ext cx="75781" cy="137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1" h="21057" fill="norm" stroke="1" extrusionOk="0">
                  <a:moveTo>
                    <a:pt x="3849" y="8247"/>
                  </a:moveTo>
                  <a:cubicBezTo>
                    <a:pt x="6636" y="7069"/>
                    <a:pt x="9423" y="5891"/>
                    <a:pt x="9771" y="6087"/>
                  </a:cubicBezTo>
                  <a:cubicBezTo>
                    <a:pt x="10120" y="6284"/>
                    <a:pt x="8029" y="7855"/>
                    <a:pt x="5939" y="9425"/>
                  </a:cubicBezTo>
                  <a:cubicBezTo>
                    <a:pt x="3849" y="10996"/>
                    <a:pt x="1758" y="12567"/>
                    <a:pt x="713" y="14335"/>
                  </a:cubicBezTo>
                  <a:cubicBezTo>
                    <a:pt x="-332" y="16102"/>
                    <a:pt x="-332" y="18065"/>
                    <a:pt x="1410" y="19440"/>
                  </a:cubicBezTo>
                  <a:cubicBezTo>
                    <a:pt x="3152" y="20815"/>
                    <a:pt x="6636" y="21600"/>
                    <a:pt x="10816" y="20618"/>
                  </a:cubicBezTo>
                  <a:cubicBezTo>
                    <a:pt x="14997" y="19636"/>
                    <a:pt x="19874" y="16887"/>
                    <a:pt x="20571" y="13549"/>
                  </a:cubicBezTo>
                  <a:cubicBezTo>
                    <a:pt x="21268" y="10211"/>
                    <a:pt x="17784" y="6284"/>
                    <a:pt x="14300" y="3927"/>
                  </a:cubicBezTo>
                  <a:cubicBezTo>
                    <a:pt x="10816" y="1571"/>
                    <a:pt x="7332" y="785"/>
                    <a:pt x="38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5" name="Line"/>
            <p:cNvSpPr/>
            <p:nvPr/>
          </p:nvSpPr>
          <p:spPr>
            <a:xfrm>
              <a:off x="3235242" y="1268027"/>
              <a:ext cx="155894" cy="16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1" fill="norm" stroke="1" extrusionOk="0">
                  <a:moveTo>
                    <a:pt x="1416" y="9485"/>
                  </a:moveTo>
                  <a:cubicBezTo>
                    <a:pt x="1416" y="11479"/>
                    <a:pt x="1416" y="13473"/>
                    <a:pt x="1062" y="15799"/>
                  </a:cubicBezTo>
                  <a:cubicBezTo>
                    <a:pt x="708" y="18125"/>
                    <a:pt x="0" y="20783"/>
                    <a:pt x="0" y="21116"/>
                  </a:cubicBezTo>
                  <a:cubicBezTo>
                    <a:pt x="0" y="21448"/>
                    <a:pt x="708" y="19454"/>
                    <a:pt x="2125" y="15965"/>
                  </a:cubicBezTo>
                  <a:cubicBezTo>
                    <a:pt x="3541" y="12476"/>
                    <a:pt x="5666" y="7491"/>
                    <a:pt x="7613" y="4334"/>
                  </a:cubicBezTo>
                  <a:cubicBezTo>
                    <a:pt x="9561" y="1177"/>
                    <a:pt x="11331" y="-152"/>
                    <a:pt x="12748" y="14"/>
                  </a:cubicBezTo>
                  <a:cubicBezTo>
                    <a:pt x="14164" y="180"/>
                    <a:pt x="15226" y="1842"/>
                    <a:pt x="16643" y="5165"/>
                  </a:cubicBezTo>
                  <a:cubicBezTo>
                    <a:pt x="18059" y="8488"/>
                    <a:pt x="19830" y="13473"/>
                    <a:pt x="21600" y="18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6" name="Line"/>
            <p:cNvSpPr/>
            <p:nvPr/>
          </p:nvSpPr>
          <p:spPr>
            <a:xfrm>
              <a:off x="3766810" y="1747310"/>
              <a:ext cx="245340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50" y="15600"/>
                    <a:pt x="8100" y="9600"/>
                    <a:pt x="11700" y="6000"/>
                  </a:cubicBezTo>
                  <a:cubicBezTo>
                    <a:pt x="15300" y="2400"/>
                    <a:pt x="1845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7" name="Line"/>
            <p:cNvSpPr/>
            <p:nvPr/>
          </p:nvSpPr>
          <p:spPr>
            <a:xfrm>
              <a:off x="3881813" y="1662975"/>
              <a:ext cx="76669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703"/>
                    <a:pt x="7200" y="7406"/>
                    <a:pt x="10800" y="11006"/>
                  </a:cubicBezTo>
                  <a:cubicBezTo>
                    <a:pt x="14400" y="14606"/>
                    <a:pt x="18000" y="1810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8" name="Line"/>
            <p:cNvSpPr/>
            <p:nvPr/>
          </p:nvSpPr>
          <p:spPr>
            <a:xfrm>
              <a:off x="4296699" y="1452891"/>
              <a:ext cx="171736" cy="637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038" fill="norm" stroke="1" extrusionOk="0">
                  <a:moveTo>
                    <a:pt x="4656" y="11745"/>
                  </a:moveTo>
                  <a:cubicBezTo>
                    <a:pt x="4020" y="14277"/>
                    <a:pt x="3385" y="16808"/>
                    <a:pt x="2909" y="18622"/>
                  </a:cubicBezTo>
                  <a:cubicBezTo>
                    <a:pt x="2432" y="20436"/>
                    <a:pt x="2115" y="21533"/>
                    <a:pt x="1638" y="20816"/>
                  </a:cubicBezTo>
                  <a:cubicBezTo>
                    <a:pt x="1162" y="20099"/>
                    <a:pt x="526" y="17567"/>
                    <a:pt x="209" y="14699"/>
                  </a:cubicBezTo>
                  <a:cubicBezTo>
                    <a:pt x="-109" y="11830"/>
                    <a:pt x="-109" y="8624"/>
                    <a:pt x="526" y="6303"/>
                  </a:cubicBezTo>
                  <a:cubicBezTo>
                    <a:pt x="1162" y="3983"/>
                    <a:pt x="2432" y="2549"/>
                    <a:pt x="3544" y="1663"/>
                  </a:cubicBezTo>
                  <a:cubicBezTo>
                    <a:pt x="4656" y="777"/>
                    <a:pt x="5609" y="439"/>
                    <a:pt x="6879" y="228"/>
                  </a:cubicBezTo>
                  <a:cubicBezTo>
                    <a:pt x="8150" y="17"/>
                    <a:pt x="9738" y="-67"/>
                    <a:pt x="11167" y="60"/>
                  </a:cubicBezTo>
                  <a:cubicBezTo>
                    <a:pt x="12597" y="186"/>
                    <a:pt x="13867" y="524"/>
                    <a:pt x="14662" y="1620"/>
                  </a:cubicBezTo>
                  <a:cubicBezTo>
                    <a:pt x="15456" y="2717"/>
                    <a:pt x="15773" y="4574"/>
                    <a:pt x="15456" y="5713"/>
                  </a:cubicBezTo>
                  <a:cubicBezTo>
                    <a:pt x="15138" y="6852"/>
                    <a:pt x="14185" y="7274"/>
                    <a:pt x="12756" y="7696"/>
                  </a:cubicBezTo>
                  <a:cubicBezTo>
                    <a:pt x="11326" y="8117"/>
                    <a:pt x="9420" y="8539"/>
                    <a:pt x="9262" y="8666"/>
                  </a:cubicBezTo>
                  <a:cubicBezTo>
                    <a:pt x="9103" y="8792"/>
                    <a:pt x="10691" y="8624"/>
                    <a:pt x="12438" y="8624"/>
                  </a:cubicBezTo>
                  <a:cubicBezTo>
                    <a:pt x="14185" y="8624"/>
                    <a:pt x="16091" y="8792"/>
                    <a:pt x="17838" y="9045"/>
                  </a:cubicBezTo>
                  <a:cubicBezTo>
                    <a:pt x="19585" y="9299"/>
                    <a:pt x="21173" y="9636"/>
                    <a:pt x="21332" y="10269"/>
                  </a:cubicBezTo>
                  <a:cubicBezTo>
                    <a:pt x="21491" y="10902"/>
                    <a:pt x="20220" y="11830"/>
                    <a:pt x="18632" y="12378"/>
                  </a:cubicBezTo>
                  <a:cubicBezTo>
                    <a:pt x="17044" y="12927"/>
                    <a:pt x="15138" y="13095"/>
                    <a:pt x="13709" y="13011"/>
                  </a:cubicBezTo>
                  <a:cubicBezTo>
                    <a:pt x="12279" y="12927"/>
                    <a:pt x="11326" y="12589"/>
                    <a:pt x="10373" y="12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9" name="Line"/>
            <p:cNvSpPr/>
            <p:nvPr/>
          </p:nvSpPr>
          <p:spPr>
            <a:xfrm>
              <a:off x="4556494" y="1716643"/>
              <a:ext cx="26235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0" y="0"/>
                  </a:moveTo>
                  <a:cubicBezTo>
                    <a:pt x="7854" y="3411"/>
                    <a:pt x="15709" y="6821"/>
                    <a:pt x="18654" y="10421"/>
                  </a:cubicBezTo>
                  <a:cubicBezTo>
                    <a:pt x="21600" y="14021"/>
                    <a:pt x="19637" y="17811"/>
                    <a:pt x="17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0" name="Line"/>
            <p:cNvSpPr/>
            <p:nvPr/>
          </p:nvSpPr>
          <p:spPr>
            <a:xfrm>
              <a:off x="4336712" y="1229533"/>
              <a:ext cx="173782" cy="12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0" fill="norm" stroke="1" extrusionOk="0">
                  <a:moveTo>
                    <a:pt x="3494" y="11882"/>
                  </a:moveTo>
                  <a:cubicBezTo>
                    <a:pt x="2541" y="13543"/>
                    <a:pt x="1588" y="15205"/>
                    <a:pt x="953" y="17074"/>
                  </a:cubicBezTo>
                  <a:cubicBezTo>
                    <a:pt x="318" y="18943"/>
                    <a:pt x="0" y="21020"/>
                    <a:pt x="0" y="21020"/>
                  </a:cubicBezTo>
                  <a:cubicBezTo>
                    <a:pt x="0" y="21020"/>
                    <a:pt x="318" y="18943"/>
                    <a:pt x="1429" y="15412"/>
                  </a:cubicBezTo>
                  <a:cubicBezTo>
                    <a:pt x="2541" y="11882"/>
                    <a:pt x="4447" y="6897"/>
                    <a:pt x="6035" y="3782"/>
                  </a:cubicBezTo>
                  <a:cubicBezTo>
                    <a:pt x="7624" y="666"/>
                    <a:pt x="8894" y="-580"/>
                    <a:pt x="10165" y="251"/>
                  </a:cubicBezTo>
                  <a:cubicBezTo>
                    <a:pt x="11435" y="1082"/>
                    <a:pt x="12706" y="3989"/>
                    <a:pt x="14612" y="7312"/>
                  </a:cubicBezTo>
                  <a:cubicBezTo>
                    <a:pt x="16518" y="10635"/>
                    <a:pt x="19059" y="14374"/>
                    <a:pt x="21600" y="181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1" name="Line"/>
            <p:cNvSpPr/>
            <p:nvPr/>
          </p:nvSpPr>
          <p:spPr>
            <a:xfrm>
              <a:off x="4870835" y="1509638"/>
              <a:ext cx="230006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20" y="1440"/>
                    <a:pt x="3840" y="2880"/>
                    <a:pt x="6240" y="5544"/>
                  </a:cubicBezTo>
                  <a:cubicBezTo>
                    <a:pt x="8640" y="8208"/>
                    <a:pt x="11520" y="12096"/>
                    <a:pt x="14160" y="14976"/>
                  </a:cubicBezTo>
                  <a:cubicBezTo>
                    <a:pt x="16800" y="17856"/>
                    <a:pt x="19200" y="1972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2" name="Line"/>
            <p:cNvSpPr/>
            <p:nvPr/>
          </p:nvSpPr>
          <p:spPr>
            <a:xfrm>
              <a:off x="4934557" y="1432970"/>
              <a:ext cx="196951" cy="521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600" fill="norm" stroke="1" extrusionOk="0">
                  <a:moveTo>
                    <a:pt x="21071" y="0"/>
                  </a:moveTo>
                  <a:cubicBezTo>
                    <a:pt x="17243" y="2859"/>
                    <a:pt x="13415" y="5718"/>
                    <a:pt x="9724" y="8735"/>
                  </a:cubicBezTo>
                  <a:cubicBezTo>
                    <a:pt x="6033" y="11753"/>
                    <a:pt x="2479" y="14929"/>
                    <a:pt x="975" y="17100"/>
                  </a:cubicBezTo>
                  <a:cubicBezTo>
                    <a:pt x="-529" y="19271"/>
                    <a:pt x="18" y="20435"/>
                    <a:pt x="56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3" name="Line"/>
            <p:cNvSpPr/>
            <p:nvPr/>
          </p:nvSpPr>
          <p:spPr>
            <a:xfrm>
              <a:off x="5208176" y="1823979"/>
              <a:ext cx="7668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4" name="Line"/>
            <p:cNvSpPr/>
            <p:nvPr/>
          </p:nvSpPr>
          <p:spPr>
            <a:xfrm>
              <a:off x="5200509" y="1708916"/>
              <a:ext cx="65277" cy="7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0117" fill="norm" stroke="1" extrusionOk="0">
                  <a:moveTo>
                    <a:pt x="17446" y="2177"/>
                  </a:moveTo>
                  <a:cubicBezTo>
                    <a:pt x="13292" y="737"/>
                    <a:pt x="9138" y="-703"/>
                    <a:pt x="6231" y="377"/>
                  </a:cubicBezTo>
                  <a:cubicBezTo>
                    <a:pt x="3323" y="1457"/>
                    <a:pt x="1662" y="5057"/>
                    <a:pt x="831" y="8657"/>
                  </a:cubicBezTo>
                  <a:cubicBezTo>
                    <a:pt x="0" y="12257"/>
                    <a:pt x="0" y="15857"/>
                    <a:pt x="2077" y="18017"/>
                  </a:cubicBezTo>
                  <a:cubicBezTo>
                    <a:pt x="4154" y="20177"/>
                    <a:pt x="8308" y="20897"/>
                    <a:pt x="12462" y="19097"/>
                  </a:cubicBezTo>
                  <a:cubicBezTo>
                    <a:pt x="16615" y="17297"/>
                    <a:pt x="20769" y="12977"/>
                    <a:pt x="21185" y="9737"/>
                  </a:cubicBezTo>
                  <a:cubicBezTo>
                    <a:pt x="21600" y="6497"/>
                    <a:pt x="18277" y="4337"/>
                    <a:pt x="14123" y="3617"/>
                  </a:cubicBezTo>
                  <a:cubicBezTo>
                    <a:pt x="9969" y="2897"/>
                    <a:pt x="4985" y="3617"/>
                    <a:pt x="0" y="4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5" name="Line"/>
            <p:cNvSpPr/>
            <p:nvPr/>
          </p:nvSpPr>
          <p:spPr>
            <a:xfrm>
              <a:off x="3107462" y="2325817"/>
              <a:ext cx="253006" cy="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709" y="11375"/>
                    <a:pt x="7418" y="2735"/>
                    <a:pt x="11018" y="575"/>
                  </a:cubicBezTo>
                  <a:cubicBezTo>
                    <a:pt x="14618" y="-1585"/>
                    <a:pt x="18109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6" name="Line"/>
            <p:cNvSpPr/>
            <p:nvPr/>
          </p:nvSpPr>
          <p:spPr>
            <a:xfrm>
              <a:off x="3116332" y="2352991"/>
              <a:ext cx="366806" cy="73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313" fill="norm" stroke="1" extrusionOk="0">
                  <a:moveTo>
                    <a:pt x="1729" y="17876"/>
                  </a:moveTo>
                  <a:cubicBezTo>
                    <a:pt x="829" y="19366"/>
                    <a:pt x="-71" y="20855"/>
                    <a:pt x="4" y="21228"/>
                  </a:cubicBezTo>
                  <a:cubicBezTo>
                    <a:pt x="79" y="21600"/>
                    <a:pt x="1129" y="20855"/>
                    <a:pt x="4429" y="17131"/>
                  </a:cubicBezTo>
                  <a:cubicBezTo>
                    <a:pt x="7729" y="13407"/>
                    <a:pt x="13279" y="6703"/>
                    <a:pt x="16504" y="3352"/>
                  </a:cubicBezTo>
                  <a:cubicBezTo>
                    <a:pt x="19729" y="0"/>
                    <a:pt x="20629" y="0"/>
                    <a:pt x="2152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7" name="Line"/>
            <p:cNvSpPr/>
            <p:nvPr/>
          </p:nvSpPr>
          <p:spPr>
            <a:xfrm>
              <a:off x="4180819" y="2291656"/>
              <a:ext cx="260674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94" y="14400"/>
                    <a:pt x="10588" y="7200"/>
                    <a:pt x="14188" y="3600"/>
                  </a:cubicBezTo>
                  <a:cubicBezTo>
                    <a:pt x="17788" y="0"/>
                    <a:pt x="1969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8" name="Line"/>
            <p:cNvSpPr/>
            <p:nvPr/>
          </p:nvSpPr>
          <p:spPr>
            <a:xfrm>
              <a:off x="4242154" y="2368324"/>
              <a:ext cx="230006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9" name="Line"/>
            <p:cNvSpPr/>
            <p:nvPr/>
          </p:nvSpPr>
          <p:spPr>
            <a:xfrm>
              <a:off x="232397" y="3130768"/>
              <a:ext cx="245340" cy="313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0" fill="norm" stroke="1" extrusionOk="0">
                  <a:moveTo>
                    <a:pt x="0" y="8581"/>
                  </a:moveTo>
                  <a:cubicBezTo>
                    <a:pt x="0" y="7717"/>
                    <a:pt x="0" y="6853"/>
                    <a:pt x="1125" y="5902"/>
                  </a:cubicBezTo>
                  <a:cubicBezTo>
                    <a:pt x="2250" y="4952"/>
                    <a:pt x="4500" y="3915"/>
                    <a:pt x="6750" y="4606"/>
                  </a:cubicBezTo>
                  <a:cubicBezTo>
                    <a:pt x="9000" y="5298"/>
                    <a:pt x="11250" y="7717"/>
                    <a:pt x="12600" y="10395"/>
                  </a:cubicBezTo>
                  <a:cubicBezTo>
                    <a:pt x="13950" y="13074"/>
                    <a:pt x="14400" y="16011"/>
                    <a:pt x="14512" y="17998"/>
                  </a:cubicBezTo>
                  <a:cubicBezTo>
                    <a:pt x="14625" y="19986"/>
                    <a:pt x="14400" y="21022"/>
                    <a:pt x="13950" y="21195"/>
                  </a:cubicBezTo>
                  <a:cubicBezTo>
                    <a:pt x="13500" y="21368"/>
                    <a:pt x="12825" y="20677"/>
                    <a:pt x="12375" y="18085"/>
                  </a:cubicBezTo>
                  <a:cubicBezTo>
                    <a:pt x="11925" y="15493"/>
                    <a:pt x="11700" y="11000"/>
                    <a:pt x="12712" y="7630"/>
                  </a:cubicBezTo>
                  <a:cubicBezTo>
                    <a:pt x="13725" y="4261"/>
                    <a:pt x="15975" y="2014"/>
                    <a:pt x="17662" y="891"/>
                  </a:cubicBezTo>
                  <a:cubicBezTo>
                    <a:pt x="19350" y="-232"/>
                    <a:pt x="20475" y="-232"/>
                    <a:pt x="21037" y="546"/>
                  </a:cubicBezTo>
                  <a:cubicBezTo>
                    <a:pt x="21600" y="1323"/>
                    <a:pt x="21600" y="2878"/>
                    <a:pt x="21600" y="4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0" name="Line"/>
            <p:cNvSpPr/>
            <p:nvPr/>
          </p:nvSpPr>
          <p:spPr>
            <a:xfrm>
              <a:off x="556960" y="3152898"/>
              <a:ext cx="127781" cy="236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3" fill="norm" stroke="1" extrusionOk="0">
                  <a:moveTo>
                    <a:pt x="864" y="5974"/>
                  </a:moveTo>
                  <a:cubicBezTo>
                    <a:pt x="3024" y="6434"/>
                    <a:pt x="5184" y="6894"/>
                    <a:pt x="8424" y="6549"/>
                  </a:cubicBezTo>
                  <a:cubicBezTo>
                    <a:pt x="11664" y="6204"/>
                    <a:pt x="15984" y="5055"/>
                    <a:pt x="18360" y="3906"/>
                  </a:cubicBezTo>
                  <a:cubicBezTo>
                    <a:pt x="20736" y="2757"/>
                    <a:pt x="21168" y="1609"/>
                    <a:pt x="20088" y="919"/>
                  </a:cubicBezTo>
                  <a:cubicBezTo>
                    <a:pt x="19008" y="230"/>
                    <a:pt x="16416" y="0"/>
                    <a:pt x="13824" y="0"/>
                  </a:cubicBezTo>
                  <a:cubicBezTo>
                    <a:pt x="11232" y="0"/>
                    <a:pt x="8640" y="230"/>
                    <a:pt x="5832" y="2183"/>
                  </a:cubicBezTo>
                  <a:cubicBezTo>
                    <a:pt x="3024" y="4136"/>
                    <a:pt x="0" y="7813"/>
                    <a:pt x="0" y="11374"/>
                  </a:cubicBezTo>
                  <a:cubicBezTo>
                    <a:pt x="0" y="14936"/>
                    <a:pt x="3024" y="18383"/>
                    <a:pt x="7128" y="19991"/>
                  </a:cubicBezTo>
                  <a:cubicBezTo>
                    <a:pt x="11232" y="21600"/>
                    <a:pt x="16416" y="21370"/>
                    <a:pt x="21600" y="211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1" name="Line"/>
            <p:cNvSpPr/>
            <p:nvPr/>
          </p:nvSpPr>
          <p:spPr>
            <a:xfrm>
              <a:off x="789125" y="3123968"/>
              <a:ext cx="108864" cy="322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484" fill="norm" stroke="1" extrusionOk="0">
                  <a:moveTo>
                    <a:pt x="19712" y="1245"/>
                  </a:moveTo>
                  <a:cubicBezTo>
                    <a:pt x="17749" y="734"/>
                    <a:pt x="15785" y="224"/>
                    <a:pt x="13330" y="54"/>
                  </a:cubicBezTo>
                  <a:cubicBezTo>
                    <a:pt x="10876" y="-116"/>
                    <a:pt x="7930" y="54"/>
                    <a:pt x="5721" y="1415"/>
                  </a:cubicBezTo>
                  <a:cubicBezTo>
                    <a:pt x="3512" y="2775"/>
                    <a:pt x="2040" y="5327"/>
                    <a:pt x="3758" y="7708"/>
                  </a:cubicBezTo>
                  <a:cubicBezTo>
                    <a:pt x="5476" y="10089"/>
                    <a:pt x="10385" y="12300"/>
                    <a:pt x="13821" y="13830"/>
                  </a:cubicBezTo>
                  <a:cubicBezTo>
                    <a:pt x="17258" y="15361"/>
                    <a:pt x="19221" y="16212"/>
                    <a:pt x="20203" y="17147"/>
                  </a:cubicBezTo>
                  <a:cubicBezTo>
                    <a:pt x="21185" y="18082"/>
                    <a:pt x="21185" y="19103"/>
                    <a:pt x="19958" y="19783"/>
                  </a:cubicBezTo>
                  <a:cubicBezTo>
                    <a:pt x="18730" y="20464"/>
                    <a:pt x="16276" y="20804"/>
                    <a:pt x="13821" y="21059"/>
                  </a:cubicBezTo>
                  <a:cubicBezTo>
                    <a:pt x="11367" y="21314"/>
                    <a:pt x="8912" y="21484"/>
                    <a:pt x="6458" y="21484"/>
                  </a:cubicBezTo>
                  <a:cubicBezTo>
                    <a:pt x="4003" y="21484"/>
                    <a:pt x="1549" y="21314"/>
                    <a:pt x="567" y="20378"/>
                  </a:cubicBezTo>
                  <a:cubicBezTo>
                    <a:pt x="-415" y="19443"/>
                    <a:pt x="76" y="17742"/>
                    <a:pt x="567" y="16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2" name="Line"/>
            <p:cNvSpPr/>
            <p:nvPr/>
          </p:nvSpPr>
          <p:spPr>
            <a:xfrm>
              <a:off x="999081" y="3227011"/>
              <a:ext cx="1" cy="176338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3" name="Line"/>
            <p:cNvSpPr/>
            <p:nvPr/>
          </p:nvSpPr>
          <p:spPr>
            <a:xfrm>
              <a:off x="1006748" y="3112008"/>
              <a:ext cx="7667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4" name="Line"/>
            <p:cNvSpPr/>
            <p:nvPr/>
          </p:nvSpPr>
          <p:spPr>
            <a:xfrm>
              <a:off x="1077065" y="2946848"/>
              <a:ext cx="161161" cy="452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027" fill="norm" stroke="1" extrusionOk="0">
                  <a:moveTo>
                    <a:pt x="16026" y="13011"/>
                  </a:moveTo>
                  <a:cubicBezTo>
                    <a:pt x="15688" y="12180"/>
                    <a:pt x="15351" y="11349"/>
                    <a:pt x="14338" y="10815"/>
                  </a:cubicBezTo>
                  <a:cubicBezTo>
                    <a:pt x="13326" y="10281"/>
                    <a:pt x="11638" y="10044"/>
                    <a:pt x="10120" y="10222"/>
                  </a:cubicBezTo>
                  <a:cubicBezTo>
                    <a:pt x="8601" y="10400"/>
                    <a:pt x="7251" y="10993"/>
                    <a:pt x="5564" y="12417"/>
                  </a:cubicBezTo>
                  <a:cubicBezTo>
                    <a:pt x="3876" y="13841"/>
                    <a:pt x="1851" y="16096"/>
                    <a:pt x="839" y="17580"/>
                  </a:cubicBezTo>
                  <a:cubicBezTo>
                    <a:pt x="-174" y="19063"/>
                    <a:pt x="-174" y="19775"/>
                    <a:pt x="332" y="20369"/>
                  </a:cubicBezTo>
                  <a:cubicBezTo>
                    <a:pt x="839" y="20962"/>
                    <a:pt x="1851" y="21437"/>
                    <a:pt x="5057" y="20488"/>
                  </a:cubicBezTo>
                  <a:cubicBezTo>
                    <a:pt x="8264" y="19538"/>
                    <a:pt x="13664" y="17164"/>
                    <a:pt x="16870" y="14019"/>
                  </a:cubicBezTo>
                  <a:cubicBezTo>
                    <a:pt x="20076" y="10874"/>
                    <a:pt x="21089" y="6958"/>
                    <a:pt x="21257" y="4584"/>
                  </a:cubicBezTo>
                  <a:cubicBezTo>
                    <a:pt x="21426" y="2211"/>
                    <a:pt x="20751" y="1380"/>
                    <a:pt x="19570" y="786"/>
                  </a:cubicBezTo>
                  <a:cubicBezTo>
                    <a:pt x="18388" y="193"/>
                    <a:pt x="16701" y="-163"/>
                    <a:pt x="15688" y="74"/>
                  </a:cubicBezTo>
                  <a:cubicBezTo>
                    <a:pt x="14676" y="312"/>
                    <a:pt x="14338" y="1142"/>
                    <a:pt x="14001" y="3635"/>
                  </a:cubicBezTo>
                  <a:cubicBezTo>
                    <a:pt x="13663" y="6127"/>
                    <a:pt x="13326" y="10281"/>
                    <a:pt x="13663" y="13070"/>
                  </a:cubicBezTo>
                  <a:cubicBezTo>
                    <a:pt x="14001" y="15859"/>
                    <a:pt x="15014" y="17283"/>
                    <a:pt x="16195" y="18173"/>
                  </a:cubicBezTo>
                  <a:cubicBezTo>
                    <a:pt x="17376" y="19063"/>
                    <a:pt x="18726" y="19419"/>
                    <a:pt x="20076" y="197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5" name="Line"/>
            <p:cNvSpPr/>
            <p:nvPr/>
          </p:nvSpPr>
          <p:spPr>
            <a:xfrm>
              <a:off x="1305754" y="2891743"/>
              <a:ext cx="513680" cy="50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5" fill="norm" stroke="1" extrusionOk="0">
                  <a:moveTo>
                    <a:pt x="0" y="13588"/>
                  </a:moveTo>
                  <a:cubicBezTo>
                    <a:pt x="0" y="15651"/>
                    <a:pt x="0" y="17713"/>
                    <a:pt x="107" y="19016"/>
                  </a:cubicBezTo>
                  <a:cubicBezTo>
                    <a:pt x="215" y="20318"/>
                    <a:pt x="430" y="20861"/>
                    <a:pt x="752" y="20915"/>
                  </a:cubicBezTo>
                  <a:cubicBezTo>
                    <a:pt x="1075" y="20969"/>
                    <a:pt x="1504" y="20535"/>
                    <a:pt x="1934" y="19450"/>
                  </a:cubicBezTo>
                  <a:cubicBezTo>
                    <a:pt x="2364" y="18364"/>
                    <a:pt x="2794" y="16628"/>
                    <a:pt x="3063" y="15379"/>
                  </a:cubicBezTo>
                  <a:cubicBezTo>
                    <a:pt x="3331" y="14131"/>
                    <a:pt x="3439" y="13371"/>
                    <a:pt x="3493" y="13263"/>
                  </a:cubicBezTo>
                  <a:cubicBezTo>
                    <a:pt x="3546" y="13154"/>
                    <a:pt x="3546" y="13697"/>
                    <a:pt x="3546" y="14782"/>
                  </a:cubicBezTo>
                  <a:cubicBezTo>
                    <a:pt x="3546" y="15868"/>
                    <a:pt x="3546" y="17496"/>
                    <a:pt x="3546" y="18581"/>
                  </a:cubicBezTo>
                  <a:cubicBezTo>
                    <a:pt x="3546" y="19667"/>
                    <a:pt x="3546" y="20209"/>
                    <a:pt x="3761" y="20644"/>
                  </a:cubicBezTo>
                  <a:cubicBezTo>
                    <a:pt x="3976" y="21078"/>
                    <a:pt x="4406" y="21403"/>
                    <a:pt x="4943" y="21458"/>
                  </a:cubicBezTo>
                  <a:cubicBezTo>
                    <a:pt x="5481" y="21512"/>
                    <a:pt x="6125" y="21295"/>
                    <a:pt x="7361" y="20427"/>
                  </a:cubicBezTo>
                  <a:cubicBezTo>
                    <a:pt x="8597" y="19558"/>
                    <a:pt x="10424" y="18039"/>
                    <a:pt x="11499" y="16953"/>
                  </a:cubicBezTo>
                  <a:cubicBezTo>
                    <a:pt x="12573" y="15868"/>
                    <a:pt x="12896" y="15217"/>
                    <a:pt x="13110" y="14620"/>
                  </a:cubicBezTo>
                  <a:cubicBezTo>
                    <a:pt x="13325" y="14023"/>
                    <a:pt x="13433" y="13480"/>
                    <a:pt x="13218" y="13100"/>
                  </a:cubicBezTo>
                  <a:cubicBezTo>
                    <a:pt x="13003" y="12720"/>
                    <a:pt x="12466" y="12503"/>
                    <a:pt x="11928" y="12503"/>
                  </a:cubicBezTo>
                  <a:cubicBezTo>
                    <a:pt x="11391" y="12503"/>
                    <a:pt x="10854" y="12720"/>
                    <a:pt x="10370" y="13371"/>
                  </a:cubicBezTo>
                  <a:cubicBezTo>
                    <a:pt x="9887" y="14023"/>
                    <a:pt x="9457" y="15108"/>
                    <a:pt x="9242" y="16139"/>
                  </a:cubicBezTo>
                  <a:cubicBezTo>
                    <a:pt x="9027" y="17170"/>
                    <a:pt x="9027" y="18147"/>
                    <a:pt x="9296" y="18690"/>
                  </a:cubicBezTo>
                  <a:cubicBezTo>
                    <a:pt x="9564" y="19233"/>
                    <a:pt x="10101" y="19341"/>
                    <a:pt x="10585" y="19233"/>
                  </a:cubicBezTo>
                  <a:cubicBezTo>
                    <a:pt x="11069" y="19124"/>
                    <a:pt x="11499" y="18798"/>
                    <a:pt x="11821" y="18364"/>
                  </a:cubicBezTo>
                  <a:cubicBezTo>
                    <a:pt x="12143" y="17930"/>
                    <a:pt x="12358" y="17387"/>
                    <a:pt x="12358" y="17496"/>
                  </a:cubicBezTo>
                  <a:cubicBezTo>
                    <a:pt x="12358" y="17604"/>
                    <a:pt x="12143" y="18364"/>
                    <a:pt x="12251" y="18961"/>
                  </a:cubicBezTo>
                  <a:cubicBezTo>
                    <a:pt x="12358" y="19558"/>
                    <a:pt x="12788" y="19992"/>
                    <a:pt x="13272" y="20155"/>
                  </a:cubicBezTo>
                  <a:cubicBezTo>
                    <a:pt x="13755" y="20318"/>
                    <a:pt x="14293" y="20209"/>
                    <a:pt x="15099" y="19287"/>
                  </a:cubicBezTo>
                  <a:cubicBezTo>
                    <a:pt x="15904" y="18364"/>
                    <a:pt x="16979" y="16628"/>
                    <a:pt x="18054" y="13914"/>
                  </a:cubicBezTo>
                  <a:cubicBezTo>
                    <a:pt x="19128" y="11200"/>
                    <a:pt x="20203" y="7510"/>
                    <a:pt x="20794" y="5122"/>
                  </a:cubicBezTo>
                  <a:cubicBezTo>
                    <a:pt x="21385" y="2734"/>
                    <a:pt x="21493" y="1649"/>
                    <a:pt x="21331" y="943"/>
                  </a:cubicBezTo>
                  <a:cubicBezTo>
                    <a:pt x="21170" y="238"/>
                    <a:pt x="20740" y="-88"/>
                    <a:pt x="20364" y="21"/>
                  </a:cubicBezTo>
                  <a:cubicBezTo>
                    <a:pt x="19988" y="129"/>
                    <a:pt x="19666" y="672"/>
                    <a:pt x="19236" y="2408"/>
                  </a:cubicBezTo>
                  <a:cubicBezTo>
                    <a:pt x="18806" y="4145"/>
                    <a:pt x="18269" y="7076"/>
                    <a:pt x="18215" y="9681"/>
                  </a:cubicBezTo>
                  <a:cubicBezTo>
                    <a:pt x="18161" y="12286"/>
                    <a:pt x="18591" y="14565"/>
                    <a:pt x="19236" y="15976"/>
                  </a:cubicBezTo>
                  <a:cubicBezTo>
                    <a:pt x="19881" y="17387"/>
                    <a:pt x="20740" y="17930"/>
                    <a:pt x="21600" y="18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6" name="Line"/>
            <p:cNvSpPr/>
            <p:nvPr/>
          </p:nvSpPr>
          <p:spPr>
            <a:xfrm>
              <a:off x="1965103" y="3073674"/>
              <a:ext cx="15335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7" name="Line"/>
            <p:cNvSpPr/>
            <p:nvPr/>
          </p:nvSpPr>
          <p:spPr>
            <a:xfrm>
              <a:off x="1965103" y="3280678"/>
              <a:ext cx="766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8" name="Line"/>
            <p:cNvSpPr/>
            <p:nvPr/>
          </p:nvSpPr>
          <p:spPr>
            <a:xfrm>
              <a:off x="3667141" y="3026014"/>
              <a:ext cx="245340" cy="308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1" fill="norm" stroke="1" extrusionOk="0">
                  <a:moveTo>
                    <a:pt x="0" y="115"/>
                  </a:moveTo>
                  <a:cubicBezTo>
                    <a:pt x="1350" y="-62"/>
                    <a:pt x="2700" y="-239"/>
                    <a:pt x="4950" y="1266"/>
                  </a:cubicBezTo>
                  <a:cubicBezTo>
                    <a:pt x="7200" y="2771"/>
                    <a:pt x="10350" y="5958"/>
                    <a:pt x="13275" y="9587"/>
                  </a:cubicBezTo>
                  <a:cubicBezTo>
                    <a:pt x="16200" y="13217"/>
                    <a:pt x="18900" y="17289"/>
                    <a:pt x="21600" y="21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9" name="Line"/>
            <p:cNvSpPr/>
            <p:nvPr/>
          </p:nvSpPr>
          <p:spPr>
            <a:xfrm>
              <a:off x="3889848" y="3027673"/>
              <a:ext cx="152969" cy="628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600" fill="norm" stroke="1" extrusionOk="0">
                  <a:moveTo>
                    <a:pt x="21195" y="0"/>
                  </a:moveTo>
                  <a:cubicBezTo>
                    <a:pt x="19425" y="88"/>
                    <a:pt x="17654" y="176"/>
                    <a:pt x="14998" y="1185"/>
                  </a:cubicBezTo>
                  <a:cubicBezTo>
                    <a:pt x="12343" y="2195"/>
                    <a:pt x="8802" y="4127"/>
                    <a:pt x="5969" y="6059"/>
                  </a:cubicBezTo>
                  <a:cubicBezTo>
                    <a:pt x="3136" y="7990"/>
                    <a:pt x="1011" y="9922"/>
                    <a:pt x="303" y="12073"/>
                  </a:cubicBezTo>
                  <a:cubicBezTo>
                    <a:pt x="-405" y="14224"/>
                    <a:pt x="303" y="16595"/>
                    <a:pt x="657" y="18220"/>
                  </a:cubicBezTo>
                  <a:cubicBezTo>
                    <a:pt x="1011" y="19844"/>
                    <a:pt x="1011" y="20722"/>
                    <a:pt x="10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0" name="Line"/>
            <p:cNvSpPr/>
            <p:nvPr/>
          </p:nvSpPr>
          <p:spPr>
            <a:xfrm>
              <a:off x="4116252" y="3526017"/>
              <a:ext cx="26234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4114"/>
                    <a:pt x="-1443" y="8229"/>
                    <a:pt x="1502" y="11829"/>
                  </a:cubicBezTo>
                  <a:cubicBezTo>
                    <a:pt x="4448" y="15429"/>
                    <a:pt x="12302" y="18514"/>
                    <a:pt x="20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1" name="Line"/>
            <p:cNvSpPr/>
            <p:nvPr/>
          </p:nvSpPr>
          <p:spPr>
            <a:xfrm>
              <a:off x="4130671" y="3382401"/>
              <a:ext cx="51621" cy="69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6" h="20287" fill="norm" stroke="1" extrusionOk="0">
                  <a:moveTo>
                    <a:pt x="17098" y="3870"/>
                  </a:moveTo>
                  <a:cubicBezTo>
                    <a:pt x="12983" y="1635"/>
                    <a:pt x="8869" y="-599"/>
                    <a:pt x="5783" y="146"/>
                  </a:cubicBezTo>
                  <a:cubicBezTo>
                    <a:pt x="2698" y="891"/>
                    <a:pt x="641" y="4615"/>
                    <a:pt x="126" y="8339"/>
                  </a:cubicBezTo>
                  <a:cubicBezTo>
                    <a:pt x="-388" y="12063"/>
                    <a:pt x="641" y="15787"/>
                    <a:pt x="3726" y="18022"/>
                  </a:cubicBezTo>
                  <a:cubicBezTo>
                    <a:pt x="6812" y="20256"/>
                    <a:pt x="11955" y="21001"/>
                    <a:pt x="15555" y="19511"/>
                  </a:cubicBezTo>
                  <a:cubicBezTo>
                    <a:pt x="19155" y="18022"/>
                    <a:pt x="21212" y="14298"/>
                    <a:pt x="20698" y="10946"/>
                  </a:cubicBezTo>
                  <a:cubicBezTo>
                    <a:pt x="20183" y="7594"/>
                    <a:pt x="17098" y="4615"/>
                    <a:pt x="14012" y="3125"/>
                  </a:cubicBezTo>
                  <a:cubicBezTo>
                    <a:pt x="10926" y="1635"/>
                    <a:pt x="7841" y="1635"/>
                    <a:pt x="4755" y="1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2" name="Line"/>
            <p:cNvSpPr/>
            <p:nvPr/>
          </p:nvSpPr>
          <p:spPr>
            <a:xfrm>
              <a:off x="4648497" y="3400174"/>
              <a:ext cx="317999" cy="26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0112" fill="norm" stroke="1" extrusionOk="0">
                  <a:moveTo>
                    <a:pt x="0" y="8330"/>
                  </a:moveTo>
                  <a:cubicBezTo>
                    <a:pt x="4629" y="10294"/>
                    <a:pt x="9257" y="12257"/>
                    <a:pt x="12257" y="11276"/>
                  </a:cubicBezTo>
                  <a:cubicBezTo>
                    <a:pt x="15257" y="10294"/>
                    <a:pt x="16629" y="6367"/>
                    <a:pt x="18000" y="3421"/>
                  </a:cubicBezTo>
                  <a:cubicBezTo>
                    <a:pt x="19371" y="476"/>
                    <a:pt x="20743" y="-1488"/>
                    <a:pt x="21171" y="1457"/>
                  </a:cubicBezTo>
                  <a:cubicBezTo>
                    <a:pt x="21600" y="4403"/>
                    <a:pt x="21086" y="12257"/>
                    <a:pt x="20571" y="201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3" name="Line"/>
            <p:cNvSpPr/>
            <p:nvPr/>
          </p:nvSpPr>
          <p:spPr>
            <a:xfrm>
              <a:off x="5353846" y="3104341"/>
              <a:ext cx="199339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38" y="5554"/>
                    <a:pt x="11077" y="11109"/>
                    <a:pt x="14677" y="14709"/>
                  </a:cubicBezTo>
                  <a:cubicBezTo>
                    <a:pt x="18277" y="18309"/>
                    <a:pt x="19938" y="1995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4" name="Line"/>
            <p:cNvSpPr/>
            <p:nvPr/>
          </p:nvSpPr>
          <p:spPr>
            <a:xfrm>
              <a:off x="5534617" y="3096674"/>
              <a:ext cx="156570" cy="49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fill="norm" stroke="1" extrusionOk="0">
                  <a:moveTo>
                    <a:pt x="21344" y="0"/>
                  </a:moveTo>
                  <a:cubicBezTo>
                    <a:pt x="19602" y="112"/>
                    <a:pt x="17860" y="225"/>
                    <a:pt x="14899" y="1800"/>
                  </a:cubicBezTo>
                  <a:cubicBezTo>
                    <a:pt x="11938" y="3375"/>
                    <a:pt x="7757" y="6412"/>
                    <a:pt x="4970" y="9169"/>
                  </a:cubicBezTo>
                  <a:cubicBezTo>
                    <a:pt x="2183" y="11925"/>
                    <a:pt x="789" y="14400"/>
                    <a:pt x="267" y="16425"/>
                  </a:cubicBezTo>
                  <a:cubicBezTo>
                    <a:pt x="-256" y="18450"/>
                    <a:pt x="92" y="20025"/>
                    <a:pt x="4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5" name="Line"/>
            <p:cNvSpPr/>
            <p:nvPr/>
          </p:nvSpPr>
          <p:spPr>
            <a:xfrm>
              <a:off x="5660519" y="3526017"/>
              <a:ext cx="15335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6000"/>
                    <a:pt x="7200" y="12000"/>
                    <a:pt x="9000" y="15600"/>
                  </a:cubicBezTo>
                  <a:cubicBezTo>
                    <a:pt x="10800" y="19200"/>
                    <a:pt x="10800" y="20400"/>
                    <a:pt x="12600" y="21000"/>
                  </a:cubicBezTo>
                  <a:cubicBezTo>
                    <a:pt x="14400" y="21600"/>
                    <a:pt x="180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6" name="Line"/>
            <p:cNvSpPr/>
            <p:nvPr/>
          </p:nvSpPr>
          <p:spPr>
            <a:xfrm>
              <a:off x="5700599" y="3411014"/>
              <a:ext cx="51918" cy="62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5" h="20469" fill="norm" stroke="1" extrusionOk="0">
                  <a:moveTo>
                    <a:pt x="14056" y="0"/>
                  </a:moveTo>
                  <a:cubicBezTo>
                    <a:pt x="9147" y="2492"/>
                    <a:pt x="4238" y="4985"/>
                    <a:pt x="1784" y="8308"/>
                  </a:cubicBezTo>
                  <a:cubicBezTo>
                    <a:pt x="-671" y="11631"/>
                    <a:pt x="-671" y="15785"/>
                    <a:pt x="2274" y="18277"/>
                  </a:cubicBezTo>
                  <a:cubicBezTo>
                    <a:pt x="5220" y="20769"/>
                    <a:pt x="11111" y="21600"/>
                    <a:pt x="15038" y="18277"/>
                  </a:cubicBezTo>
                  <a:cubicBezTo>
                    <a:pt x="18965" y="14954"/>
                    <a:pt x="20929" y="7477"/>
                    <a:pt x="19456" y="3738"/>
                  </a:cubicBezTo>
                  <a:cubicBezTo>
                    <a:pt x="17984" y="0"/>
                    <a:pt x="13075" y="0"/>
                    <a:pt x="816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7" name="Line"/>
            <p:cNvSpPr/>
            <p:nvPr/>
          </p:nvSpPr>
          <p:spPr>
            <a:xfrm>
              <a:off x="5515417" y="2758025"/>
              <a:ext cx="137436" cy="180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154" fill="norm" stroke="1" extrusionOk="0">
                  <a:moveTo>
                    <a:pt x="7111" y="9154"/>
                  </a:moveTo>
                  <a:cubicBezTo>
                    <a:pt x="5111" y="12154"/>
                    <a:pt x="3111" y="15154"/>
                    <a:pt x="1911" y="17404"/>
                  </a:cubicBezTo>
                  <a:cubicBezTo>
                    <a:pt x="711" y="19654"/>
                    <a:pt x="311" y="21154"/>
                    <a:pt x="111" y="21154"/>
                  </a:cubicBezTo>
                  <a:cubicBezTo>
                    <a:pt x="-89" y="21154"/>
                    <a:pt x="-89" y="19654"/>
                    <a:pt x="711" y="16504"/>
                  </a:cubicBezTo>
                  <a:cubicBezTo>
                    <a:pt x="1511" y="13354"/>
                    <a:pt x="3111" y="8554"/>
                    <a:pt x="4511" y="5554"/>
                  </a:cubicBezTo>
                  <a:cubicBezTo>
                    <a:pt x="5911" y="2554"/>
                    <a:pt x="7111" y="1354"/>
                    <a:pt x="8711" y="604"/>
                  </a:cubicBezTo>
                  <a:cubicBezTo>
                    <a:pt x="10311" y="-146"/>
                    <a:pt x="12311" y="-446"/>
                    <a:pt x="14111" y="1204"/>
                  </a:cubicBezTo>
                  <a:cubicBezTo>
                    <a:pt x="15911" y="2854"/>
                    <a:pt x="17511" y="6454"/>
                    <a:pt x="18711" y="9904"/>
                  </a:cubicBezTo>
                  <a:cubicBezTo>
                    <a:pt x="19911" y="13354"/>
                    <a:pt x="20711" y="16654"/>
                    <a:pt x="21511" y="19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8" name="Line"/>
            <p:cNvSpPr/>
            <p:nvPr/>
          </p:nvSpPr>
          <p:spPr>
            <a:xfrm>
              <a:off x="2407224" y="3244900"/>
              <a:ext cx="278563" cy="4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72" y="4267"/>
                  </a:moveTo>
                  <a:cubicBezTo>
                    <a:pt x="14664" y="3867"/>
                    <a:pt x="15457" y="3467"/>
                    <a:pt x="16349" y="2800"/>
                  </a:cubicBezTo>
                  <a:cubicBezTo>
                    <a:pt x="17240" y="2133"/>
                    <a:pt x="18231" y="1200"/>
                    <a:pt x="18132" y="667"/>
                  </a:cubicBezTo>
                  <a:cubicBezTo>
                    <a:pt x="18033" y="133"/>
                    <a:pt x="16844" y="0"/>
                    <a:pt x="15160" y="0"/>
                  </a:cubicBezTo>
                  <a:cubicBezTo>
                    <a:pt x="13475" y="0"/>
                    <a:pt x="11295" y="133"/>
                    <a:pt x="9215" y="1067"/>
                  </a:cubicBezTo>
                  <a:cubicBezTo>
                    <a:pt x="7134" y="2000"/>
                    <a:pt x="5152" y="3733"/>
                    <a:pt x="4062" y="5267"/>
                  </a:cubicBezTo>
                  <a:cubicBezTo>
                    <a:pt x="2972" y="6800"/>
                    <a:pt x="2774" y="8133"/>
                    <a:pt x="3666" y="9200"/>
                  </a:cubicBezTo>
                  <a:cubicBezTo>
                    <a:pt x="4558" y="10267"/>
                    <a:pt x="6539" y="11067"/>
                    <a:pt x="8224" y="11467"/>
                  </a:cubicBezTo>
                  <a:cubicBezTo>
                    <a:pt x="9908" y="11867"/>
                    <a:pt x="11295" y="11867"/>
                    <a:pt x="11394" y="12067"/>
                  </a:cubicBezTo>
                  <a:cubicBezTo>
                    <a:pt x="11494" y="12267"/>
                    <a:pt x="10305" y="12667"/>
                    <a:pt x="8719" y="13133"/>
                  </a:cubicBezTo>
                  <a:cubicBezTo>
                    <a:pt x="7134" y="13600"/>
                    <a:pt x="5152" y="14133"/>
                    <a:pt x="3765" y="14600"/>
                  </a:cubicBezTo>
                  <a:cubicBezTo>
                    <a:pt x="2378" y="15067"/>
                    <a:pt x="1585" y="15467"/>
                    <a:pt x="991" y="16133"/>
                  </a:cubicBezTo>
                  <a:cubicBezTo>
                    <a:pt x="396" y="16800"/>
                    <a:pt x="0" y="17733"/>
                    <a:pt x="0" y="18600"/>
                  </a:cubicBezTo>
                  <a:cubicBezTo>
                    <a:pt x="0" y="19467"/>
                    <a:pt x="396" y="20267"/>
                    <a:pt x="1090" y="20800"/>
                  </a:cubicBezTo>
                  <a:cubicBezTo>
                    <a:pt x="1783" y="21333"/>
                    <a:pt x="2774" y="21600"/>
                    <a:pt x="4954" y="21600"/>
                  </a:cubicBezTo>
                  <a:cubicBezTo>
                    <a:pt x="7134" y="21600"/>
                    <a:pt x="10503" y="21333"/>
                    <a:pt x="13475" y="20800"/>
                  </a:cubicBezTo>
                  <a:cubicBezTo>
                    <a:pt x="16448" y="20267"/>
                    <a:pt x="19024" y="19467"/>
                    <a:pt x="21600" y="186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9" name="Line"/>
            <p:cNvSpPr/>
            <p:nvPr/>
          </p:nvSpPr>
          <p:spPr>
            <a:xfrm>
              <a:off x="2800788" y="3595019"/>
              <a:ext cx="7668" cy="1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0" name="Line"/>
            <p:cNvSpPr/>
            <p:nvPr/>
          </p:nvSpPr>
          <p:spPr>
            <a:xfrm>
              <a:off x="2752231" y="3468176"/>
              <a:ext cx="56235" cy="45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5" h="20092" fill="norm" stroke="1" extrusionOk="0">
                  <a:moveTo>
                    <a:pt x="6574" y="1857"/>
                  </a:moveTo>
                  <a:cubicBezTo>
                    <a:pt x="5635" y="7541"/>
                    <a:pt x="4696" y="13225"/>
                    <a:pt x="6574" y="16636"/>
                  </a:cubicBezTo>
                  <a:cubicBezTo>
                    <a:pt x="8452" y="20046"/>
                    <a:pt x="13148" y="21183"/>
                    <a:pt x="16435" y="18909"/>
                  </a:cubicBezTo>
                  <a:cubicBezTo>
                    <a:pt x="19722" y="16636"/>
                    <a:pt x="21600" y="10951"/>
                    <a:pt x="20191" y="6972"/>
                  </a:cubicBezTo>
                  <a:cubicBezTo>
                    <a:pt x="18783" y="2993"/>
                    <a:pt x="14087" y="720"/>
                    <a:pt x="9391" y="151"/>
                  </a:cubicBezTo>
                  <a:cubicBezTo>
                    <a:pt x="4696" y="-417"/>
                    <a:pt x="0" y="720"/>
                    <a:pt x="0" y="1857"/>
                  </a:cubicBezTo>
                  <a:cubicBezTo>
                    <a:pt x="0" y="2994"/>
                    <a:pt x="4696" y="4130"/>
                    <a:pt x="7983" y="4699"/>
                  </a:cubicBezTo>
                  <a:cubicBezTo>
                    <a:pt x="11270" y="5267"/>
                    <a:pt x="13148" y="5267"/>
                    <a:pt x="15026" y="5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1" name="Line"/>
            <p:cNvSpPr/>
            <p:nvPr/>
          </p:nvSpPr>
          <p:spPr>
            <a:xfrm>
              <a:off x="2512004" y="2893398"/>
              <a:ext cx="135448" cy="221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fill="norm" stroke="1" extrusionOk="0">
                  <a:moveTo>
                    <a:pt x="2038" y="16024"/>
                  </a:moveTo>
                  <a:cubicBezTo>
                    <a:pt x="2038" y="14783"/>
                    <a:pt x="2038" y="13541"/>
                    <a:pt x="2445" y="12300"/>
                  </a:cubicBezTo>
                  <a:cubicBezTo>
                    <a:pt x="2853" y="11058"/>
                    <a:pt x="3668" y="9817"/>
                    <a:pt x="3872" y="10314"/>
                  </a:cubicBezTo>
                  <a:cubicBezTo>
                    <a:pt x="4075" y="10810"/>
                    <a:pt x="3668" y="13045"/>
                    <a:pt x="3057" y="14783"/>
                  </a:cubicBezTo>
                  <a:cubicBezTo>
                    <a:pt x="2445" y="16520"/>
                    <a:pt x="1630" y="17762"/>
                    <a:pt x="1019" y="19003"/>
                  </a:cubicBezTo>
                  <a:cubicBezTo>
                    <a:pt x="408" y="20245"/>
                    <a:pt x="0" y="21486"/>
                    <a:pt x="0" y="21486"/>
                  </a:cubicBezTo>
                  <a:cubicBezTo>
                    <a:pt x="0" y="21486"/>
                    <a:pt x="408" y="20245"/>
                    <a:pt x="1630" y="16769"/>
                  </a:cubicBezTo>
                  <a:cubicBezTo>
                    <a:pt x="2853" y="13293"/>
                    <a:pt x="4891" y="7583"/>
                    <a:pt x="6725" y="4231"/>
                  </a:cubicBezTo>
                  <a:cubicBezTo>
                    <a:pt x="8559" y="879"/>
                    <a:pt x="10189" y="-114"/>
                    <a:pt x="11615" y="10"/>
                  </a:cubicBezTo>
                  <a:cubicBezTo>
                    <a:pt x="13042" y="134"/>
                    <a:pt x="14264" y="1376"/>
                    <a:pt x="15894" y="4727"/>
                  </a:cubicBezTo>
                  <a:cubicBezTo>
                    <a:pt x="17525" y="8079"/>
                    <a:pt x="19562" y="13541"/>
                    <a:pt x="21600" y="190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2" name="Line"/>
            <p:cNvSpPr/>
            <p:nvPr/>
          </p:nvSpPr>
          <p:spPr>
            <a:xfrm>
              <a:off x="3199464" y="3349680"/>
              <a:ext cx="17633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3" name="Line"/>
            <p:cNvSpPr/>
            <p:nvPr/>
          </p:nvSpPr>
          <p:spPr>
            <a:xfrm>
              <a:off x="3230131" y="3487683"/>
              <a:ext cx="207006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4" name="Line"/>
            <p:cNvSpPr/>
            <p:nvPr/>
          </p:nvSpPr>
          <p:spPr>
            <a:xfrm>
              <a:off x="2371445" y="3955999"/>
              <a:ext cx="467678" cy="83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13182"/>
                  </a:moveTo>
                  <a:cubicBezTo>
                    <a:pt x="1889" y="11912"/>
                    <a:pt x="3777" y="10641"/>
                    <a:pt x="6610" y="8100"/>
                  </a:cubicBezTo>
                  <a:cubicBezTo>
                    <a:pt x="9443" y="5559"/>
                    <a:pt x="13220" y="1747"/>
                    <a:pt x="15816" y="477"/>
                  </a:cubicBezTo>
                  <a:cubicBezTo>
                    <a:pt x="18413" y="-794"/>
                    <a:pt x="19830" y="477"/>
                    <a:pt x="20597" y="4288"/>
                  </a:cubicBezTo>
                  <a:cubicBezTo>
                    <a:pt x="21364" y="8100"/>
                    <a:pt x="21482" y="14453"/>
                    <a:pt x="21600" y="208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5" name="Line"/>
            <p:cNvSpPr/>
            <p:nvPr/>
          </p:nvSpPr>
          <p:spPr>
            <a:xfrm>
              <a:off x="2391890" y="4047362"/>
              <a:ext cx="562236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2" y="21600"/>
                  </a:moveTo>
                  <a:cubicBezTo>
                    <a:pt x="491" y="19636"/>
                    <a:pt x="0" y="17673"/>
                    <a:pt x="0" y="16364"/>
                  </a:cubicBezTo>
                  <a:cubicBezTo>
                    <a:pt x="0" y="15055"/>
                    <a:pt x="491" y="14400"/>
                    <a:pt x="2356" y="13091"/>
                  </a:cubicBezTo>
                  <a:cubicBezTo>
                    <a:pt x="4222" y="11782"/>
                    <a:pt x="7462" y="9818"/>
                    <a:pt x="10898" y="7527"/>
                  </a:cubicBezTo>
                  <a:cubicBezTo>
                    <a:pt x="14335" y="5236"/>
                    <a:pt x="17967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6" name="Line"/>
            <p:cNvSpPr/>
            <p:nvPr/>
          </p:nvSpPr>
          <p:spPr>
            <a:xfrm>
              <a:off x="3552138" y="4683710"/>
              <a:ext cx="13033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7" name="Line"/>
            <p:cNvSpPr/>
            <p:nvPr/>
          </p:nvSpPr>
          <p:spPr>
            <a:xfrm>
              <a:off x="3605806" y="4783379"/>
              <a:ext cx="130338" cy="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4659" y="17280"/>
                    <a:pt x="9318" y="21600"/>
                    <a:pt x="12918" y="19440"/>
                  </a:cubicBezTo>
                  <a:cubicBezTo>
                    <a:pt x="16518" y="17280"/>
                    <a:pt x="19059" y="86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8" name="Line"/>
            <p:cNvSpPr/>
            <p:nvPr/>
          </p:nvSpPr>
          <p:spPr>
            <a:xfrm>
              <a:off x="4065817" y="4469038"/>
              <a:ext cx="207005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67" y="4985"/>
                    <a:pt x="10133" y="9969"/>
                    <a:pt x="13733" y="13569"/>
                  </a:cubicBezTo>
                  <a:cubicBezTo>
                    <a:pt x="17333" y="17169"/>
                    <a:pt x="19467" y="1938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9" name="Line"/>
            <p:cNvSpPr/>
            <p:nvPr/>
          </p:nvSpPr>
          <p:spPr>
            <a:xfrm>
              <a:off x="4279013" y="4438371"/>
              <a:ext cx="70478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21274" y="0"/>
                  </a:moveTo>
                  <a:cubicBezTo>
                    <a:pt x="17417" y="300"/>
                    <a:pt x="13560" y="600"/>
                    <a:pt x="10474" y="2700"/>
                  </a:cubicBezTo>
                  <a:cubicBezTo>
                    <a:pt x="7388" y="4800"/>
                    <a:pt x="5074" y="8700"/>
                    <a:pt x="3145" y="11850"/>
                  </a:cubicBezTo>
                  <a:cubicBezTo>
                    <a:pt x="1217" y="15000"/>
                    <a:pt x="-326" y="17400"/>
                    <a:pt x="60" y="18900"/>
                  </a:cubicBezTo>
                  <a:cubicBezTo>
                    <a:pt x="445" y="20400"/>
                    <a:pt x="2760" y="21000"/>
                    <a:pt x="50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0" name="Line"/>
            <p:cNvSpPr/>
            <p:nvPr/>
          </p:nvSpPr>
          <p:spPr>
            <a:xfrm>
              <a:off x="4410825" y="4768045"/>
              <a:ext cx="15334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1" name="Line"/>
            <p:cNvSpPr/>
            <p:nvPr/>
          </p:nvSpPr>
          <p:spPr>
            <a:xfrm>
              <a:off x="4441492" y="4618433"/>
              <a:ext cx="30668" cy="19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65" fill="norm" stroke="1" extrusionOk="0">
                  <a:moveTo>
                    <a:pt x="21600" y="12265"/>
                  </a:moveTo>
                  <a:cubicBezTo>
                    <a:pt x="12600" y="9565"/>
                    <a:pt x="3600" y="6865"/>
                    <a:pt x="2700" y="9565"/>
                  </a:cubicBezTo>
                  <a:cubicBezTo>
                    <a:pt x="1800" y="12265"/>
                    <a:pt x="9000" y="20365"/>
                    <a:pt x="13500" y="17665"/>
                  </a:cubicBezTo>
                  <a:cubicBezTo>
                    <a:pt x="18000" y="14965"/>
                    <a:pt x="19800" y="1465"/>
                    <a:pt x="17100" y="115"/>
                  </a:cubicBezTo>
                  <a:cubicBezTo>
                    <a:pt x="14400" y="-1235"/>
                    <a:pt x="7200" y="9565"/>
                    <a:pt x="0" y="20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2" name="Line"/>
            <p:cNvSpPr/>
            <p:nvPr/>
          </p:nvSpPr>
          <p:spPr>
            <a:xfrm>
              <a:off x="4694498" y="4637709"/>
              <a:ext cx="214672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3" name="Line"/>
            <p:cNvSpPr/>
            <p:nvPr/>
          </p:nvSpPr>
          <p:spPr>
            <a:xfrm>
              <a:off x="5291508" y="4358980"/>
              <a:ext cx="169675" cy="41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477" fill="norm" stroke="1" extrusionOk="0">
                  <a:moveTo>
                    <a:pt x="16324" y="1326"/>
                  </a:moveTo>
                  <a:cubicBezTo>
                    <a:pt x="14736" y="799"/>
                    <a:pt x="13148" y="272"/>
                    <a:pt x="11560" y="75"/>
                  </a:cubicBezTo>
                  <a:cubicBezTo>
                    <a:pt x="9971" y="-123"/>
                    <a:pt x="8383" y="9"/>
                    <a:pt x="6318" y="1260"/>
                  </a:cubicBezTo>
                  <a:cubicBezTo>
                    <a:pt x="4254" y="2511"/>
                    <a:pt x="1713" y="4882"/>
                    <a:pt x="601" y="7845"/>
                  </a:cubicBezTo>
                  <a:cubicBezTo>
                    <a:pt x="-511" y="10809"/>
                    <a:pt x="-193" y="14365"/>
                    <a:pt x="2507" y="16670"/>
                  </a:cubicBezTo>
                  <a:cubicBezTo>
                    <a:pt x="5207" y="18975"/>
                    <a:pt x="10289" y="20028"/>
                    <a:pt x="13783" y="20621"/>
                  </a:cubicBezTo>
                  <a:cubicBezTo>
                    <a:pt x="17277" y="21214"/>
                    <a:pt x="19183" y="21345"/>
                    <a:pt x="21089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4" name="Line"/>
            <p:cNvSpPr/>
            <p:nvPr/>
          </p:nvSpPr>
          <p:spPr>
            <a:xfrm>
              <a:off x="5619629" y="4354561"/>
              <a:ext cx="177420" cy="54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78" fill="norm" stroke="1" extrusionOk="0">
                  <a:moveTo>
                    <a:pt x="1234" y="6977"/>
                  </a:moveTo>
                  <a:cubicBezTo>
                    <a:pt x="1234" y="11337"/>
                    <a:pt x="1234" y="15698"/>
                    <a:pt x="1234" y="18233"/>
                  </a:cubicBezTo>
                  <a:cubicBezTo>
                    <a:pt x="1234" y="20768"/>
                    <a:pt x="1234" y="21478"/>
                    <a:pt x="1234" y="21478"/>
                  </a:cubicBezTo>
                  <a:cubicBezTo>
                    <a:pt x="1234" y="21478"/>
                    <a:pt x="1234" y="20768"/>
                    <a:pt x="926" y="18689"/>
                  </a:cubicBezTo>
                  <a:cubicBezTo>
                    <a:pt x="617" y="16610"/>
                    <a:pt x="0" y="13163"/>
                    <a:pt x="0" y="10120"/>
                  </a:cubicBezTo>
                  <a:cubicBezTo>
                    <a:pt x="0" y="7078"/>
                    <a:pt x="617" y="4441"/>
                    <a:pt x="1234" y="2870"/>
                  </a:cubicBezTo>
                  <a:cubicBezTo>
                    <a:pt x="1851" y="1298"/>
                    <a:pt x="2469" y="791"/>
                    <a:pt x="3549" y="436"/>
                  </a:cubicBezTo>
                  <a:cubicBezTo>
                    <a:pt x="4629" y="81"/>
                    <a:pt x="6171" y="-122"/>
                    <a:pt x="8331" y="81"/>
                  </a:cubicBezTo>
                  <a:cubicBezTo>
                    <a:pt x="10491" y="284"/>
                    <a:pt x="13269" y="892"/>
                    <a:pt x="14811" y="1805"/>
                  </a:cubicBezTo>
                  <a:cubicBezTo>
                    <a:pt x="16354" y="2717"/>
                    <a:pt x="16663" y="3934"/>
                    <a:pt x="16200" y="4796"/>
                  </a:cubicBezTo>
                  <a:cubicBezTo>
                    <a:pt x="15737" y="5658"/>
                    <a:pt x="14503" y="6165"/>
                    <a:pt x="13269" y="6571"/>
                  </a:cubicBezTo>
                  <a:cubicBezTo>
                    <a:pt x="12034" y="6977"/>
                    <a:pt x="10800" y="7281"/>
                    <a:pt x="10954" y="7433"/>
                  </a:cubicBezTo>
                  <a:cubicBezTo>
                    <a:pt x="11109" y="7585"/>
                    <a:pt x="12651" y="7585"/>
                    <a:pt x="14657" y="7991"/>
                  </a:cubicBezTo>
                  <a:cubicBezTo>
                    <a:pt x="16663" y="8396"/>
                    <a:pt x="19131" y="9208"/>
                    <a:pt x="20366" y="9867"/>
                  </a:cubicBezTo>
                  <a:cubicBezTo>
                    <a:pt x="21600" y="10526"/>
                    <a:pt x="21600" y="11033"/>
                    <a:pt x="21137" y="11489"/>
                  </a:cubicBezTo>
                  <a:cubicBezTo>
                    <a:pt x="20674" y="11946"/>
                    <a:pt x="19749" y="12351"/>
                    <a:pt x="18514" y="12605"/>
                  </a:cubicBezTo>
                  <a:cubicBezTo>
                    <a:pt x="17280" y="12858"/>
                    <a:pt x="15737" y="12960"/>
                    <a:pt x="14194" y="13010"/>
                  </a:cubicBezTo>
                  <a:cubicBezTo>
                    <a:pt x="12651" y="13061"/>
                    <a:pt x="11109" y="13061"/>
                    <a:pt x="10183" y="13010"/>
                  </a:cubicBezTo>
                  <a:cubicBezTo>
                    <a:pt x="9257" y="12960"/>
                    <a:pt x="8949" y="12858"/>
                    <a:pt x="8640" y="127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5" name="Line"/>
            <p:cNvSpPr/>
            <p:nvPr/>
          </p:nvSpPr>
          <p:spPr>
            <a:xfrm>
              <a:off x="5864010" y="4584041"/>
              <a:ext cx="74689" cy="95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3" h="21139" fill="norm" stroke="1" extrusionOk="0">
                  <a:moveTo>
                    <a:pt x="15591" y="5116"/>
                  </a:moveTo>
                  <a:cubicBezTo>
                    <a:pt x="12107" y="5116"/>
                    <a:pt x="8623" y="5116"/>
                    <a:pt x="5836" y="6253"/>
                  </a:cubicBezTo>
                  <a:cubicBezTo>
                    <a:pt x="3049" y="7389"/>
                    <a:pt x="959" y="9663"/>
                    <a:pt x="262" y="12221"/>
                  </a:cubicBezTo>
                  <a:cubicBezTo>
                    <a:pt x="-435" y="14779"/>
                    <a:pt x="262" y="17621"/>
                    <a:pt x="2352" y="19326"/>
                  </a:cubicBezTo>
                  <a:cubicBezTo>
                    <a:pt x="4442" y="21032"/>
                    <a:pt x="7926" y="21600"/>
                    <a:pt x="11062" y="20747"/>
                  </a:cubicBezTo>
                  <a:cubicBezTo>
                    <a:pt x="14197" y="19895"/>
                    <a:pt x="16984" y="17621"/>
                    <a:pt x="18726" y="15063"/>
                  </a:cubicBezTo>
                  <a:cubicBezTo>
                    <a:pt x="20468" y="12505"/>
                    <a:pt x="21165" y="9663"/>
                    <a:pt x="19075" y="7105"/>
                  </a:cubicBezTo>
                  <a:cubicBezTo>
                    <a:pt x="16984" y="4547"/>
                    <a:pt x="12107" y="2274"/>
                    <a:pt x="722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6" name="Line"/>
            <p:cNvSpPr/>
            <p:nvPr/>
          </p:nvSpPr>
          <p:spPr>
            <a:xfrm>
              <a:off x="5702347" y="4118919"/>
              <a:ext cx="119177" cy="98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342" fill="norm" stroke="1" extrusionOk="0">
                  <a:moveTo>
                    <a:pt x="750" y="16062"/>
                  </a:moveTo>
                  <a:cubicBezTo>
                    <a:pt x="291" y="18831"/>
                    <a:pt x="-169" y="21600"/>
                    <a:pt x="61" y="21323"/>
                  </a:cubicBezTo>
                  <a:cubicBezTo>
                    <a:pt x="291" y="21046"/>
                    <a:pt x="1210" y="17723"/>
                    <a:pt x="2129" y="14400"/>
                  </a:cubicBezTo>
                  <a:cubicBezTo>
                    <a:pt x="3048" y="11077"/>
                    <a:pt x="3967" y="7754"/>
                    <a:pt x="5116" y="4985"/>
                  </a:cubicBezTo>
                  <a:cubicBezTo>
                    <a:pt x="6265" y="2215"/>
                    <a:pt x="7644" y="0"/>
                    <a:pt x="9023" y="0"/>
                  </a:cubicBezTo>
                  <a:cubicBezTo>
                    <a:pt x="10401" y="0"/>
                    <a:pt x="11780" y="2215"/>
                    <a:pt x="13848" y="5538"/>
                  </a:cubicBezTo>
                  <a:cubicBezTo>
                    <a:pt x="15916" y="8862"/>
                    <a:pt x="18674" y="13292"/>
                    <a:pt x="21431" y="17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7" name="Line"/>
            <p:cNvSpPr/>
            <p:nvPr/>
          </p:nvSpPr>
          <p:spPr>
            <a:xfrm>
              <a:off x="6181864" y="4538040"/>
              <a:ext cx="18400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00" y="15840"/>
                    <a:pt x="1800" y="10080"/>
                    <a:pt x="5400" y="6480"/>
                  </a:cubicBezTo>
                  <a:cubicBezTo>
                    <a:pt x="9000" y="2880"/>
                    <a:pt x="153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8" name="Line"/>
            <p:cNvSpPr/>
            <p:nvPr/>
          </p:nvSpPr>
          <p:spPr>
            <a:xfrm>
              <a:off x="6300920" y="4469038"/>
              <a:ext cx="18948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6092"/>
                    <a:pt x="-1582" y="12185"/>
                    <a:pt x="1118" y="15785"/>
                  </a:cubicBezTo>
                  <a:cubicBezTo>
                    <a:pt x="3818" y="19385"/>
                    <a:pt x="11918" y="20492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9" name="Line"/>
            <p:cNvSpPr/>
            <p:nvPr/>
          </p:nvSpPr>
          <p:spPr>
            <a:xfrm>
              <a:off x="6488538" y="4297428"/>
              <a:ext cx="140959" cy="623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417" fill="norm" stroke="1" extrusionOk="0">
                  <a:moveTo>
                    <a:pt x="5786" y="8530"/>
                  </a:moveTo>
                  <a:cubicBezTo>
                    <a:pt x="5014" y="11603"/>
                    <a:pt x="4243" y="14676"/>
                    <a:pt x="3664" y="16432"/>
                  </a:cubicBezTo>
                  <a:cubicBezTo>
                    <a:pt x="3086" y="18188"/>
                    <a:pt x="2700" y="18627"/>
                    <a:pt x="2507" y="19110"/>
                  </a:cubicBezTo>
                  <a:cubicBezTo>
                    <a:pt x="2314" y="19593"/>
                    <a:pt x="2314" y="20120"/>
                    <a:pt x="1929" y="20603"/>
                  </a:cubicBezTo>
                  <a:cubicBezTo>
                    <a:pt x="1543" y="21086"/>
                    <a:pt x="771" y="21525"/>
                    <a:pt x="386" y="21393"/>
                  </a:cubicBezTo>
                  <a:cubicBezTo>
                    <a:pt x="0" y="21262"/>
                    <a:pt x="0" y="20559"/>
                    <a:pt x="0" y="18276"/>
                  </a:cubicBezTo>
                  <a:cubicBezTo>
                    <a:pt x="0" y="15993"/>
                    <a:pt x="0" y="12130"/>
                    <a:pt x="964" y="8969"/>
                  </a:cubicBezTo>
                  <a:cubicBezTo>
                    <a:pt x="1929" y="5808"/>
                    <a:pt x="3857" y="3349"/>
                    <a:pt x="5593" y="1945"/>
                  </a:cubicBezTo>
                  <a:cubicBezTo>
                    <a:pt x="7329" y="540"/>
                    <a:pt x="8871" y="188"/>
                    <a:pt x="10607" y="57"/>
                  </a:cubicBezTo>
                  <a:cubicBezTo>
                    <a:pt x="12343" y="-75"/>
                    <a:pt x="14271" y="13"/>
                    <a:pt x="16393" y="408"/>
                  </a:cubicBezTo>
                  <a:cubicBezTo>
                    <a:pt x="18514" y="803"/>
                    <a:pt x="20829" y="1505"/>
                    <a:pt x="21214" y="2559"/>
                  </a:cubicBezTo>
                  <a:cubicBezTo>
                    <a:pt x="21600" y="3613"/>
                    <a:pt x="20057" y="5018"/>
                    <a:pt x="18707" y="5896"/>
                  </a:cubicBezTo>
                  <a:cubicBezTo>
                    <a:pt x="17357" y="6774"/>
                    <a:pt x="16200" y="7125"/>
                    <a:pt x="14657" y="7388"/>
                  </a:cubicBezTo>
                  <a:cubicBezTo>
                    <a:pt x="13114" y="7652"/>
                    <a:pt x="11186" y="7827"/>
                    <a:pt x="11186" y="8003"/>
                  </a:cubicBezTo>
                  <a:cubicBezTo>
                    <a:pt x="11186" y="8179"/>
                    <a:pt x="13114" y="8354"/>
                    <a:pt x="14850" y="8574"/>
                  </a:cubicBezTo>
                  <a:cubicBezTo>
                    <a:pt x="16586" y="8793"/>
                    <a:pt x="18129" y="9057"/>
                    <a:pt x="19093" y="9408"/>
                  </a:cubicBezTo>
                  <a:cubicBezTo>
                    <a:pt x="20057" y="9759"/>
                    <a:pt x="20443" y="10198"/>
                    <a:pt x="19864" y="10549"/>
                  </a:cubicBezTo>
                  <a:cubicBezTo>
                    <a:pt x="19286" y="10901"/>
                    <a:pt x="17743" y="11164"/>
                    <a:pt x="16007" y="11296"/>
                  </a:cubicBezTo>
                  <a:cubicBezTo>
                    <a:pt x="14271" y="11427"/>
                    <a:pt x="12343" y="11427"/>
                    <a:pt x="10800" y="11252"/>
                  </a:cubicBezTo>
                  <a:cubicBezTo>
                    <a:pt x="9257" y="11076"/>
                    <a:pt x="8100" y="10725"/>
                    <a:pt x="7714" y="10505"/>
                  </a:cubicBezTo>
                  <a:cubicBezTo>
                    <a:pt x="7329" y="10286"/>
                    <a:pt x="7714" y="10198"/>
                    <a:pt x="8100" y="10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0" name="Line"/>
            <p:cNvSpPr/>
            <p:nvPr/>
          </p:nvSpPr>
          <p:spPr>
            <a:xfrm>
              <a:off x="6741544" y="4553374"/>
              <a:ext cx="38335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1" name="Line"/>
            <p:cNvSpPr/>
            <p:nvPr/>
          </p:nvSpPr>
          <p:spPr>
            <a:xfrm>
              <a:off x="6577984" y="4092378"/>
              <a:ext cx="155894" cy="86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52" fill="norm" stroke="1" extrusionOk="0">
                  <a:moveTo>
                    <a:pt x="4603" y="3831"/>
                  </a:moveTo>
                  <a:cubicBezTo>
                    <a:pt x="3541" y="7431"/>
                    <a:pt x="2479" y="11031"/>
                    <a:pt x="1593" y="14331"/>
                  </a:cubicBezTo>
                  <a:cubicBezTo>
                    <a:pt x="708" y="17631"/>
                    <a:pt x="0" y="20631"/>
                    <a:pt x="0" y="20331"/>
                  </a:cubicBezTo>
                  <a:cubicBezTo>
                    <a:pt x="0" y="20031"/>
                    <a:pt x="708" y="16431"/>
                    <a:pt x="1771" y="12531"/>
                  </a:cubicBezTo>
                  <a:cubicBezTo>
                    <a:pt x="2833" y="8631"/>
                    <a:pt x="4249" y="4431"/>
                    <a:pt x="5843" y="2031"/>
                  </a:cubicBezTo>
                  <a:cubicBezTo>
                    <a:pt x="7436" y="-369"/>
                    <a:pt x="9207" y="-969"/>
                    <a:pt x="11862" y="2031"/>
                  </a:cubicBezTo>
                  <a:cubicBezTo>
                    <a:pt x="14518" y="5031"/>
                    <a:pt x="18059" y="11631"/>
                    <a:pt x="21600" y="18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2" name="Line"/>
            <p:cNvSpPr/>
            <p:nvPr/>
          </p:nvSpPr>
          <p:spPr>
            <a:xfrm>
              <a:off x="6956215" y="4354036"/>
              <a:ext cx="191672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68" y="2541"/>
                    <a:pt x="6336" y="5082"/>
                    <a:pt x="9360" y="7765"/>
                  </a:cubicBezTo>
                  <a:cubicBezTo>
                    <a:pt x="12384" y="10447"/>
                    <a:pt x="15264" y="13271"/>
                    <a:pt x="17280" y="15600"/>
                  </a:cubicBezTo>
                  <a:cubicBezTo>
                    <a:pt x="19296" y="17929"/>
                    <a:pt x="20448" y="197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3" name="Line"/>
            <p:cNvSpPr/>
            <p:nvPr/>
          </p:nvSpPr>
          <p:spPr>
            <a:xfrm>
              <a:off x="7025217" y="4331035"/>
              <a:ext cx="207006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33" y="2483"/>
                    <a:pt x="14667" y="4966"/>
                    <a:pt x="11467" y="7697"/>
                  </a:cubicBezTo>
                  <a:cubicBezTo>
                    <a:pt x="8267" y="10428"/>
                    <a:pt x="5333" y="13407"/>
                    <a:pt x="3467" y="15766"/>
                  </a:cubicBezTo>
                  <a:cubicBezTo>
                    <a:pt x="1600" y="18124"/>
                    <a:pt x="800" y="198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4" name="Line"/>
            <p:cNvSpPr/>
            <p:nvPr/>
          </p:nvSpPr>
          <p:spPr>
            <a:xfrm>
              <a:off x="7247555" y="4637709"/>
              <a:ext cx="15335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5" name="Line"/>
            <p:cNvSpPr/>
            <p:nvPr/>
          </p:nvSpPr>
          <p:spPr>
            <a:xfrm>
              <a:off x="7276750" y="4486928"/>
              <a:ext cx="64280" cy="80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299" fill="norm" stroke="1" extrusionOk="0">
                  <a:moveTo>
                    <a:pt x="15433" y="5400"/>
                  </a:moveTo>
                  <a:cubicBezTo>
                    <a:pt x="11279" y="5400"/>
                    <a:pt x="7125" y="5400"/>
                    <a:pt x="4217" y="7088"/>
                  </a:cubicBezTo>
                  <a:cubicBezTo>
                    <a:pt x="1309" y="8775"/>
                    <a:pt x="-352" y="12150"/>
                    <a:pt x="63" y="15187"/>
                  </a:cubicBezTo>
                  <a:cubicBezTo>
                    <a:pt x="479" y="18225"/>
                    <a:pt x="2971" y="20925"/>
                    <a:pt x="6294" y="21262"/>
                  </a:cubicBezTo>
                  <a:cubicBezTo>
                    <a:pt x="9617" y="21600"/>
                    <a:pt x="13771" y="19575"/>
                    <a:pt x="16679" y="16538"/>
                  </a:cubicBezTo>
                  <a:cubicBezTo>
                    <a:pt x="19586" y="13500"/>
                    <a:pt x="21248" y="9450"/>
                    <a:pt x="20833" y="6075"/>
                  </a:cubicBezTo>
                  <a:cubicBezTo>
                    <a:pt x="20417" y="2700"/>
                    <a:pt x="17925" y="0"/>
                    <a:pt x="15433" y="0"/>
                  </a:cubicBezTo>
                  <a:cubicBezTo>
                    <a:pt x="12940" y="0"/>
                    <a:pt x="10448" y="2700"/>
                    <a:pt x="7956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6" name="Line"/>
            <p:cNvSpPr/>
            <p:nvPr/>
          </p:nvSpPr>
          <p:spPr>
            <a:xfrm>
              <a:off x="7370224" y="4193471"/>
              <a:ext cx="192709" cy="620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496" fill="norm" stroke="1" extrusionOk="0">
                  <a:moveTo>
                    <a:pt x="8416" y="250"/>
                  </a:moveTo>
                  <a:cubicBezTo>
                    <a:pt x="9818" y="73"/>
                    <a:pt x="11221" y="-104"/>
                    <a:pt x="12483" y="73"/>
                  </a:cubicBezTo>
                  <a:cubicBezTo>
                    <a:pt x="13745" y="250"/>
                    <a:pt x="14868" y="781"/>
                    <a:pt x="16410" y="2552"/>
                  </a:cubicBezTo>
                  <a:cubicBezTo>
                    <a:pt x="17953" y="4322"/>
                    <a:pt x="19917" y="7332"/>
                    <a:pt x="20758" y="9855"/>
                  </a:cubicBezTo>
                  <a:cubicBezTo>
                    <a:pt x="21600" y="12378"/>
                    <a:pt x="21319" y="14414"/>
                    <a:pt x="17673" y="16273"/>
                  </a:cubicBezTo>
                  <a:cubicBezTo>
                    <a:pt x="14026" y="18132"/>
                    <a:pt x="7013" y="19814"/>
                    <a:pt x="0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7" name="Line"/>
            <p:cNvSpPr/>
            <p:nvPr/>
          </p:nvSpPr>
          <p:spPr>
            <a:xfrm>
              <a:off x="1336422" y="5496395"/>
              <a:ext cx="134496" cy="2944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0" y="0"/>
                  </a:moveTo>
                  <a:cubicBezTo>
                    <a:pt x="1223" y="675"/>
                    <a:pt x="2445" y="1350"/>
                    <a:pt x="3668" y="1978"/>
                  </a:cubicBezTo>
                  <a:cubicBezTo>
                    <a:pt x="4891" y="2606"/>
                    <a:pt x="6113" y="3188"/>
                    <a:pt x="6725" y="3844"/>
                  </a:cubicBezTo>
                  <a:cubicBezTo>
                    <a:pt x="7336" y="4500"/>
                    <a:pt x="7336" y="5231"/>
                    <a:pt x="7540" y="5953"/>
                  </a:cubicBezTo>
                  <a:cubicBezTo>
                    <a:pt x="7743" y="6675"/>
                    <a:pt x="8151" y="7387"/>
                    <a:pt x="8762" y="8062"/>
                  </a:cubicBezTo>
                  <a:cubicBezTo>
                    <a:pt x="9374" y="8737"/>
                    <a:pt x="10189" y="9375"/>
                    <a:pt x="11411" y="10003"/>
                  </a:cubicBezTo>
                  <a:cubicBezTo>
                    <a:pt x="12634" y="10631"/>
                    <a:pt x="14264" y="11250"/>
                    <a:pt x="15691" y="11878"/>
                  </a:cubicBezTo>
                  <a:cubicBezTo>
                    <a:pt x="17117" y="12506"/>
                    <a:pt x="18340" y="13144"/>
                    <a:pt x="19358" y="13791"/>
                  </a:cubicBezTo>
                  <a:cubicBezTo>
                    <a:pt x="20377" y="14438"/>
                    <a:pt x="21192" y="15094"/>
                    <a:pt x="21396" y="15759"/>
                  </a:cubicBezTo>
                  <a:cubicBezTo>
                    <a:pt x="21600" y="16425"/>
                    <a:pt x="21192" y="17100"/>
                    <a:pt x="20377" y="17766"/>
                  </a:cubicBezTo>
                  <a:cubicBezTo>
                    <a:pt x="19562" y="18431"/>
                    <a:pt x="18340" y="19087"/>
                    <a:pt x="16709" y="19678"/>
                  </a:cubicBezTo>
                  <a:cubicBezTo>
                    <a:pt x="15079" y="20269"/>
                    <a:pt x="13042" y="20794"/>
                    <a:pt x="11615" y="21103"/>
                  </a:cubicBezTo>
                  <a:cubicBezTo>
                    <a:pt x="10189" y="21412"/>
                    <a:pt x="9374" y="21506"/>
                    <a:pt x="85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8" name="Line"/>
            <p:cNvSpPr/>
            <p:nvPr/>
          </p:nvSpPr>
          <p:spPr>
            <a:xfrm>
              <a:off x="1106417" y="8133787"/>
              <a:ext cx="5536825" cy="111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420" fill="norm" stroke="1" extrusionOk="0">
                  <a:moveTo>
                    <a:pt x="0" y="11782"/>
                  </a:moveTo>
                  <a:cubicBezTo>
                    <a:pt x="30" y="9818"/>
                    <a:pt x="60" y="7855"/>
                    <a:pt x="179" y="6873"/>
                  </a:cubicBezTo>
                  <a:cubicBezTo>
                    <a:pt x="299" y="5891"/>
                    <a:pt x="508" y="5891"/>
                    <a:pt x="817" y="6136"/>
                  </a:cubicBezTo>
                  <a:cubicBezTo>
                    <a:pt x="1126" y="6382"/>
                    <a:pt x="1535" y="6873"/>
                    <a:pt x="1929" y="7118"/>
                  </a:cubicBezTo>
                  <a:cubicBezTo>
                    <a:pt x="2322" y="7364"/>
                    <a:pt x="2701" y="7364"/>
                    <a:pt x="3075" y="7118"/>
                  </a:cubicBezTo>
                  <a:cubicBezTo>
                    <a:pt x="3449" y="6873"/>
                    <a:pt x="3818" y="6382"/>
                    <a:pt x="4166" y="5891"/>
                  </a:cubicBezTo>
                  <a:cubicBezTo>
                    <a:pt x="4515" y="5400"/>
                    <a:pt x="4844" y="4909"/>
                    <a:pt x="5178" y="4418"/>
                  </a:cubicBezTo>
                  <a:cubicBezTo>
                    <a:pt x="5512" y="3927"/>
                    <a:pt x="5851" y="3436"/>
                    <a:pt x="6205" y="2700"/>
                  </a:cubicBezTo>
                  <a:cubicBezTo>
                    <a:pt x="6559" y="1964"/>
                    <a:pt x="6928" y="982"/>
                    <a:pt x="7311" y="491"/>
                  </a:cubicBezTo>
                  <a:cubicBezTo>
                    <a:pt x="7695" y="0"/>
                    <a:pt x="8094" y="0"/>
                    <a:pt x="8507" y="0"/>
                  </a:cubicBezTo>
                  <a:cubicBezTo>
                    <a:pt x="8921" y="0"/>
                    <a:pt x="9350" y="0"/>
                    <a:pt x="9773" y="0"/>
                  </a:cubicBezTo>
                  <a:cubicBezTo>
                    <a:pt x="10197" y="0"/>
                    <a:pt x="10616" y="0"/>
                    <a:pt x="11034" y="0"/>
                  </a:cubicBezTo>
                  <a:cubicBezTo>
                    <a:pt x="11453" y="0"/>
                    <a:pt x="11872" y="0"/>
                    <a:pt x="12290" y="245"/>
                  </a:cubicBezTo>
                  <a:cubicBezTo>
                    <a:pt x="12709" y="491"/>
                    <a:pt x="13127" y="982"/>
                    <a:pt x="13546" y="1227"/>
                  </a:cubicBezTo>
                  <a:cubicBezTo>
                    <a:pt x="13965" y="1473"/>
                    <a:pt x="14383" y="1473"/>
                    <a:pt x="14782" y="1964"/>
                  </a:cubicBezTo>
                  <a:cubicBezTo>
                    <a:pt x="15181" y="2455"/>
                    <a:pt x="15560" y="3436"/>
                    <a:pt x="15923" y="4173"/>
                  </a:cubicBezTo>
                  <a:cubicBezTo>
                    <a:pt x="16287" y="4909"/>
                    <a:pt x="16636" y="5400"/>
                    <a:pt x="17020" y="6382"/>
                  </a:cubicBezTo>
                  <a:cubicBezTo>
                    <a:pt x="17404" y="7364"/>
                    <a:pt x="17822" y="8836"/>
                    <a:pt x="18211" y="10064"/>
                  </a:cubicBezTo>
                  <a:cubicBezTo>
                    <a:pt x="18600" y="11291"/>
                    <a:pt x="18959" y="12273"/>
                    <a:pt x="19312" y="13255"/>
                  </a:cubicBezTo>
                  <a:cubicBezTo>
                    <a:pt x="19666" y="14236"/>
                    <a:pt x="20015" y="15218"/>
                    <a:pt x="20354" y="16200"/>
                  </a:cubicBezTo>
                  <a:cubicBezTo>
                    <a:pt x="20693" y="17182"/>
                    <a:pt x="21022" y="18164"/>
                    <a:pt x="21211" y="18900"/>
                  </a:cubicBezTo>
                  <a:cubicBezTo>
                    <a:pt x="21401" y="19636"/>
                    <a:pt x="21450" y="20127"/>
                    <a:pt x="21500" y="20618"/>
                  </a:cubicBezTo>
                  <a:cubicBezTo>
                    <a:pt x="21550" y="21109"/>
                    <a:pt x="21600" y="21600"/>
                    <a:pt x="21595" y="21355"/>
                  </a:cubicBezTo>
                  <a:cubicBezTo>
                    <a:pt x="21590" y="21109"/>
                    <a:pt x="21530" y="20127"/>
                    <a:pt x="21470" y="19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9" name="Line"/>
            <p:cNvSpPr/>
            <p:nvPr/>
          </p:nvSpPr>
          <p:spPr>
            <a:xfrm>
              <a:off x="6419536" y="8105934"/>
              <a:ext cx="300037" cy="29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397" fill="norm" stroke="1" extrusionOk="0">
                  <a:moveTo>
                    <a:pt x="0" y="905"/>
                  </a:moveTo>
                  <a:cubicBezTo>
                    <a:pt x="714" y="351"/>
                    <a:pt x="1428" y="-203"/>
                    <a:pt x="3927" y="74"/>
                  </a:cubicBezTo>
                  <a:cubicBezTo>
                    <a:pt x="6426" y="351"/>
                    <a:pt x="10711" y="1459"/>
                    <a:pt x="13835" y="2751"/>
                  </a:cubicBezTo>
                  <a:cubicBezTo>
                    <a:pt x="16959" y="4043"/>
                    <a:pt x="18922" y="5520"/>
                    <a:pt x="20083" y="6997"/>
                  </a:cubicBezTo>
                  <a:cubicBezTo>
                    <a:pt x="21243" y="8474"/>
                    <a:pt x="21600" y="9951"/>
                    <a:pt x="18922" y="12351"/>
                  </a:cubicBezTo>
                  <a:cubicBezTo>
                    <a:pt x="16245" y="14751"/>
                    <a:pt x="10532" y="18074"/>
                    <a:pt x="4820" y="21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0" name="Line"/>
            <p:cNvSpPr/>
            <p:nvPr/>
          </p:nvSpPr>
          <p:spPr>
            <a:xfrm>
              <a:off x="1149557" y="5515498"/>
              <a:ext cx="278868" cy="224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286" fill="norm" stroke="1" extrusionOk="0">
                  <a:moveTo>
                    <a:pt x="7289" y="7651"/>
                  </a:moveTo>
                  <a:cubicBezTo>
                    <a:pt x="5522" y="11777"/>
                    <a:pt x="3754" y="15903"/>
                    <a:pt x="2478" y="18330"/>
                  </a:cubicBezTo>
                  <a:cubicBezTo>
                    <a:pt x="1202" y="20757"/>
                    <a:pt x="416" y="21485"/>
                    <a:pt x="122" y="21242"/>
                  </a:cubicBezTo>
                  <a:cubicBezTo>
                    <a:pt x="-173" y="21000"/>
                    <a:pt x="23" y="19786"/>
                    <a:pt x="1202" y="16752"/>
                  </a:cubicBezTo>
                  <a:cubicBezTo>
                    <a:pt x="2380" y="13719"/>
                    <a:pt x="4540" y="8865"/>
                    <a:pt x="6602" y="5467"/>
                  </a:cubicBezTo>
                  <a:cubicBezTo>
                    <a:pt x="8663" y="2069"/>
                    <a:pt x="10627" y="128"/>
                    <a:pt x="12787" y="6"/>
                  </a:cubicBezTo>
                  <a:cubicBezTo>
                    <a:pt x="14947" y="-115"/>
                    <a:pt x="17303" y="1584"/>
                    <a:pt x="18776" y="4132"/>
                  </a:cubicBezTo>
                  <a:cubicBezTo>
                    <a:pt x="20249" y="6681"/>
                    <a:pt x="20838" y="10078"/>
                    <a:pt x="21427" y="13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1" name="Line"/>
            <p:cNvSpPr/>
            <p:nvPr/>
          </p:nvSpPr>
          <p:spPr>
            <a:xfrm>
              <a:off x="3191797" y="8161987"/>
              <a:ext cx="182259" cy="62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37" fill="norm" stroke="1" extrusionOk="0">
                  <a:moveTo>
                    <a:pt x="0" y="13045"/>
                  </a:moveTo>
                  <a:cubicBezTo>
                    <a:pt x="5400" y="11194"/>
                    <a:pt x="10800" y="9342"/>
                    <a:pt x="14400" y="7579"/>
                  </a:cubicBezTo>
                  <a:cubicBezTo>
                    <a:pt x="18000" y="5816"/>
                    <a:pt x="19800" y="4141"/>
                    <a:pt x="20700" y="2907"/>
                  </a:cubicBezTo>
                  <a:cubicBezTo>
                    <a:pt x="21600" y="1672"/>
                    <a:pt x="21600" y="879"/>
                    <a:pt x="20850" y="438"/>
                  </a:cubicBezTo>
                  <a:cubicBezTo>
                    <a:pt x="20100" y="-3"/>
                    <a:pt x="18600" y="-91"/>
                    <a:pt x="17250" y="85"/>
                  </a:cubicBezTo>
                  <a:cubicBezTo>
                    <a:pt x="15900" y="262"/>
                    <a:pt x="14700" y="702"/>
                    <a:pt x="13200" y="2069"/>
                  </a:cubicBezTo>
                  <a:cubicBezTo>
                    <a:pt x="11700" y="3436"/>
                    <a:pt x="9900" y="5728"/>
                    <a:pt x="8700" y="8417"/>
                  </a:cubicBezTo>
                  <a:cubicBezTo>
                    <a:pt x="7500" y="11106"/>
                    <a:pt x="6900" y="14191"/>
                    <a:pt x="6300" y="16351"/>
                  </a:cubicBezTo>
                  <a:cubicBezTo>
                    <a:pt x="5700" y="18511"/>
                    <a:pt x="5100" y="19746"/>
                    <a:pt x="4200" y="20495"/>
                  </a:cubicBezTo>
                  <a:cubicBezTo>
                    <a:pt x="3300" y="21245"/>
                    <a:pt x="2100" y="21509"/>
                    <a:pt x="1500" y="21421"/>
                  </a:cubicBezTo>
                  <a:cubicBezTo>
                    <a:pt x="900" y="21333"/>
                    <a:pt x="900" y="20892"/>
                    <a:pt x="1500" y="19966"/>
                  </a:cubicBezTo>
                  <a:cubicBezTo>
                    <a:pt x="2100" y="19040"/>
                    <a:pt x="3300" y="17630"/>
                    <a:pt x="4350" y="16704"/>
                  </a:cubicBezTo>
                  <a:cubicBezTo>
                    <a:pt x="5400" y="15778"/>
                    <a:pt x="6300" y="15338"/>
                    <a:pt x="7650" y="15073"/>
                  </a:cubicBezTo>
                  <a:cubicBezTo>
                    <a:pt x="9000" y="14809"/>
                    <a:pt x="10800" y="14720"/>
                    <a:pt x="12300" y="14809"/>
                  </a:cubicBezTo>
                  <a:cubicBezTo>
                    <a:pt x="13800" y="14897"/>
                    <a:pt x="15000" y="15161"/>
                    <a:pt x="16200" y="15955"/>
                  </a:cubicBezTo>
                  <a:cubicBezTo>
                    <a:pt x="17400" y="16748"/>
                    <a:pt x="18600" y="18071"/>
                    <a:pt x="19350" y="18996"/>
                  </a:cubicBezTo>
                  <a:cubicBezTo>
                    <a:pt x="20100" y="19922"/>
                    <a:pt x="20400" y="20451"/>
                    <a:pt x="20700" y="209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2" name="Line"/>
            <p:cNvSpPr/>
            <p:nvPr/>
          </p:nvSpPr>
          <p:spPr>
            <a:xfrm>
              <a:off x="3450583" y="8550300"/>
              <a:ext cx="124557" cy="19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2" h="21329" fill="norm" stroke="1" extrusionOk="0">
                  <a:moveTo>
                    <a:pt x="4124" y="6375"/>
                  </a:moveTo>
                  <a:cubicBezTo>
                    <a:pt x="5395" y="7483"/>
                    <a:pt x="6666" y="8591"/>
                    <a:pt x="8360" y="8729"/>
                  </a:cubicBezTo>
                  <a:cubicBezTo>
                    <a:pt x="10054" y="8867"/>
                    <a:pt x="12171" y="8037"/>
                    <a:pt x="13866" y="7067"/>
                  </a:cubicBezTo>
                  <a:cubicBezTo>
                    <a:pt x="15560" y="6098"/>
                    <a:pt x="16830" y="4991"/>
                    <a:pt x="17677" y="3744"/>
                  </a:cubicBezTo>
                  <a:cubicBezTo>
                    <a:pt x="18524" y="2498"/>
                    <a:pt x="18948" y="1114"/>
                    <a:pt x="17889" y="421"/>
                  </a:cubicBezTo>
                  <a:cubicBezTo>
                    <a:pt x="16830" y="-271"/>
                    <a:pt x="14289" y="-271"/>
                    <a:pt x="10689" y="1667"/>
                  </a:cubicBezTo>
                  <a:cubicBezTo>
                    <a:pt x="7089" y="3606"/>
                    <a:pt x="2430" y="7483"/>
                    <a:pt x="736" y="11083"/>
                  </a:cubicBezTo>
                  <a:cubicBezTo>
                    <a:pt x="-958" y="14683"/>
                    <a:pt x="313" y="18006"/>
                    <a:pt x="4124" y="19667"/>
                  </a:cubicBezTo>
                  <a:cubicBezTo>
                    <a:pt x="7936" y="21329"/>
                    <a:pt x="14289" y="21329"/>
                    <a:pt x="20642" y="21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3" name="Line"/>
            <p:cNvSpPr/>
            <p:nvPr/>
          </p:nvSpPr>
          <p:spPr>
            <a:xfrm>
              <a:off x="3651807" y="8609132"/>
              <a:ext cx="46002" cy="15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240"/>
                    <a:pt x="7200" y="6480"/>
                    <a:pt x="3600" y="10080"/>
                  </a:cubicBezTo>
                  <a:cubicBezTo>
                    <a:pt x="0" y="13680"/>
                    <a:pt x="0" y="176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4" name="Line"/>
            <p:cNvSpPr/>
            <p:nvPr/>
          </p:nvSpPr>
          <p:spPr>
            <a:xfrm>
              <a:off x="3720809" y="8532463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5" name="Line"/>
            <p:cNvSpPr/>
            <p:nvPr/>
          </p:nvSpPr>
          <p:spPr>
            <a:xfrm>
              <a:off x="3699943" y="8621910"/>
              <a:ext cx="178346" cy="442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491" fill="norm" stroke="1" extrusionOk="0">
                  <a:moveTo>
                    <a:pt x="19549" y="1241"/>
                  </a:moveTo>
                  <a:cubicBezTo>
                    <a:pt x="16249" y="621"/>
                    <a:pt x="12949" y="0"/>
                    <a:pt x="9949" y="0"/>
                  </a:cubicBezTo>
                  <a:cubicBezTo>
                    <a:pt x="6949" y="0"/>
                    <a:pt x="4249" y="621"/>
                    <a:pt x="2899" y="1303"/>
                  </a:cubicBezTo>
                  <a:cubicBezTo>
                    <a:pt x="1549" y="1986"/>
                    <a:pt x="1549" y="2731"/>
                    <a:pt x="2299" y="3228"/>
                  </a:cubicBezTo>
                  <a:cubicBezTo>
                    <a:pt x="3049" y="3724"/>
                    <a:pt x="4549" y="3972"/>
                    <a:pt x="6799" y="3910"/>
                  </a:cubicBezTo>
                  <a:cubicBezTo>
                    <a:pt x="9049" y="3848"/>
                    <a:pt x="12049" y="3476"/>
                    <a:pt x="14449" y="3041"/>
                  </a:cubicBezTo>
                  <a:cubicBezTo>
                    <a:pt x="16849" y="2607"/>
                    <a:pt x="18649" y="2110"/>
                    <a:pt x="19699" y="1552"/>
                  </a:cubicBezTo>
                  <a:cubicBezTo>
                    <a:pt x="20749" y="993"/>
                    <a:pt x="21049" y="372"/>
                    <a:pt x="20899" y="372"/>
                  </a:cubicBezTo>
                  <a:cubicBezTo>
                    <a:pt x="20749" y="372"/>
                    <a:pt x="20149" y="993"/>
                    <a:pt x="19249" y="2669"/>
                  </a:cubicBezTo>
                  <a:cubicBezTo>
                    <a:pt x="18349" y="4345"/>
                    <a:pt x="17149" y="7076"/>
                    <a:pt x="16099" y="9807"/>
                  </a:cubicBezTo>
                  <a:cubicBezTo>
                    <a:pt x="15049" y="12538"/>
                    <a:pt x="14149" y="15269"/>
                    <a:pt x="13249" y="17007"/>
                  </a:cubicBezTo>
                  <a:cubicBezTo>
                    <a:pt x="12349" y="18745"/>
                    <a:pt x="11449" y="19490"/>
                    <a:pt x="10399" y="20110"/>
                  </a:cubicBezTo>
                  <a:cubicBezTo>
                    <a:pt x="9349" y="20731"/>
                    <a:pt x="8149" y="21228"/>
                    <a:pt x="6799" y="21414"/>
                  </a:cubicBezTo>
                  <a:cubicBezTo>
                    <a:pt x="5449" y="21600"/>
                    <a:pt x="3949" y="21476"/>
                    <a:pt x="2449" y="20731"/>
                  </a:cubicBezTo>
                  <a:cubicBezTo>
                    <a:pt x="949" y="19986"/>
                    <a:pt x="-551" y="18621"/>
                    <a:pt x="199" y="16138"/>
                  </a:cubicBezTo>
                  <a:cubicBezTo>
                    <a:pt x="949" y="13655"/>
                    <a:pt x="3949" y="10055"/>
                    <a:pt x="6949" y="6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6" name="Line"/>
            <p:cNvSpPr/>
            <p:nvPr/>
          </p:nvSpPr>
          <p:spPr>
            <a:xfrm>
              <a:off x="3928382" y="8363793"/>
              <a:ext cx="106768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600" fill="norm" stroke="1" extrusionOk="0">
                  <a:moveTo>
                    <a:pt x="7600" y="0"/>
                  </a:moveTo>
                  <a:cubicBezTo>
                    <a:pt x="6057" y="4555"/>
                    <a:pt x="4515" y="9110"/>
                    <a:pt x="3486" y="12122"/>
                  </a:cubicBezTo>
                  <a:cubicBezTo>
                    <a:pt x="2457" y="15135"/>
                    <a:pt x="1943" y="16604"/>
                    <a:pt x="1429" y="17706"/>
                  </a:cubicBezTo>
                  <a:cubicBezTo>
                    <a:pt x="915" y="18808"/>
                    <a:pt x="400" y="19543"/>
                    <a:pt x="143" y="19543"/>
                  </a:cubicBezTo>
                  <a:cubicBezTo>
                    <a:pt x="-114" y="19543"/>
                    <a:pt x="-114" y="18808"/>
                    <a:pt x="915" y="17706"/>
                  </a:cubicBezTo>
                  <a:cubicBezTo>
                    <a:pt x="1943" y="16604"/>
                    <a:pt x="4000" y="15135"/>
                    <a:pt x="6057" y="14033"/>
                  </a:cubicBezTo>
                  <a:cubicBezTo>
                    <a:pt x="8115" y="12931"/>
                    <a:pt x="10172" y="12196"/>
                    <a:pt x="11457" y="12196"/>
                  </a:cubicBezTo>
                  <a:cubicBezTo>
                    <a:pt x="12743" y="12196"/>
                    <a:pt x="13257" y="12931"/>
                    <a:pt x="13772" y="14327"/>
                  </a:cubicBezTo>
                  <a:cubicBezTo>
                    <a:pt x="14286" y="15722"/>
                    <a:pt x="14800" y="17780"/>
                    <a:pt x="16086" y="19102"/>
                  </a:cubicBezTo>
                  <a:cubicBezTo>
                    <a:pt x="17372" y="20424"/>
                    <a:pt x="19429" y="21012"/>
                    <a:pt x="214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7" name="Line"/>
            <p:cNvSpPr/>
            <p:nvPr/>
          </p:nvSpPr>
          <p:spPr>
            <a:xfrm>
              <a:off x="4160374" y="8317792"/>
              <a:ext cx="104781" cy="414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32" y="3600"/>
                    <a:pt x="11063" y="7200"/>
                    <a:pt x="7639" y="10067"/>
                  </a:cubicBezTo>
                  <a:cubicBezTo>
                    <a:pt x="4215" y="12933"/>
                    <a:pt x="2634" y="15067"/>
                    <a:pt x="1581" y="16600"/>
                  </a:cubicBezTo>
                  <a:cubicBezTo>
                    <a:pt x="527" y="18133"/>
                    <a:pt x="0" y="19067"/>
                    <a:pt x="0" y="19933"/>
                  </a:cubicBezTo>
                  <a:cubicBezTo>
                    <a:pt x="0" y="20800"/>
                    <a:pt x="527" y="21600"/>
                    <a:pt x="3951" y="21600"/>
                  </a:cubicBezTo>
                  <a:cubicBezTo>
                    <a:pt x="7376" y="21600"/>
                    <a:pt x="13698" y="20800"/>
                    <a:pt x="20020" y="20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8" name="Line"/>
            <p:cNvSpPr/>
            <p:nvPr/>
          </p:nvSpPr>
          <p:spPr>
            <a:xfrm>
              <a:off x="4111818" y="8501796"/>
              <a:ext cx="299008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54" y="15200"/>
                    <a:pt x="10708" y="8800"/>
                    <a:pt x="14308" y="5200"/>
                  </a:cubicBezTo>
                  <a:cubicBezTo>
                    <a:pt x="17908" y="1600"/>
                    <a:pt x="19754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9" name="Line"/>
            <p:cNvSpPr/>
            <p:nvPr/>
          </p:nvSpPr>
          <p:spPr>
            <a:xfrm>
              <a:off x="1482092" y="6094408"/>
              <a:ext cx="6064470" cy="1824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7" y="21176"/>
                    <a:pt x="473" y="20753"/>
                    <a:pt x="742" y="20360"/>
                  </a:cubicBezTo>
                  <a:cubicBezTo>
                    <a:pt x="1010" y="19966"/>
                    <a:pt x="1311" y="19603"/>
                    <a:pt x="1625" y="19225"/>
                  </a:cubicBezTo>
                  <a:cubicBezTo>
                    <a:pt x="1939" y="18847"/>
                    <a:pt x="2266" y="18454"/>
                    <a:pt x="2576" y="18106"/>
                  </a:cubicBezTo>
                  <a:cubicBezTo>
                    <a:pt x="2885" y="17758"/>
                    <a:pt x="3177" y="17455"/>
                    <a:pt x="3459" y="17168"/>
                  </a:cubicBezTo>
                  <a:cubicBezTo>
                    <a:pt x="3741" y="16881"/>
                    <a:pt x="4014" y="16608"/>
                    <a:pt x="4301" y="16306"/>
                  </a:cubicBezTo>
                  <a:cubicBezTo>
                    <a:pt x="4588" y="16003"/>
                    <a:pt x="4888" y="15671"/>
                    <a:pt x="5179" y="15338"/>
                  </a:cubicBezTo>
                  <a:cubicBezTo>
                    <a:pt x="5471" y="15005"/>
                    <a:pt x="5753" y="14672"/>
                    <a:pt x="6053" y="14324"/>
                  </a:cubicBezTo>
                  <a:cubicBezTo>
                    <a:pt x="6353" y="13976"/>
                    <a:pt x="6672" y="13613"/>
                    <a:pt x="7018" y="13250"/>
                  </a:cubicBezTo>
                  <a:cubicBezTo>
                    <a:pt x="7364" y="12887"/>
                    <a:pt x="7737" y="12524"/>
                    <a:pt x="8110" y="12161"/>
                  </a:cubicBezTo>
                  <a:cubicBezTo>
                    <a:pt x="8483" y="11798"/>
                    <a:pt x="8857" y="11435"/>
                    <a:pt x="9225" y="11072"/>
                  </a:cubicBezTo>
                  <a:cubicBezTo>
                    <a:pt x="9594" y="10709"/>
                    <a:pt x="9958" y="10346"/>
                    <a:pt x="10299" y="9998"/>
                  </a:cubicBezTo>
                  <a:cubicBezTo>
                    <a:pt x="10641" y="9650"/>
                    <a:pt x="10959" y="9318"/>
                    <a:pt x="11282" y="9000"/>
                  </a:cubicBezTo>
                  <a:cubicBezTo>
                    <a:pt x="11606" y="8682"/>
                    <a:pt x="11933" y="8380"/>
                    <a:pt x="12284" y="8062"/>
                  </a:cubicBezTo>
                  <a:cubicBezTo>
                    <a:pt x="12634" y="7745"/>
                    <a:pt x="13007" y="7412"/>
                    <a:pt x="13371" y="7064"/>
                  </a:cubicBezTo>
                  <a:cubicBezTo>
                    <a:pt x="13736" y="6716"/>
                    <a:pt x="14091" y="6353"/>
                    <a:pt x="14441" y="6005"/>
                  </a:cubicBezTo>
                  <a:cubicBezTo>
                    <a:pt x="14791" y="5657"/>
                    <a:pt x="15137" y="5324"/>
                    <a:pt x="15483" y="4976"/>
                  </a:cubicBezTo>
                  <a:cubicBezTo>
                    <a:pt x="15829" y="4629"/>
                    <a:pt x="16175" y="4266"/>
                    <a:pt x="16521" y="3918"/>
                  </a:cubicBezTo>
                  <a:cubicBezTo>
                    <a:pt x="16867" y="3570"/>
                    <a:pt x="17213" y="3237"/>
                    <a:pt x="17572" y="2904"/>
                  </a:cubicBezTo>
                  <a:cubicBezTo>
                    <a:pt x="17932" y="2571"/>
                    <a:pt x="18305" y="2239"/>
                    <a:pt x="18646" y="1966"/>
                  </a:cubicBezTo>
                  <a:cubicBezTo>
                    <a:pt x="18988" y="1694"/>
                    <a:pt x="19297" y="1482"/>
                    <a:pt x="19602" y="1286"/>
                  </a:cubicBezTo>
                  <a:cubicBezTo>
                    <a:pt x="19907" y="1089"/>
                    <a:pt x="20207" y="908"/>
                    <a:pt x="20499" y="726"/>
                  </a:cubicBezTo>
                  <a:cubicBezTo>
                    <a:pt x="20790" y="545"/>
                    <a:pt x="21072" y="363"/>
                    <a:pt x="21254" y="242"/>
                  </a:cubicBezTo>
                  <a:cubicBezTo>
                    <a:pt x="21436" y="121"/>
                    <a:pt x="21518" y="6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0" name="Line"/>
            <p:cNvSpPr/>
            <p:nvPr/>
          </p:nvSpPr>
          <p:spPr>
            <a:xfrm>
              <a:off x="4916836" y="7972784"/>
              <a:ext cx="30668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526"/>
                    <a:pt x="7200" y="11051"/>
                    <a:pt x="8100" y="14233"/>
                  </a:cubicBezTo>
                  <a:cubicBezTo>
                    <a:pt x="9000" y="17414"/>
                    <a:pt x="7200" y="18251"/>
                    <a:pt x="9000" y="19088"/>
                  </a:cubicBezTo>
                  <a:cubicBezTo>
                    <a:pt x="10800" y="19926"/>
                    <a:pt x="16200" y="2076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1" name="Line"/>
            <p:cNvSpPr/>
            <p:nvPr/>
          </p:nvSpPr>
          <p:spPr>
            <a:xfrm>
              <a:off x="4886169" y="8471129"/>
              <a:ext cx="108804" cy="27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511" fill="norm" stroke="1" extrusionOk="0">
                  <a:moveTo>
                    <a:pt x="18084" y="0"/>
                  </a:moveTo>
                  <a:cubicBezTo>
                    <a:pt x="15572" y="0"/>
                    <a:pt x="13060" y="0"/>
                    <a:pt x="11302" y="600"/>
                  </a:cubicBezTo>
                  <a:cubicBezTo>
                    <a:pt x="9544" y="1200"/>
                    <a:pt x="8540" y="2400"/>
                    <a:pt x="8037" y="4000"/>
                  </a:cubicBezTo>
                  <a:cubicBezTo>
                    <a:pt x="7535" y="5600"/>
                    <a:pt x="7535" y="7600"/>
                    <a:pt x="9544" y="9600"/>
                  </a:cubicBezTo>
                  <a:cubicBezTo>
                    <a:pt x="11553" y="11600"/>
                    <a:pt x="15572" y="13600"/>
                    <a:pt x="18084" y="15300"/>
                  </a:cubicBezTo>
                  <a:cubicBezTo>
                    <a:pt x="20595" y="17000"/>
                    <a:pt x="21600" y="18400"/>
                    <a:pt x="21349" y="19500"/>
                  </a:cubicBezTo>
                  <a:cubicBezTo>
                    <a:pt x="21098" y="20600"/>
                    <a:pt x="19591" y="21400"/>
                    <a:pt x="16326" y="21500"/>
                  </a:cubicBezTo>
                  <a:cubicBezTo>
                    <a:pt x="13060" y="21600"/>
                    <a:pt x="8037" y="21000"/>
                    <a:pt x="5023" y="20100"/>
                  </a:cubicBezTo>
                  <a:cubicBezTo>
                    <a:pt x="2009" y="19200"/>
                    <a:pt x="1005" y="18000"/>
                    <a:pt x="0" y="16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2" name="Line"/>
            <p:cNvSpPr/>
            <p:nvPr/>
          </p:nvSpPr>
          <p:spPr>
            <a:xfrm>
              <a:off x="4901502" y="8455795"/>
              <a:ext cx="222339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31" y="16800"/>
                    <a:pt x="5462" y="12000"/>
                    <a:pt x="9062" y="8400"/>
                  </a:cubicBezTo>
                  <a:cubicBezTo>
                    <a:pt x="12662" y="4800"/>
                    <a:pt x="17131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3" name="Line"/>
            <p:cNvSpPr/>
            <p:nvPr/>
          </p:nvSpPr>
          <p:spPr>
            <a:xfrm>
              <a:off x="5192842" y="8325459"/>
              <a:ext cx="61336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4" name="Line"/>
            <p:cNvSpPr/>
            <p:nvPr/>
          </p:nvSpPr>
          <p:spPr>
            <a:xfrm>
              <a:off x="5146841" y="8747135"/>
              <a:ext cx="46002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5" name="Line"/>
            <p:cNvSpPr/>
            <p:nvPr/>
          </p:nvSpPr>
          <p:spPr>
            <a:xfrm>
              <a:off x="5438181" y="8458823"/>
              <a:ext cx="155193" cy="334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0" h="21406" fill="norm" stroke="1" extrusionOk="0">
                  <a:moveTo>
                    <a:pt x="0" y="4224"/>
                  </a:moveTo>
                  <a:cubicBezTo>
                    <a:pt x="4457" y="2751"/>
                    <a:pt x="8914" y="1279"/>
                    <a:pt x="12171" y="542"/>
                  </a:cubicBezTo>
                  <a:cubicBezTo>
                    <a:pt x="15429" y="-194"/>
                    <a:pt x="17486" y="-194"/>
                    <a:pt x="19029" y="624"/>
                  </a:cubicBezTo>
                  <a:cubicBezTo>
                    <a:pt x="20571" y="1442"/>
                    <a:pt x="21600" y="3079"/>
                    <a:pt x="20057" y="6679"/>
                  </a:cubicBezTo>
                  <a:cubicBezTo>
                    <a:pt x="18514" y="10279"/>
                    <a:pt x="14400" y="15842"/>
                    <a:pt x="10286" y="21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6" name="Line"/>
            <p:cNvSpPr/>
            <p:nvPr/>
          </p:nvSpPr>
          <p:spPr>
            <a:xfrm>
              <a:off x="5445787" y="8616799"/>
              <a:ext cx="191733" cy="9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600" fill="norm" stroke="1" extrusionOk="0">
                  <a:moveTo>
                    <a:pt x="860" y="21600"/>
                  </a:moveTo>
                  <a:cubicBezTo>
                    <a:pt x="291" y="18277"/>
                    <a:pt x="-277" y="14954"/>
                    <a:pt x="149" y="12738"/>
                  </a:cubicBezTo>
                  <a:cubicBezTo>
                    <a:pt x="576" y="10523"/>
                    <a:pt x="1997" y="9415"/>
                    <a:pt x="5691" y="7477"/>
                  </a:cubicBezTo>
                  <a:cubicBezTo>
                    <a:pt x="9386" y="5538"/>
                    <a:pt x="15355" y="2769"/>
                    <a:pt x="2132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7" name="Line"/>
            <p:cNvSpPr/>
            <p:nvPr/>
          </p:nvSpPr>
          <p:spPr>
            <a:xfrm>
              <a:off x="5729521" y="8394461"/>
              <a:ext cx="23001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8" name="Line"/>
            <p:cNvSpPr/>
            <p:nvPr/>
          </p:nvSpPr>
          <p:spPr>
            <a:xfrm>
              <a:off x="5752521" y="8394461"/>
              <a:ext cx="61336" cy="92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9" name="Line"/>
            <p:cNvSpPr/>
            <p:nvPr/>
          </p:nvSpPr>
          <p:spPr>
            <a:xfrm>
              <a:off x="4819692" y="6674397"/>
              <a:ext cx="163758" cy="224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1" h="21077" fill="norm" stroke="1" extrusionOk="0">
                  <a:moveTo>
                    <a:pt x="8513" y="10333"/>
                  </a:moveTo>
                  <a:cubicBezTo>
                    <a:pt x="9168" y="9133"/>
                    <a:pt x="9822" y="7933"/>
                    <a:pt x="10313" y="6733"/>
                  </a:cubicBezTo>
                  <a:cubicBezTo>
                    <a:pt x="10804" y="5533"/>
                    <a:pt x="11132" y="4333"/>
                    <a:pt x="10477" y="3853"/>
                  </a:cubicBezTo>
                  <a:cubicBezTo>
                    <a:pt x="9822" y="3373"/>
                    <a:pt x="8186" y="3613"/>
                    <a:pt x="6877" y="5413"/>
                  </a:cubicBezTo>
                  <a:cubicBezTo>
                    <a:pt x="5568" y="7213"/>
                    <a:pt x="4586" y="10573"/>
                    <a:pt x="4259" y="12853"/>
                  </a:cubicBezTo>
                  <a:cubicBezTo>
                    <a:pt x="3932" y="15133"/>
                    <a:pt x="4259" y="16333"/>
                    <a:pt x="5241" y="17053"/>
                  </a:cubicBezTo>
                  <a:cubicBezTo>
                    <a:pt x="6222" y="17773"/>
                    <a:pt x="7859" y="18013"/>
                    <a:pt x="10150" y="17173"/>
                  </a:cubicBezTo>
                  <a:cubicBezTo>
                    <a:pt x="12441" y="16333"/>
                    <a:pt x="15386" y="14413"/>
                    <a:pt x="16859" y="11773"/>
                  </a:cubicBezTo>
                  <a:cubicBezTo>
                    <a:pt x="18332" y="9133"/>
                    <a:pt x="18332" y="5773"/>
                    <a:pt x="17677" y="3613"/>
                  </a:cubicBezTo>
                  <a:cubicBezTo>
                    <a:pt x="17023" y="1453"/>
                    <a:pt x="15713" y="493"/>
                    <a:pt x="14241" y="133"/>
                  </a:cubicBezTo>
                  <a:cubicBezTo>
                    <a:pt x="12768" y="-227"/>
                    <a:pt x="11132" y="13"/>
                    <a:pt x="9332" y="2533"/>
                  </a:cubicBezTo>
                  <a:cubicBezTo>
                    <a:pt x="7532" y="5053"/>
                    <a:pt x="5568" y="9853"/>
                    <a:pt x="4750" y="12853"/>
                  </a:cubicBezTo>
                  <a:cubicBezTo>
                    <a:pt x="3932" y="15853"/>
                    <a:pt x="4259" y="17053"/>
                    <a:pt x="5241" y="17773"/>
                  </a:cubicBezTo>
                  <a:cubicBezTo>
                    <a:pt x="6222" y="18493"/>
                    <a:pt x="7859" y="18733"/>
                    <a:pt x="9332" y="18373"/>
                  </a:cubicBezTo>
                  <a:cubicBezTo>
                    <a:pt x="10804" y="18013"/>
                    <a:pt x="12113" y="17053"/>
                    <a:pt x="13422" y="15133"/>
                  </a:cubicBezTo>
                  <a:cubicBezTo>
                    <a:pt x="14732" y="13213"/>
                    <a:pt x="16041" y="10333"/>
                    <a:pt x="16532" y="8293"/>
                  </a:cubicBezTo>
                  <a:cubicBezTo>
                    <a:pt x="17022" y="6253"/>
                    <a:pt x="16695" y="5053"/>
                    <a:pt x="15059" y="4453"/>
                  </a:cubicBezTo>
                  <a:cubicBezTo>
                    <a:pt x="13422" y="3853"/>
                    <a:pt x="10477" y="3853"/>
                    <a:pt x="7859" y="4813"/>
                  </a:cubicBezTo>
                  <a:cubicBezTo>
                    <a:pt x="5241" y="5773"/>
                    <a:pt x="2950" y="7693"/>
                    <a:pt x="2295" y="9733"/>
                  </a:cubicBezTo>
                  <a:cubicBezTo>
                    <a:pt x="1641" y="11773"/>
                    <a:pt x="2622" y="13933"/>
                    <a:pt x="4750" y="15133"/>
                  </a:cubicBezTo>
                  <a:cubicBezTo>
                    <a:pt x="6877" y="16333"/>
                    <a:pt x="10150" y="16573"/>
                    <a:pt x="13095" y="15733"/>
                  </a:cubicBezTo>
                  <a:cubicBezTo>
                    <a:pt x="16041" y="14893"/>
                    <a:pt x="18659" y="12973"/>
                    <a:pt x="19968" y="11293"/>
                  </a:cubicBezTo>
                  <a:cubicBezTo>
                    <a:pt x="21277" y="9613"/>
                    <a:pt x="21277" y="8173"/>
                    <a:pt x="20132" y="6733"/>
                  </a:cubicBezTo>
                  <a:cubicBezTo>
                    <a:pt x="18986" y="5293"/>
                    <a:pt x="16695" y="3853"/>
                    <a:pt x="14568" y="3133"/>
                  </a:cubicBezTo>
                  <a:cubicBezTo>
                    <a:pt x="12441" y="2413"/>
                    <a:pt x="10477" y="2413"/>
                    <a:pt x="8350" y="4573"/>
                  </a:cubicBezTo>
                  <a:cubicBezTo>
                    <a:pt x="6223" y="6733"/>
                    <a:pt x="3932" y="11053"/>
                    <a:pt x="3113" y="13813"/>
                  </a:cubicBezTo>
                  <a:cubicBezTo>
                    <a:pt x="2295" y="16573"/>
                    <a:pt x="2950" y="17773"/>
                    <a:pt x="4259" y="18493"/>
                  </a:cubicBezTo>
                  <a:cubicBezTo>
                    <a:pt x="5568" y="19213"/>
                    <a:pt x="7532" y="19453"/>
                    <a:pt x="9659" y="18613"/>
                  </a:cubicBezTo>
                  <a:cubicBezTo>
                    <a:pt x="11786" y="17773"/>
                    <a:pt x="14077" y="15853"/>
                    <a:pt x="15386" y="14173"/>
                  </a:cubicBezTo>
                  <a:cubicBezTo>
                    <a:pt x="16695" y="12493"/>
                    <a:pt x="17022" y="11053"/>
                    <a:pt x="16041" y="9493"/>
                  </a:cubicBezTo>
                  <a:cubicBezTo>
                    <a:pt x="15059" y="7933"/>
                    <a:pt x="12768" y="6253"/>
                    <a:pt x="10641" y="5653"/>
                  </a:cubicBezTo>
                  <a:cubicBezTo>
                    <a:pt x="8513" y="5053"/>
                    <a:pt x="6550" y="5533"/>
                    <a:pt x="4913" y="7213"/>
                  </a:cubicBezTo>
                  <a:cubicBezTo>
                    <a:pt x="3277" y="8893"/>
                    <a:pt x="1968" y="11773"/>
                    <a:pt x="1477" y="13813"/>
                  </a:cubicBezTo>
                  <a:cubicBezTo>
                    <a:pt x="986" y="15853"/>
                    <a:pt x="1313" y="17053"/>
                    <a:pt x="2295" y="17773"/>
                  </a:cubicBezTo>
                  <a:cubicBezTo>
                    <a:pt x="3277" y="18493"/>
                    <a:pt x="4913" y="18733"/>
                    <a:pt x="7859" y="17293"/>
                  </a:cubicBezTo>
                  <a:cubicBezTo>
                    <a:pt x="10804" y="15853"/>
                    <a:pt x="15059" y="12733"/>
                    <a:pt x="17186" y="10573"/>
                  </a:cubicBezTo>
                  <a:cubicBezTo>
                    <a:pt x="19313" y="8413"/>
                    <a:pt x="19313" y="7213"/>
                    <a:pt x="18168" y="6493"/>
                  </a:cubicBezTo>
                  <a:cubicBezTo>
                    <a:pt x="17023" y="5773"/>
                    <a:pt x="14732" y="5533"/>
                    <a:pt x="12277" y="6133"/>
                  </a:cubicBezTo>
                  <a:cubicBezTo>
                    <a:pt x="9822" y="6733"/>
                    <a:pt x="7204" y="8173"/>
                    <a:pt x="5241" y="10093"/>
                  </a:cubicBezTo>
                  <a:cubicBezTo>
                    <a:pt x="3277" y="12013"/>
                    <a:pt x="1968" y="14413"/>
                    <a:pt x="1968" y="16573"/>
                  </a:cubicBezTo>
                  <a:cubicBezTo>
                    <a:pt x="1968" y="18733"/>
                    <a:pt x="3277" y="20653"/>
                    <a:pt x="5568" y="21013"/>
                  </a:cubicBezTo>
                  <a:cubicBezTo>
                    <a:pt x="7859" y="21373"/>
                    <a:pt x="11132" y="20173"/>
                    <a:pt x="13586" y="18493"/>
                  </a:cubicBezTo>
                  <a:cubicBezTo>
                    <a:pt x="16041" y="16813"/>
                    <a:pt x="17677" y="14653"/>
                    <a:pt x="17677" y="12493"/>
                  </a:cubicBezTo>
                  <a:cubicBezTo>
                    <a:pt x="17677" y="10333"/>
                    <a:pt x="16041" y="8173"/>
                    <a:pt x="13586" y="7093"/>
                  </a:cubicBezTo>
                  <a:cubicBezTo>
                    <a:pt x="11132" y="6013"/>
                    <a:pt x="7859" y="6013"/>
                    <a:pt x="5568" y="6373"/>
                  </a:cubicBezTo>
                  <a:cubicBezTo>
                    <a:pt x="3277" y="6733"/>
                    <a:pt x="1968" y="7453"/>
                    <a:pt x="1150" y="9013"/>
                  </a:cubicBezTo>
                  <a:cubicBezTo>
                    <a:pt x="332" y="10573"/>
                    <a:pt x="4" y="12973"/>
                    <a:pt x="495" y="14533"/>
                  </a:cubicBezTo>
                  <a:cubicBezTo>
                    <a:pt x="986" y="16093"/>
                    <a:pt x="2295" y="16813"/>
                    <a:pt x="4586" y="17293"/>
                  </a:cubicBezTo>
                  <a:cubicBezTo>
                    <a:pt x="6877" y="17773"/>
                    <a:pt x="10150" y="18013"/>
                    <a:pt x="12932" y="17053"/>
                  </a:cubicBezTo>
                  <a:cubicBezTo>
                    <a:pt x="15713" y="16093"/>
                    <a:pt x="18004" y="13933"/>
                    <a:pt x="18823" y="11773"/>
                  </a:cubicBezTo>
                  <a:cubicBezTo>
                    <a:pt x="19641" y="9613"/>
                    <a:pt x="18986" y="7453"/>
                    <a:pt x="16859" y="6253"/>
                  </a:cubicBezTo>
                  <a:cubicBezTo>
                    <a:pt x="14732" y="5053"/>
                    <a:pt x="11132" y="4813"/>
                    <a:pt x="8350" y="5293"/>
                  </a:cubicBezTo>
                  <a:cubicBezTo>
                    <a:pt x="5568" y="5773"/>
                    <a:pt x="3604" y="6973"/>
                    <a:pt x="2622" y="9013"/>
                  </a:cubicBezTo>
                  <a:cubicBezTo>
                    <a:pt x="1641" y="11053"/>
                    <a:pt x="1641" y="13933"/>
                    <a:pt x="3441" y="15853"/>
                  </a:cubicBezTo>
                  <a:cubicBezTo>
                    <a:pt x="5241" y="17773"/>
                    <a:pt x="8841" y="18733"/>
                    <a:pt x="11786" y="18373"/>
                  </a:cubicBezTo>
                  <a:cubicBezTo>
                    <a:pt x="14732" y="18013"/>
                    <a:pt x="17023" y="16333"/>
                    <a:pt x="18332" y="14773"/>
                  </a:cubicBezTo>
                  <a:cubicBezTo>
                    <a:pt x="19641" y="13213"/>
                    <a:pt x="19968" y="11773"/>
                    <a:pt x="18823" y="10453"/>
                  </a:cubicBezTo>
                  <a:cubicBezTo>
                    <a:pt x="17677" y="9133"/>
                    <a:pt x="15059" y="7933"/>
                    <a:pt x="12113" y="7693"/>
                  </a:cubicBezTo>
                  <a:cubicBezTo>
                    <a:pt x="9168" y="7453"/>
                    <a:pt x="5895" y="8173"/>
                    <a:pt x="3932" y="9853"/>
                  </a:cubicBezTo>
                  <a:cubicBezTo>
                    <a:pt x="1968" y="11533"/>
                    <a:pt x="1313" y="14173"/>
                    <a:pt x="2786" y="16093"/>
                  </a:cubicBezTo>
                  <a:cubicBezTo>
                    <a:pt x="4259" y="18013"/>
                    <a:pt x="7859" y="19213"/>
                    <a:pt x="10804" y="18853"/>
                  </a:cubicBezTo>
                  <a:cubicBezTo>
                    <a:pt x="13750" y="18493"/>
                    <a:pt x="16041" y="16573"/>
                    <a:pt x="17186" y="15013"/>
                  </a:cubicBezTo>
                  <a:cubicBezTo>
                    <a:pt x="18332" y="13453"/>
                    <a:pt x="18332" y="12253"/>
                    <a:pt x="16204" y="10933"/>
                  </a:cubicBezTo>
                  <a:cubicBezTo>
                    <a:pt x="14077" y="9613"/>
                    <a:pt x="9822" y="8173"/>
                    <a:pt x="6550" y="8413"/>
                  </a:cubicBezTo>
                  <a:cubicBezTo>
                    <a:pt x="3277" y="8653"/>
                    <a:pt x="986" y="10573"/>
                    <a:pt x="659" y="12613"/>
                  </a:cubicBezTo>
                  <a:cubicBezTo>
                    <a:pt x="332" y="14653"/>
                    <a:pt x="1968" y="16813"/>
                    <a:pt x="4095" y="18013"/>
                  </a:cubicBezTo>
                  <a:cubicBezTo>
                    <a:pt x="6222" y="19213"/>
                    <a:pt x="8841" y="19453"/>
                    <a:pt x="11295" y="18613"/>
                  </a:cubicBezTo>
                  <a:cubicBezTo>
                    <a:pt x="13750" y="17773"/>
                    <a:pt x="16041" y="15853"/>
                    <a:pt x="17186" y="14293"/>
                  </a:cubicBezTo>
                  <a:cubicBezTo>
                    <a:pt x="18332" y="12733"/>
                    <a:pt x="18332" y="11533"/>
                    <a:pt x="16695" y="10573"/>
                  </a:cubicBezTo>
                  <a:cubicBezTo>
                    <a:pt x="15059" y="9613"/>
                    <a:pt x="11786" y="8893"/>
                    <a:pt x="8677" y="9133"/>
                  </a:cubicBezTo>
                  <a:cubicBezTo>
                    <a:pt x="5568" y="9373"/>
                    <a:pt x="2622" y="10573"/>
                    <a:pt x="1150" y="11773"/>
                  </a:cubicBezTo>
                  <a:cubicBezTo>
                    <a:pt x="-323" y="12973"/>
                    <a:pt x="-323" y="14173"/>
                    <a:pt x="822" y="15613"/>
                  </a:cubicBezTo>
                  <a:cubicBezTo>
                    <a:pt x="1968" y="17053"/>
                    <a:pt x="4259" y="18733"/>
                    <a:pt x="6222" y="19573"/>
                  </a:cubicBezTo>
                  <a:cubicBezTo>
                    <a:pt x="8186" y="20413"/>
                    <a:pt x="9822" y="20413"/>
                    <a:pt x="11295" y="19333"/>
                  </a:cubicBezTo>
                  <a:cubicBezTo>
                    <a:pt x="12768" y="18253"/>
                    <a:pt x="14077" y="16093"/>
                    <a:pt x="14077" y="14533"/>
                  </a:cubicBezTo>
                  <a:cubicBezTo>
                    <a:pt x="14077" y="12973"/>
                    <a:pt x="12768" y="12013"/>
                    <a:pt x="11295" y="11533"/>
                  </a:cubicBezTo>
                  <a:cubicBezTo>
                    <a:pt x="9822" y="11053"/>
                    <a:pt x="8186" y="11053"/>
                    <a:pt x="6386" y="11413"/>
                  </a:cubicBezTo>
                  <a:cubicBezTo>
                    <a:pt x="4586" y="11773"/>
                    <a:pt x="2622" y="12493"/>
                    <a:pt x="1641" y="13453"/>
                  </a:cubicBezTo>
                  <a:cubicBezTo>
                    <a:pt x="659" y="14413"/>
                    <a:pt x="659" y="15613"/>
                    <a:pt x="2459" y="16453"/>
                  </a:cubicBezTo>
                  <a:cubicBezTo>
                    <a:pt x="4259" y="17293"/>
                    <a:pt x="7859" y="17773"/>
                    <a:pt x="10150" y="17533"/>
                  </a:cubicBezTo>
                  <a:cubicBezTo>
                    <a:pt x="12441" y="17293"/>
                    <a:pt x="13423" y="16333"/>
                    <a:pt x="13259" y="15373"/>
                  </a:cubicBezTo>
                  <a:cubicBezTo>
                    <a:pt x="13095" y="14413"/>
                    <a:pt x="11786" y="13453"/>
                    <a:pt x="10313" y="12973"/>
                  </a:cubicBezTo>
                  <a:cubicBezTo>
                    <a:pt x="8841" y="12493"/>
                    <a:pt x="7204" y="12493"/>
                    <a:pt x="5732" y="12853"/>
                  </a:cubicBezTo>
                  <a:cubicBezTo>
                    <a:pt x="4259" y="13213"/>
                    <a:pt x="2950" y="13933"/>
                    <a:pt x="2950" y="14653"/>
                  </a:cubicBezTo>
                  <a:cubicBezTo>
                    <a:pt x="2950" y="15373"/>
                    <a:pt x="4259" y="16093"/>
                    <a:pt x="5732" y="16453"/>
                  </a:cubicBezTo>
                  <a:cubicBezTo>
                    <a:pt x="7204" y="16813"/>
                    <a:pt x="8841" y="16813"/>
                    <a:pt x="10313" y="16453"/>
                  </a:cubicBezTo>
                  <a:cubicBezTo>
                    <a:pt x="11786" y="16093"/>
                    <a:pt x="13095" y="15373"/>
                    <a:pt x="12932" y="14893"/>
                  </a:cubicBezTo>
                  <a:cubicBezTo>
                    <a:pt x="12768" y="14413"/>
                    <a:pt x="11132" y="14173"/>
                    <a:pt x="9495" y="14173"/>
                  </a:cubicBezTo>
                  <a:cubicBezTo>
                    <a:pt x="7859" y="14173"/>
                    <a:pt x="6222" y="14413"/>
                    <a:pt x="4750" y="15013"/>
                  </a:cubicBezTo>
                  <a:cubicBezTo>
                    <a:pt x="3277" y="15613"/>
                    <a:pt x="1968" y="16573"/>
                    <a:pt x="2132" y="17293"/>
                  </a:cubicBezTo>
                  <a:cubicBezTo>
                    <a:pt x="2295" y="18013"/>
                    <a:pt x="3932" y="18493"/>
                    <a:pt x="5895" y="18733"/>
                  </a:cubicBezTo>
                  <a:cubicBezTo>
                    <a:pt x="7859" y="18973"/>
                    <a:pt x="10150" y="18973"/>
                    <a:pt x="10641" y="18613"/>
                  </a:cubicBezTo>
                  <a:cubicBezTo>
                    <a:pt x="11132" y="18253"/>
                    <a:pt x="9823" y="17533"/>
                    <a:pt x="8350" y="17173"/>
                  </a:cubicBezTo>
                  <a:cubicBezTo>
                    <a:pt x="6877" y="16813"/>
                    <a:pt x="5241" y="16813"/>
                    <a:pt x="5241" y="17053"/>
                  </a:cubicBezTo>
                  <a:cubicBezTo>
                    <a:pt x="5241" y="17293"/>
                    <a:pt x="6877" y="17773"/>
                    <a:pt x="8513" y="18013"/>
                  </a:cubicBezTo>
                  <a:cubicBezTo>
                    <a:pt x="10150" y="18253"/>
                    <a:pt x="11786" y="18253"/>
                    <a:pt x="11786" y="18373"/>
                  </a:cubicBezTo>
                  <a:cubicBezTo>
                    <a:pt x="11786" y="18493"/>
                    <a:pt x="10150" y="18733"/>
                    <a:pt x="10641" y="18373"/>
                  </a:cubicBezTo>
                  <a:cubicBezTo>
                    <a:pt x="11132" y="18013"/>
                    <a:pt x="13750" y="17053"/>
                    <a:pt x="15386" y="15973"/>
                  </a:cubicBezTo>
                  <a:cubicBezTo>
                    <a:pt x="17022" y="14893"/>
                    <a:pt x="17677" y="13693"/>
                    <a:pt x="17350" y="12733"/>
                  </a:cubicBezTo>
                  <a:cubicBezTo>
                    <a:pt x="17023" y="11773"/>
                    <a:pt x="15713" y="11053"/>
                    <a:pt x="14404" y="10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35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783815" y="6320803"/>
              <a:ext cx="211030" cy="183272"/>
            </a:xfrm>
            <a:prstGeom prst="rect">
              <a:avLst/>
            </a:prstGeom>
            <a:effectLst/>
          </p:spPr>
        </p:pic>
        <p:pic>
          <p:nvPicPr>
            <p:cNvPr id="435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36588" y="6272089"/>
              <a:ext cx="110650" cy="208079"/>
            </a:xfrm>
            <a:prstGeom prst="rect">
              <a:avLst/>
            </a:prstGeom>
            <a:effectLst/>
          </p:spPr>
        </p:pic>
        <p:pic>
          <p:nvPicPr>
            <p:cNvPr id="435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836588" y="7096170"/>
              <a:ext cx="167484" cy="143126"/>
            </a:xfrm>
            <a:prstGeom prst="rect">
              <a:avLst/>
            </a:prstGeom>
            <a:effectLst/>
          </p:spPr>
        </p:pic>
        <p:pic>
          <p:nvPicPr>
            <p:cNvPr id="435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865455" y="7077432"/>
              <a:ext cx="142676" cy="251174"/>
            </a:xfrm>
            <a:prstGeom prst="rect">
              <a:avLst/>
            </a:prstGeom>
            <a:effectLst/>
          </p:spPr>
        </p:pic>
        <p:pic>
          <p:nvPicPr>
            <p:cNvPr id="435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905599" y="5910793"/>
              <a:ext cx="717081" cy="455709"/>
            </a:xfrm>
            <a:prstGeom prst="rect">
              <a:avLst/>
            </a:prstGeom>
            <a:effectLst/>
          </p:spPr>
        </p:pic>
        <p:pic>
          <p:nvPicPr>
            <p:cNvPr id="436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530590" y="5843927"/>
              <a:ext cx="141736" cy="149100"/>
            </a:xfrm>
            <a:prstGeom prst="rect">
              <a:avLst/>
            </a:prstGeom>
            <a:effectLst/>
          </p:spPr>
        </p:pic>
        <p:pic>
          <p:nvPicPr>
            <p:cNvPr id="436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762156" y="5680458"/>
              <a:ext cx="130948" cy="121772"/>
            </a:xfrm>
            <a:prstGeom prst="rect">
              <a:avLst/>
            </a:prstGeom>
            <a:effectLst/>
          </p:spPr>
        </p:pic>
        <p:pic>
          <p:nvPicPr>
            <p:cNvPr id="436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843346" y="5667222"/>
              <a:ext cx="90354" cy="252734"/>
            </a:xfrm>
            <a:prstGeom prst="rect">
              <a:avLst/>
            </a:prstGeom>
            <a:effectLst/>
          </p:spPr>
        </p:pic>
        <p:pic>
          <p:nvPicPr>
            <p:cNvPr id="436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924536" y="5849900"/>
              <a:ext cx="45699" cy="110651"/>
            </a:xfrm>
            <a:prstGeom prst="rect">
              <a:avLst/>
            </a:prstGeom>
            <a:effectLst/>
          </p:spPr>
        </p:pic>
        <p:pic>
          <p:nvPicPr>
            <p:cNvPr id="436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920477" y="5771207"/>
              <a:ext cx="53818" cy="52036"/>
            </a:xfrm>
            <a:prstGeom prst="rect">
              <a:avLst/>
            </a:prstGeom>
            <a:effectLst/>
          </p:spPr>
        </p:pic>
        <p:pic>
          <p:nvPicPr>
            <p:cNvPr id="4370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845214" y="6402644"/>
              <a:ext cx="73608" cy="361805"/>
            </a:xfrm>
            <a:prstGeom prst="rect">
              <a:avLst/>
            </a:prstGeom>
            <a:effectLst/>
          </p:spPr>
        </p:pic>
        <p:pic>
          <p:nvPicPr>
            <p:cNvPr id="437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950254" y="6471005"/>
              <a:ext cx="317686" cy="147187"/>
            </a:xfrm>
            <a:prstGeom prst="rect">
              <a:avLst/>
            </a:prstGeom>
            <a:effectLst/>
          </p:spPr>
        </p:pic>
        <p:pic>
          <p:nvPicPr>
            <p:cNvPr id="437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165408" y="6430919"/>
              <a:ext cx="108934" cy="121716"/>
            </a:xfrm>
            <a:prstGeom prst="rect">
              <a:avLst/>
            </a:prstGeom>
            <a:effectLst/>
          </p:spPr>
        </p:pic>
        <p:pic>
          <p:nvPicPr>
            <p:cNvPr id="437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336325" y="6194437"/>
              <a:ext cx="189934" cy="237835"/>
            </a:xfrm>
            <a:prstGeom prst="rect">
              <a:avLst/>
            </a:prstGeom>
            <a:effectLst/>
          </p:spPr>
        </p:pic>
        <p:pic>
          <p:nvPicPr>
            <p:cNvPr id="4378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510466" y="6353280"/>
              <a:ext cx="41640" cy="118770"/>
            </a:xfrm>
            <a:prstGeom prst="rect">
              <a:avLst/>
            </a:prstGeom>
            <a:effectLst/>
          </p:spPr>
        </p:pic>
        <p:pic>
          <p:nvPicPr>
            <p:cNvPr id="4380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486110" y="6282354"/>
              <a:ext cx="67111" cy="45640"/>
            </a:xfrm>
            <a:prstGeom prst="rect">
              <a:avLst/>
            </a:prstGeom>
            <a:effectLst/>
          </p:spPr>
        </p:pic>
        <p:sp>
          <p:nvSpPr>
            <p:cNvPr id="4382" name="Line"/>
            <p:cNvSpPr/>
            <p:nvPr/>
          </p:nvSpPr>
          <p:spPr>
            <a:xfrm>
              <a:off x="7125845" y="6173830"/>
              <a:ext cx="333709" cy="289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576" y="1009"/>
                  </a:moveTo>
                  <a:cubicBezTo>
                    <a:pt x="402" y="505"/>
                    <a:pt x="227" y="0"/>
                    <a:pt x="97" y="0"/>
                  </a:cubicBezTo>
                  <a:cubicBezTo>
                    <a:pt x="-34" y="0"/>
                    <a:pt x="-121" y="505"/>
                    <a:pt x="445" y="1514"/>
                  </a:cubicBezTo>
                  <a:cubicBezTo>
                    <a:pt x="1011" y="2523"/>
                    <a:pt x="2231" y="4037"/>
                    <a:pt x="4147" y="5652"/>
                  </a:cubicBezTo>
                  <a:cubicBezTo>
                    <a:pt x="6063" y="7267"/>
                    <a:pt x="8676" y="8983"/>
                    <a:pt x="11289" y="10901"/>
                  </a:cubicBezTo>
                  <a:cubicBezTo>
                    <a:pt x="13902" y="12819"/>
                    <a:pt x="16514" y="14938"/>
                    <a:pt x="18213" y="16755"/>
                  </a:cubicBezTo>
                  <a:cubicBezTo>
                    <a:pt x="19911" y="18572"/>
                    <a:pt x="20695" y="20086"/>
                    <a:pt x="2147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3" name="Line"/>
            <p:cNvSpPr/>
            <p:nvPr/>
          </p:nvSpPr>
          <p:spPr>
            <a:xfrm>
              <a:off x="7382422" y="6345682"/>
              <a:ext cx="119336" cy="166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600" fill="norm" stroke="1" extrusionOk="0">
                  <a:moveTo>
                    <a:pt x="11649" y="0"/>
                  </a:moveTo>
                  <a:cubicBezTo>
                    <a:pt x="14076" y="2459"/>
                    <a:pt x="16503" y="4917"/>
                    <a:pt x="18202" y="7288"/>
                  </a:cubicBezTo>
                  <a:cubicBezTo>
                    <a:pt x="19901" y="9659"/>
                    <a:pt x="20872" y="11942"/>
                    <a:pt x="21236" y="13522"/>
                  </a:cubicBezTo>
                  <a:cubicBezTo>
                    <a:pt x="21600" y="15102"/>
                    <a:pt x="21357" y="15980"/>
                    <a:pt x="20629" y="16507"/>
                  </a:cubicBezTo>
                  <a:cubicBezTo>
                    <a:pt x="19901" y="17034"/>
                    <a:pt x="18688" y="17210"/>
                    <a:pt x="16261" y="17473"/>
                  </a:cubicBezTo>
                  <a:cubicBezTo>
                    <a:pt x="13834" y="17737"/>
                    <a:pt x="10193" y="18088"/>
                    <a:pt x="7281" y="18790"/>
                  </a:cubicBezTo>
                  <a:cubicBezTo>
                    <a:pt x="4369" y="19493"/>
                    <a:pt x="2184" y="205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4" name="Line"/>
            <p:cNvSpPr/>
            <p:nvPr/>
          </p:nvSpPr>
          <p:spPr>
            <a:xfrm>
              <a:off x="7638404" y="6342976"/>
              <a:ext cx="105489" cy="372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469" fill="norm" stroke="1" extrusionOk="0">
                  <a:moveTo>
                    <a:pt x="2414" y="13958"/>
                  </a:moveTo>
                  <a:cubicBezTo>
                    <a:pt x="1867" y="15830"/>
                    <a:pt x="1320" y="17701"/>
                    <a:pt x="910" y="19066"/>
                  </a:cubicBezTo>
                  <a:cubicBezTo>
                    <a:pt x="500" y="20430"/>
                    <a:pt x="226" y="21288"/>
                    <a:pt x="90" y="21444"/>
                  </a:cubicBezTo>
                  <a:cubicBezTo>
                    <a:pt x="-47" y="21600"/>
                    <a:pt x="-47" y="21054"/>
                    <a:pt x="226" y="19300"/>
                  </a:cubicBezTo>
                  <a:cubicBezTo>
                    <a:pt x="500" y="17545"/>
                    <a:pt x="1047" y="14582"/>
                    <a:pt x="1593" y="12009"/>
                  </a:cubicBezTo>
                  <a:cubicBezTo>
                    <a:pt x="2140" y="9435"/>
                    <a:pt x="2687" y="7252"/>
                    <a:pt x="3644" y="5497"/>
                  </a:cubicBezTo>
                  <a:cubicBezTo>
                    <a:pt x="4601" y="3743"/>
                    <a:pt x="5968" y="2417"/>
                    <a:pt x="7062" y="1599"/>
                  </a:cubicBezTo>
                  <a:cubicBezTo>
                    <a:pt x="8156" y="780"/>
                    <a:pt x="8976" y="468"/>
                    <a:pt x="10069" y="273"/>
                  </a:cubicBezTo>
                  <a:cubicBezTo>
                    <a:pt x="11163" y="78"/>
                    <a:pt x="12530" y="0"/>
                    <a:pt x="14034" y="0"/>
                  </a:cubicBezTo>
                  <a:cubicBezTo>
                    <a:pt x="15538" y="0"/>
                    <a:pt x="17178" y="78"/>
                    <a:pt x="18682" y="546"/>
                  </a:cubicBezTo>
                  <a:cubicBezTo>
                    <a:pt x="20186" y="1014"/>
                    <a:pt x="21553" y="1871"/>
                    <a:pt x="21280" y="3119"/>
                  </a:cubicBezTo>
                  <a:cubicBezTo>
                    <a:pt x="21006" y="4367"/>
                    <a:pt x="19092" y="6004"/>
                    <a:pt x="17725" y="6979"/>
                  </a:cubicBezTo>
                  <a:cubicBezTo>
                    <a:pt x="16358" y="7954"/>
                    <a:pt x="15538" y="8266"/>
                    <a:pt x="15811" y="8500"/>
                  </a:cubicBezTo>
                  <a:cubicBezTo>
                    <a:pt x="16085" y="8734"/>
                    <a:pt x="17452" y="8890"/>
                    <a:pt x="18409" y="9162"/>
                  </a:cubicBezTo>
                  <a:cubicBezTo>
                    <a:pt x="19366" y="9435"/>
                    <a:pt x="19913" y="9825"/>
                    <a:pt x="19502" y="10215"/>
                  </a:cubicBezTo>
                  <a:cubicBezTo>
                    <a:pt x="19092" y="10605"/>
                    <a:pt x="17725" y="10995"/>
                    <a:pt x="16358" y="11151"/>
                  </a:cubicBezTo>
                  <a:cubicBezTo>
                    <a:pt x="14991" y="11307"/>
                    <a:pt x="13624" y="11229"/>
                    <a:pt x="12257" y="111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5" name="Line"/>
            <p:cNvSpPr/>
            <p:nvPr/>
          </p:nvSpPr>
          <p:spPr>
            <a:xfrm>
              <a:off x="7764599" y="6499944"/>
              <a:ext cx="51684" cy="62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390" fill="norm" stroke="1" extrusionOk="0">
                  <a:moveTo>
                    <a:pt x="14715" y="1379"/>
                  </a:moveTo>
                  <a:cubicBezTo>
                    <a:pt x="11945" y="919"/>
                    <a:pt x="9176" y="460"/>
                    <a:pt x="6684" y="1838"/>
                  </a:cubicBezTo>
                  <a:cubicBezTo>
                    <a:pt x="4192" y="3217"/>
                    <a:pt x="1976" y="6434"/>
                    <a:pt x="869" y="9421"/>
                  </a:cubicBezTo>
                  <a:cubicBezTo>
                    <a:pt x="-239" y="12408"/>
                    <a:pt x="-239" y="15166"/>
                    <a:pt x="592" y="17464"/>
                  </a:cubicBezTo>
                  <a:cubicBezTo>
                    <a:pt x="1423" y="19762"/>
                    <a:pt x="3084" y="21600"/>
                    <a:pt x="6130" y="21370"/>
                  </a:cubicBezTo>
                  <a:cubicBezTo>
                    <a:pt x="9176" y="21140"/>
                    <a:pt x="13607" y="18843"/>
                    <a:pt x="16376" y="16545"/>
                  </a:cubicBezTo>
                  <a:cubicBezTo>
                    <a:pt x="19146" y="14247"/>
                    <a:pt x="20253" y="11949"/>
                    <a:pt x="20807" y="9651"/>
                  </a:cubicBezTo>
                  <a:cubicBezTo>
                    <a:pt x="21361" y="7353"/>
                    <a:pt x="21361" y="5055"/>
                    <a:pt x="19976" y="3447"/>
                  </a:cubicBezTo>
                  <a:cubicBezTo>
                    <a:pt x="18592" y="1838"/>
                    <a:pt x="15822" y="919"/>
                    <a:pt x="130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6" name="Line"/>
            <p:cNvSpPr/>
            <p:nvPr/>
          </p:nvSpPr>
          <p:spPr>
            <a:xfrm>
              <a:off x="7877682" y="6475586"/>
              <a:ext cx="121787" cy="20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4400"/>
                    <a:pt x="4800" y="7200"/>
                    <a:pt x="8400" y="3600"/>
                  </a:cubicBezTo>
                  <a:cubicBezTo>
                    <a:pt x="12000" y="0"/>
                    <a:pt x="168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7" name="Line"/>
            <p:cNvSpPr/>
            <p:nvPr/>
          </p:nvSpPr>
          <p:spPr>
            <a:xfrm>
              <a:off x="7946694" y="6434991"/>
              <a:ext cx="8120" cy="17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943"/>
                    <a:pt x="0" y="7886"/>
                    <a:pt x="3600" y="11486"/>
                  </a:cubicBezTo>
                  <a:cubicBezTo>
                    <a:pt x="7200" y="15086"/>
                    <a:pt x="14400" y="183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8" name="Line"/>
            <p:cNvSpPr/>
            <p:nvPr/>
          </p:nvSpPr>
          <p:spPr>
            <a:xfrm>
              <a:off x="7999468" y="6330942"/>
              <a:ext cx="128851" cy="35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510" fill="norm" stroke="1" extrusionOk="0">
                  <a:moveTo>
                    <a:pt x="0" y="21510"/>
                  </a:moveTo>
                  <a:cubicBezTo>
                    <a:pt x="1350" y="19730"/>
                    <a:pt x="2700" y="17950"/>
                    <a:pt x="3937" y="15604"/>
                  </a:cubicBezTo>
                  <a:cubicBezTo>
                    <a:pt x="5175" y="13258"/>
                    <a:pt x="6300" y="10346"/>
                    <a:pt x="7313" y="7919"/>
                  </a:cubicBezTo>
                  <a:cubicBezTo>
                    <a:pt x="8325" y="5492"/>
                    <a:pt x="9225" y="3550"/>
                    <a:pt x="9900" y="2377"/>
                  </a:cubicBezTo>
                  <a:cubicBezTo>
                    <a:pt x="10575" y="1204"/>
                    <a:pt x="11025" y="800"/>
                    <a:pt x="11925" y="476"/>
                  </a:cubicBezTo>
                  <a:cubicBezTo>
                    <a:pt x="12825" y="153"/>
                    <a:pt x="14175" y="-90"/>
                    <a:pt x="15075" y="31"/>
                  </a:cubicBezTo>
                  <a:cubicBezTo>
                    <a:pt x="15975" y="153"/>
                    <a:pt x="16425" y="638"/>
                    <a:pt x="16200" y="1649"/>
                  </a:cubicBezTo>
                  <a:cubicBezTo>
                    <a:pt x="15975" y="2661"/>
                    <a:pt x="15075" y="4198"/>
                    <a:pt x="14287" y="5128"/>
                  </a:cubicBezTo>
                  <a:cubicBezTo>
                    <a:pt x="13500" y="6058"/>
                    <a:pt x="12825" y="6382"/>
                    <a:pt x="13050" y="6665"/>
                  </a:cubicBezTo>
                  <a:cubicBezTo>
                    <a:pt x="13275" y="6948"/>
                    <a:pt x="14400" y="7191"/>
                    <a:pt x="15525" y="7393"/>
                  </a:cubicBezTo>
                  <a:cubicBezTo>
                    <a:pt x="16650" y="7595"/>
                    <a:pt x="17775" y="7757"/>
                    <a:pt x="18788" y="7959"/>
                  </a:cubicBezTo>
                  <a:cubicBezTo>
                    <a:pt x="19800" y="8162"/>
                    <a:pt x="20700" y="8404"/>
                    <a:pt x="21150" y="8809"/>
                  </a:cubicBezTo>
                  <a:cubicBezTo>
                    <a:pt x="21600" y="9213"/>
                    <a:pt x="21600" y="9780"/>
                    <a:pt x="20362" y="10346"/>
                  </a:cubicBezTo>
                  <a:cubicBezTo>
                    <a:pt x="19125" y="10912"/>
                    <a:pt x="16650" y="11479"/>
                    <a:pt x="14737" y="11802"/>
                  </a:cubicBezTo>
                  <a:cubicBezTo>
                    <a:pt x="12825" y="12126"/>
                    <a:pt x="11475" y="12207"/>
                    <a:pt x="10800" y="12085"/>
                  </a:cubicBezTo>
                  <a:cubicBezTo>
                    <a:pt x="10125" y="11964"/>
                    <a:pt x="10125" y="11640"/>
                    <a:pt x="10125" y="11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9" name="Line"/>
            <p:cNvSpPr/>
            <p:nvPr/>
          </p:nvSpPr>
          <p:spPr>
            <a:xfrm>
              <a:off x="8182146" y="6483705"/>
              <a:ext cx="1" cy="69013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0" name="Line"/>
            <p:cNvSpPr/>
            <p:nvPr/>
          </p:nvSpPr>
          <p:spPr>
            <a:xfrm>
              <a:off x="8271455" y="6349742"/>
              <a:ext cx="55746" cy="17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600" fill="norm" stroke="1" extrusionOk="0">
                  <a:moveTo>
                    <a:pt x="0" y="0"/>
                  </a:moveTo>
                  <a:cubicBezTo>
                    <a:pt x="5143" y="3014"/>
                    <a:pt x="10286" y="6028"/>
                    <a:pt x="14143" y="9042"/>
                  </a:cubicBezTo>
                  <a:cubicBezTo>
                    <a:pt x="18000" y="12056"/>
                    <a:pt x="20571" y="15070"/>
                    <a:pt x="21086" y="17163"/>
                  </a:cubicBezTo>
                  <a:cubicBezTo>
                    <a:pt x="21600" y="19256"/>
                    <a:pt x="20057" y="20428"/>
                    <a:pt x="185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1" name="Line"/>
            <p:cNvSpPr/>
            <p:nvPr/>
          </p:nvSpPr>
          <p:spPr>
            <a:xfrm>
              <a:off x="8190265" y="6325385"/>
              <a:ext cx="198917" cy="211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73" y="3185"/>
                    <a:pt x="14547" y="6369"/>
                    <a:pt x="11020" y="9485"/>
                  </a:cubicBezTo>
                  <a:cubicBezTo>
                    <a:pt x="7494" y="12600"/>
                    <a:pt x="3967" y="15646"/>
                    <a:pt x="2131" y="17654"/>
                  </a:cubicBezTo>
                  <a:cubicBezTo>
                    <a:pt x="294" y="19662"/>
                    <a:pt x="147" y="206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2" name="Line"/>
            <p:cNvSpPr/>
            <p:nvPr/>
          </p:nvSpPr>
          <p:spPr>
            <a:xfrm>
              <a:off x="7264697" y="6568955"/>
              <a:ext cx="142083" cy="105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62"/>
                  </a:moveTo>
                  <a:cubicBezTo>
                    <a:pt x="823" y="831"/>
                    <a:pt x="1646" y="0"/>
                    <a:pt x="2469" y="0"/>
                  </a:cubicBezTo>
                  <a:cubicBezTo>
                    <a:pt x="3291" y="0"/>
                    <a:pt x="4114" y="831"/>
                    <a:pt x="6171" y="4015"/>
                  </a:cubicBezTo>
                  <a:cubicBezTo>
                    <a:pt x="8229" y="7200"/>
                    <a:pt x="11520" y="12738"/>
                    <a:pt x="14297" y="16061"/>
                  </a:cubicBezTo>
                  <a:cubicBezTo>
                    <a:pt x="17074" y="19385"/>
                    <a:pt x="19337" y="204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3" name="Line"/>
            <p:cNvSpPr/>
            <p:nvPr/>
          </p:nvSpPr>
          <p:spPr>
            <a:xfrm>
              <a:off x="7372649" y="6560836"/>
              <a:ext cx="58488" cy="235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600" fill="norm" stroke="1" extrusionOk="0">
                  <a:moveTo>
                    <a:pt x="21218" y="0"/>
                  </a:moveTo>
                  <a:cubicBezTo>
                    <a:pt x="15818" y="4221"/>
                    <a:pt x="10418" y="8441"/>
                    <a:pt x="6982" y="11483"/>
                  </a:cubicBezTo>
                  <a:cubicBezTo>
                    <a:pt x="3545" y="14524"/>
                    <a:pt x="2073" y="16386"/>
                    <a:pt x="1091" y="17690"/>
                  </a:cubicBezTo>
                  <a:cubicBezTo>
                    <a:pt x="109" y="18993"/>
                    <a:pt x="-382" y="19738"/>
                    <a:pt x="354" y="20297"/>
                  </a:cubicBezTo>
                  <a:cubicBezTo>
                    <a:pt x="1091" y="20855"/>
                    <a:pt x="3054" y="21228"/>
                    <a:pt x="5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4" name="Line"/>
            <p:cNvSpPr/>
            <p:nvPr/>
          </p:nvSpPr>
          <p:spPr>
            <a:xfrm>
              <a:off x="7447375" y="6664470"/>
              <a:ext cx="60893" cy="10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920" y="11918"/>
                    <a:pt x="3840" y="3818"/>
                    <a:pt x="7440" y="1118"/>
                  </a:cubicBezTo>
                  <a:cubicBezTo>
                    <a:pt x="11040" y="-1582"/>
                    <a:pt x="1632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5" name="Line"/>
            <p:cNvSpPr/>
            <p:nvPr/>
          </p:nvSpPr>
          <p:spPr>
            <a:xfrm>
              <a:off x="7435195" y="6731336"/>
              <a:ext cx="56835" cy="2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396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544325" y="6351997"/>
              <a:ext cx="5688418" cy="1244537"/>
            </a:xfrm>
            <a:prstGeom prst="rect">
              <a:avLst/>
            </a:prstGeom>
            <a:effectLst/>
          </p:spPr>
        </p:pic>
        <p:pic>
          <p:nvPicPr>
            <p:cNvPr id="4398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500987" y="6457474"/>
              <a:ext cx="98472" cy="379931"/>
            </a:xfrm>
            <a:prstGeom prst="rect">
              <a:avLst/>
            </a:prstGeom>
            <a:effectLst/>
          </p:spPr>
        </p:pic>
        <p:pic>
          <p:nvPicPr>
            <p:cNvPr id="4400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464452" y="6763290"/>
              <a:ext cx="110650" cy="74116"/>
            </a:xfrm>
            <a:prstGeom prst="rect">
              <a:avLst/>
            </a:prstGeom>
            <a:effectLst/>
          </p:spPr>
        </p:pic>
        <p:pic>
          <p:nvPicPr>
            <p:cNvPr id="4402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565939" y="6771409"/>
              <a:ext cx="114710" cy="102532"/>
            </a:xfrm>
            <a:prstGeom prst="rect">
              <a:avLst/>
            </a:prstGeom>
            <a:effectLst/>
          </p:spPr>
        </p:pic>
        <p:pic>
          <p:nvPicPr>
            <p:cNvPr id="4404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549701" y="7014980"/>
              <a:ext cx="106591" cy="183722"/>
            </a:xfrm>
            <a:prstGeom prst="rect">
              <a:avLst/>
            </a:prstGeom>
            <a:effectLst/>
          </p:spPr>
        </p:pic>
        <p:pic>
          <p:nvPicPr>
            <p:cNvPr id="4406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586236" y="7059634"/>
              <a:ext cx="151246" cy="273031"/>
            </a:xfrm>
            <a:prstGeom prst="rect">
              <a:avLst/>
            </a:prstGeom>
            <a:effectLst/>
          </p:spPr>
        </p:pic>
        <p:pic>
          <p:nvPicPr>
            <p:cNvPr id="4408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748617" y="7171091"/>
              <a:ext cx="90353" cy="31670"/>
            </a:xfrm>
            <a:prstGeom prst="rect">
              <a:avLst/>
            </a:prstGeom>
            <a:effectLst/>
          </p:spPr>
        </p:pic>
        <p:pic>
          <p:nvPicPr>
            <p:cNvPr id="4410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752677" y="7238253"/>
              <a:ext cx="86293" cy="29460"/>
            </a:xfrm>
            <a:prstGeom prst="rect">
              <a:avLst/>
            </a:prstGeom>
            <a:effectLst/>
          </p:spPr>
        </p:pic>
        <p:pic>
          <p:nvPicPr>
            <p:cNvPr id="4412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882750" y="7057774"/>
              <a:ext cx="137801" cy="339533"/>
            </a:xfrm>
            <a:prstGeom prst="rect">
              <a:avLst/>
            </a:prstGeom>
            <a:effectLst/>
          </p:spPr>
        </p:pic>
        <p:pic>
          <p:nvPicPr>
            <p:cNvPr id="4414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013068" y="7209836"/>
              <a:ext cx="74639" cy="77572"/>
            </a:xfrm>
            <a:prstGeom prst="rect">
              <a:avLst/>
            </a:prstGeom>
            <a:effectLst/>
          </p:spPr>
        </p:pic>
        <p:pic>
          <p:nvPicPr>
            <p:cNvPr id="4416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982512" y="6949132"/>
              <a:ext cx="95969" cy="115606"/>
            </a:xfrm>
            <a:prstGeom prst="rect">
              <a:avLst/>
            </a:prstGeom>
            <a:effectLst/>
          </p:spPr>
        </p:pic>
        <p:pic>
          <p:nvPicPr>
            <p:cNvPr id="4418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142389" y="7181388"/>
              <a:ext cx="118770" cy="41671"/>
            </a:xfrm>
            <a:prstGeom prst="rect">
              <a:avLst/>
            </a:prstGeom>
            <a:effectLst/>
          </p:spPr>
        </p:pic>
        <p:pic>
          <p:nvPicPr>
            <p:cNvPr id="4420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201195" y="7132706"/>
              <a:ext cx="39667" cy="155305"/>
            </a:xfrm>
            <a:prstGeom prst="rect">
              <a:avLst/>
            </a:prstGeom>
            <a:effectLst/>
          </p:spPr>
        </p:pic>
        <p:pic>
          <p:nvPicPr>
            <p:cNvPr id="4422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260115" y="7036293"/>
              <a:ext cx="162549" cy="337141"/>
            </a:xfrm>
            <a:prstGeom prst="rect">
              <a:avLst/>
            </a:prstGeom>
            <a:effectLst/>
          </p:spPr>
        </p:pic>
        <p:pic>
          <p:nvPicPr>
            <p:cNvPr id="4424" name="Line Line" descr="Line 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426556" y="7177360"/>
              <a:ext cx="53817" cy="106591"/>
            </a:xfrm>
            <a:prstGeom prst="rect">
              <a:avLst/>
            </a:prstGeom>
            <a:effectLst/>
          </p:spPr>
        </p:pic>
        <p:pic>
          <p:nvPicPr>
            <p:cNvPr id="4426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370823" y="6936291"/>
              <a:ext cx="113609" cy="112209"/>
            </a:xfrm>
            <a:prstGeom prst="rect">
              <a:avLst/>
            </a:prstGeom>
            <a:effectLst/>
          </p:spPr>
        </p:pic>
        <p:pic>
          <p:nvPicPr>
            <p:cNvPr id="4428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576757" y="7071813"/>
              <a:ext cx="110651" cy="224317"/>
            </a:xfrm>
            <a:prstGeom prst="rect">
              <a:avLst/>
            </a:prstGeom>
            <a:effectLst/>
          </p:spPr>
        </p:pic>
        <p:pic>
          <p:nvPicPr>
            <p:cNvPr id="4430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523984" y="7075872"/>
              <a:ext cx="252733" cy="236496"/>
            </a:xfrm>
            <a:prstGeom prst="rect">
              <a:avLst/>
            </a:prstGeom>
            <a:effectLst/>
          </p:spPr>
        </p:pic>
        <p:pic>
          <p:nvPicPr>
            <p:cNvPr id="4432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828471" y="6587631"/>
              <a:ext cx="112088" cy="107353"/>
            </a:xfrm>
            <a:prstGeom prst="rect">
              <a:avLst/>
            </a:prstGeom>
            <a:effectLst/>
          </p:spPr>
        </p:pic>
        <p:pic>
          <p:nvPicPr>
            <p:cNvPr id="4434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869064" y="6564374"/>
              <a:ext cx="159365" cy="38362"/>
            </a:xfrm>
            <a:prstGeom prst="rect">
              <a:avLst/>
            </a:prstGeom>
            <a:effectLst/>
          </p:spPr>
        </p:pic>
        <p:pic>
          <p:nvPicPr>
            <p:cNvPr id="4436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264197" y="6521583"/>
              <a:ext cx="573435" cy="133145"/>
            </a:xfrm>
            <a:prstGeom prst="rect">
              <a:avLst/>
            </a:prstGeom>
            <a:effectLst/>
          </p:spPr>
        </p:pic>
        <p:pic>
          <p:nvPicPr>
            <p:cNvPr id="4438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232882" y="6454767"/>
              <a:ext cx="202858" cy="139068"/>
            </a:xfrm>
            <a:prstGeom prst="rect">
              <a:avLst/>
            </a:prstGeom>
            <a:effectLst/>
          </p:spPr>
        </p:pic>
        <p:pic>
          <p:nvPicPr>
            <p:cNvPr id="4440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756758" y="6292387"/>
              <a:ext cx="126889" cy="114710"/>
            </a:xfrm>
            <a:prstGeom prst="rect">
              <a:avLst/>
            </a:prstGeom>
            <a:effectLst/>
          </p:spPr>
        </p:pic>
        <p:pic>
          <p:nvPicPr>
            <p:cNvPr id="4442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856534" y="6259911"/>
              <a:ext cx="104243" cy="236495"/>
            </a:xfrm>
            <a:prstGeom prst="rect">
              <a:avLst/>
            </a:prstGeom>
            <a:effectLst/>
          </p:spPr>
        </p:pic>
        <p:pic>
          <p:nvPicPr>
            <p:cNvPr id="4444" name="Line Line" descr="Line 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931317" y="6491303"/>
              <a:ext cx="37580" cy="70056"/>
            </a:xfrm>
            <a:prstGeom prst="rect">
              <a:avLst/>
            </a:prstGeom>
            <a:effectLst/>
          </p:spPr>
        </p:pic>
        <p:pic>
          <p:nvPicPr>
            <p:cNvPr id="4446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909611" y="6410113"/>
              <a:ext cx="58081" cy="49763"/>
            </a:xfrm>
            <a:prstGeom prst="rect">
              <a:avLst/>
            </a:prstGeom>
            <a:effectLst/>
          </p:spPr>
        </p:pic>
        <p:pic>
          <p:nvPicPr>
            <p:cNvPr id="4448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785956" y="6069114"/>
              <a:ext cx="158584" cy="181748"/>
            </a:xfrm>
            <a:prstGeom prst="rect">
              <a:avLst/>
            </a:prstGeom>
            <a:effectLst/>
          </p:spPr>
        </p:pic>
        <p:pic>
          <p:nvPicPr>
            <p:cNvPr id="4450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335930" y="3983879"/>
              <a:ext cx="638387" cy="182369"/>
            </a:xfrm>
            <a:prstGeom prst="rect">
              <a:avLst/>
            </a:prstGeom>
            <a:effectLst/>
          </p:spPr>
        </p:pic>
        <p:pic>
          <p:nvPicPr>
            <p:cNvPr id="4452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793294" y="3913514"/>
              <a:ext cx="347455" cy="53818"/>
            </a:xfrm>
            <a:prstGeom prst="rect">
              <a:avLst/>
            </a:prstGeom>
            <a:effectLst/>
          </p:spPr>
        </p:pic>
        <p:pic>
          <p:nvPicPr>
            <p:cNvPr id="4454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735107" y="3950050"/>
              <a:ext cx="359634" cy="53517"/>
            </a:xfrm>
            <a:prstGeom prst="rect">
              <a:avLst/>
            </a:prstGeom>
            <a:effectLst/>
          </p:spPr>
        </p:pic>
        <p:pic>
          <p:nvPicPr>
            <p:cNvPr id="4456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5275015" y="3933812"/>
              <a:ext cx="384725" cy="37579"/>
            </a:xfrm>
            <a:prstGeom prst="rect">
              <a:avLst/>
            </a:prstGeom>
            <a:effectLst/>
          </p:spPr>
        </p:pic>
        <p:pic>
          <p:nvPicPr>
            <p:cNvPr id="4458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201944" y="3970252"/>
              <a:ext cx="370459" cy="57972"/>
            </a:xfrm>
            <a:prstGeom prst="rect">
              <a:avLst/>
            </a:prstGeom>
            <a:effectLst/>
          </p:spPr>
        </p:pic>
        <p:pic>
          <p:nvPicPr>
            <p:cNvPr id="4460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822660" y="6351084"/>
              <a:ext cx="71810" cy="287405"/>
            </a:xfrm>
            <a:prstGeom prst="rect">
              <a:avLst/>
            </a:prstGeom>
            <a:effectLst/>
          </p:spPr>
        </p:pic>
        <p:pic>
          <p:nvPicPr>
            <p:cNvPr id="4462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504118" y="6163085"/>
              <a:ext cx="309157" cy="386095"/>
            </a:xfrm>
            <a:prstGeom prst="rect">
              <a:avLst/>
            </a:prstGeom>
            <a:effectLst/>
          </p:spPr>
        </p:pic>
        <p:pic>
          <p:nvPicPr>
            <p:cNvPr id="4464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417256" y="5826148"/>
              <a:ext cx="145111" cy="194542"/>
            </a:xfrm>
            <a:prstGeom prst="rect">
              <a:avLst/>
            </a:prstGeom>
            <a:effectLst/>
          </p:spPr>
        </p:pic>
        <p:pic>
          <p:nvPicPr>
            <p:cNvPr id="4466" name="Line Line" descr="Line 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4564601" y="5959507"/>
              <a:ext cx="37579" cy="94413"/>
            </a:xfrm>
            <a:prstGeom prst="rect">
              <a:avLst/>
            </a:prstGeom>
            <a:effectLst/>
          </p:spPr>
        </p:pic>
        <p:pic>
          <p:nvPicPr>
            <p:cNvPr id="4468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4420334" y="5701672"/>
              <a:ext cx="116894" cy="114090"/>
            </a:xfrm>
            <a:prstGeom prst="rect">
              <a:avLst/>
            </a:prstGeom>
            <a:effectLst/>
          </p:spPr>
        </p:pic>
        <p:pic>
          <p:nvPicPr>
            <p:cNvPr id="4470" name="Line Line" descr="Line 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4539722" y="5886436"/>
              <a:ext cx="50801" cy="254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9" name="Drawing"/>
          <p:cNvGrpSpPr/>
          <p:nvPr/>
        </p:nvGrpSpPr>
        <p:grpSpPr>
          <a:xfrm>
            <a:off x="4484867" y="1765300"/>
            <a:ext cx="8507234" cy="5187950"/>
            <a:chOff x="0" y="-38100"/>
            <a:chExt cx="8507232" cy="5187950"/>
          </a:xfrm>
        </p:grpSpPr>
        <p:sp>
          <p:nvSpPr>
            <p:cNvPr id="4474" name="Line"/>
            <p:cNvSpPr/>
            <p:nvPr/>
          </p:nvSpPr>
          <p:spPr>
            <a:xfrm>
              <a:off x="313615" y="812799"/>
              <a:ext cx="166689" cy="389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8476" y="0"/>
                  </a:moveTo>
                  <a:cubicBezTo>
                    <a:pt x="6015" y="129"/>
                    <a:pt x="3554" y="258"/>
                    <a:pt x="2051" y="534"/>
                  </a:cubicBezTo>
                  <a:cubicBezTo>
                    <a:pt x="547" y="810"/>
                    <a:pt x="0" y="1233"/>
                    <a:pt x="0" y="1656"/>
                  </a:cubicBezTo>
                  <a:cubicBezTo>
                    <a:pt x="0" y="2079"/>
                    <a:pt x="547" y="2502"/>
                    <a:pt x="1367" y="2925"/>
                  </a:cubicBezTo>
                  <a:cubicBezTo>
                    <a:pt x="2187" y="3347"/>
                    <a:pt x="3281" y="3770"/>
                    <a:pt x="4511" y="4240"/>
                  </a:cubicBezTo>
                  <a:cubicBezTo>
                    <a:pt x="5742" y="4710"/>
                    <a:pt x="7109" y="5227"/>
                    <a:pt x="8339" y="5702"/>
                  </a:cubicBezTo>
                  <a:cubicBezTo>
                    <a:pt x="9570" y="6178"/>
                    <a:pt x="10663" y="6613"/>
                    <a:pt x="11757" y="7071"/>
                  </a:cubicBezTo>
                  <a:cubicBezTo>
                    <a:pt x="12851" y="7529"/>
                    <a:pt x="13944" y="8010"/>
                    <a:pt x="14901" y="8510"/>
                  </a:cubicBezTo>
                  <a:cubicBezTo>
                    <a:pt x="15858" y="9009"/>
                    <a:pt x="16678" y="9526"/>
                    <a:pt x="17499" y="10037"/>
                  </a:cubicBezTo>
                  <a:cubicBezTo>
                    <a:pt x="18319" y="10547"/>
                    <a:pt x="19139" y="11053"/>
                    <a:pt x="19823" y="11552"/>
                  </a:cubicBezTo>
                  <a:cubicBezTo>
                    <a:pt x="20506" y="12051"/>
                    <a:pt x="21053" y="12544"/>
                    <a:pt x="21327" y="13038"/>
                  </a:cubicBezTo>
                  <a:cubicBezTo>
                    <a:pt x="21600" y="13531"/>
                    <a:pt x="21600" y="14024"/>
                    <a:pt x="21327" y="14488"/>
                  </a:cubicBezTo>
                  <a:cubicBezTo>
                    <a:pt x="21053" y="14952"/>
                    <a:pt x="20506" y="15387"/>
                    <a:pt x="20096" y="15815"/>
                  </a:cubicBezTo>
                  <a:cubicBezTo>
                    <a:pt x="19686" y="16244"/>
                    <a:pt x="19413" y="16667"/>
                    <a:pt x="19139" y="17101"/>
                  </a:cubicBezTo>
                  <a:cubicBezTo>
                    <a:pt x="18866" y="17536"/>
                    <a:pt x="18592" y="17982"/>
                    <a:pt x="18456" y="18411"/>
                  </a:cubicBezTo>
                  <a:cubicBezTo>
                    <a:pt x="18319" y="18840"/>
                    <a:pt x="18319" y="19251"/>
                    <a:pt x="18319" y="19709"/>
                  </a:cubicBezTo>
                  <a:cubicBezTo>
                    <a:pt x="18319" y="20167"/>
                    <a:pt x="18319" y="20672"/>
                    <a:pt x="18319" y="20995"/>
                  </a:cubicBezTo>
                  <a:cubicBezTo>
                    <a:pt x="18319" y="21318"/>
                    <a:pt x="18319" y="21459"/>
                    <a:pt x="183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5" name="Line"/>
            <p:cNvSpPr/>
            <p:nvPr/>
          </p:nvSpPr>
          <p:spPr>
            <a:xfrm>
              <a:off x="-1" y="4249832"/>
              <a:ext cx="5869883" cy="404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289" fill="norm" stroke="1" extrusionOk="0">
                  <a:moveTo>
                    <a:pt x="64" y="7928"/>
                  </a:moveTo>
                  <a:cubicBezTo>
                    <a:pt x="25" y="7371"/>
                    <a:pt x="-14" y="6815"/>
                    <a:pt x="5" y="6536"/>
                  </a:cubicBezTo>
                  <a:cubicBezTo>
                    <a:pt x="25" y="6258"/>
                    <a:pt x="103" y="6258"/>
                    <a:pt x="293" y="6258"/>
                  </a:cubicBezTo>
                  <a:cubicBezTo>
                    <a:pt x="484" y="6258"/>
                    <a:pt x="787" y="6258"/>
                    <a:pt x="1079" y="6258"/>
                  </a:cubicBezTo>
                  <a:cubicBezTo>
                    <a:pt x="1371" y="6258"/>
                    <a:pt x="1651" y="6258"/>
                    <a:pt x="1958" y="6202"/>
                  </a:cubicBezTo>
                  <a:cubicBezTo>
                    <a:pt x="2266" y="6147"/>
                    <a:pt x="2600" y="6035"/>
                    <a:pt x="2916" y="5924"/>
                  </a:cubicBezTo>
                  <a:cubicBezTo>
                    <a:pt x="3231" y="5813"/>
                    <a:pt x="3526" y="5701"/>
                    <a:pt x="3838" y="5590"/>
                  </a:cubicBezTo>
                  <a:cubicBezTo>
                    <a:pt x="4149" y="5479"/>
                    <a:pt x="4476" y="5367"/>
                    <a:pt x="4810" y="5256"/>
                  </a:cubicBezTo>
                  <a:cubicBezTo>
                    <a:pt x="5145" y="5145"/>
                    <a:pt x="5487" y="5033"/>
                    <a:pt x="5775" y="4978"/>
                  </a:cubicBezTo>
                  <a:cubicBezTo>
                    <a:pt x="6063" y="4922"/>
                    <a:pt x="6296" y="4922"/>
                    <a:pt x="6541" y="4922"/>
                  </a:cubicBezTo>
                  <a:cubicBezTo>
                    <a:pt x="6787" y="4922"/>
                    <a:pt x="7043" y="4922"/>
                    <a:pt x="7296" y="4922"/>
                  </a:cubicBezTo>
                  <a:cubicBezTo>
                    <a:pt x="7549" y="4922"/>
                    <a:pt x="7798" y="4922"/>
                    <a:pt x="8059" y="4922"/>
                  </a:cubicBezTo>
                  <a:cubicBezTo>
                    <a:pt x="8319" y="4922"/>
                    <a:pt x="8592" y="4922"/>
                    <a:pt x="8868" y="4978"/>
                  </a:cubicBezTo>
                  <a:cubicBezTo>
                    <a:pt x="9144" y="5033"/>
                    <a:pt x="9424" y="5145"/>
                    <a:pt x="9704" y="5200"/>
                  </a:cubicBezTo>
                  <a:cubicBezTo>
                    <a:pt x="9985" y="5256"/>
                    <a:pt x="10265" y="5256"/>
                    <a:pt x="10533" y="5312"/>
                  </a:cubicBezTo>
                  <a:cubicBezTo>
                    <a:pt x="10802" y="5367"/>
                    <a:pt x="11058" y="5479"/>
                    <a:pt x="11335" y="5534"/>
                  </a:cubicBezTo>
                  <a:cubicBezTo>
                    <a:pt x="11611" y="5590"/>
                    <a:pt x="11906" y="5590"/>
                    <a:pt x="12187" y="5590"/>
                  </a:cubicBezTo>
                  <a:cubicBezTo>
                    <a:pt x="12467" y="5590"/>
                    <a:pt x="12731" y="5590"/>
                    <a:pt x="13015" y="5590"/>
                  </a:cubicBezTo>
                  <a:cubicBezTo>
                    <a:pt x="13299" y="5590"/>
                    <a:pt x="13603" y="5590"/>
                    <a:pt x="13895" y="5590"/>
                  </a:cubicBezTo>
                  <a:cubicBezTo>
                    <a:pt x="14186" y="5590"/>
                    <a:pt x="14466" y="5590"/>
                    <a:pt x="14747" y="5534"/>
                  </a:cubicBezTo>
                  <a:cubicBezTo>
                    <a:pt x="15027" y="5479"/>
                    <a:pt x="15307" y="5367"/>
                    <a:pt x="15571" y="5256"/>
                  </a:cubicBezTo>
                  <a:cubicBezTo>
                    <a:pt x="15836" y="5145"/>
                    <a:pt x="16085" y="5033"/>
                    <a:pt x="16334" y="4978"/>
                  </a:cubicBezTo>
                  <a:cubicBezTo>
                    <a:pt x="16583" y="4922"/>
                    <a:pt x="16832" y="4922"/>
                    <a:pt x="17131" y="4922"/>
                  </a:cubicBezTo>
                  <a:cubicBezTo>
                    <a:pt x="17431" y="4922"/>
                    <a:pt x="17781" y="4922"/>
                    <a:pt x="18100" y="5033"/>
                  </a:cubicBezTo>
                  <a:cubicBezTo>
                    <a:pt x="18419" y="5145"/>
                    <a:pt x="18707" y="5367"/>
                    <a:pt x="19003" y="5757"/>
                  </a:cubicBezTo>
                  <a:cubicBezTo>
                    <a:pt x="19298" y="6147"/>
                    <a:pt x="19602" y="6703"/>
                    <a:pt x="19901" y="7316"/>
                  </a:cubicBezTo>
                  <a:cubicBezTo>
                    <a:pt x="20201" y="7928"/>
                    <a:pt x="20497" y="8596"/>
                    <a:pt x="20753" y="9097"/>
                  </a:cubicBezTo>
                  <a:cubicBezTo>
                    <a:pt x="21010" y="9598"/>
                    <a:pt x="21228" y="9932"/>
                    <a:pt x="21360" y="10044"/>
                  </a:cubicBezTo>
                  <a:cubicBezTo>
                    <a:pt x="21493" y="10155"/>
                    <a:pt x="21539" y="10044"/>
                    <a:pt x="21563" y="9710"/>
                  </a:cubicBezTo>
                  <a:cubicBezTo>
                    <a:pt x="21586" y="9376"/>
                    <a:pt x="21586" y="8819"/>
                    <a:pt x="21543" y="7928"/>
                  </a:cubicBezTo>
                  <a:cubicBezTo>
                    <a:pt x="21500" y="7037"/>
                    <a:pt x="21415" y="5813"/>
                    <a:pt x="21325" y="4532"/>
                  </a:cubicBezTo>
                  <a:cubicBezTo>
                    <a:pt x="21236" y="3252"/>
                    <a:pt x="21142" y="1916"/>
                    <a:pt x="21084" y="1025"/>
                  </a:cubicBezTo>
                  <a:cubicBezTo>
                    <a:pt x="21026" y="134"/>
                    <a:pt x="21002" y="-311"/>
                    <a:pt x="21049" y="246"/>
                  </a:cubicBezTo>
                  <a:cubicBezTo>
                    <a:pt x="21096" y="802"/>
                    <a:pt x="21213" y="2361"/>
                    <a:pt x="21321" y="3976"/>
                  </a:cubicBezTo>
                  <a:cubicBezTo>
                    <a:pt x="21430" y="5590"/>
                    <a:pt x="21532" y="7260"/>
                    <a:pt x="21555" y="8986"/>
                  </a:cubicBezTo>
                  <a:cubicBezTo>
                    <a:pt x="21578" y="10712"/>
                    <a:pt x="21524" y="12493"/>
                    <a:pt x="21388" y="14553"/>
                  </a:cubicBezTo>
                  <a:cubicBezTo>
                    <a:pt x="21251" y="16613"/>
                    <a:pt x="21034" y="18951"/>
                    <a:pt x="20816" y="21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6" name="Line"/>
            <p:cNvSpPr/>
            <p:nvPr/>
          </p:nvSpPr>
          <p:spPr>
            <a:xfrm>
              <a:off x="209231" y="787399"/>
              <a:ext cx="290652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6467" y="7513"/>
                  </a:moveTo>
                  <a:cubicBezTo>
                    <a:pt x="5997" y="6417"/>
                    <a:pt x="5528" y="5322"/>
                    <a:pt x="5058" y="5243"/>
                  </a:cubicBezTo>
                  <a:cubicBezTo>
                    <a:pt x="4589" y="5165"/>
                    <a:pt x="4119" y="6104"/>
                    <a:pt x="3493" y="7904"/>
                  </a:cubicBezTo>
                  <a:cubicBezTo>
                    <a:pt x="2867" y="9704"/>
                    <a:pt x="2084" y="12365"/>
                    <a:pt x="1458" y="14243"/>
                  </a:cubicBezTo>
                  <a:cubicBezTo>
                    <a:pt x="832" y="16122"/>
                    <a:pt x="363" y="17217"/>
                    <a:pt x="128" y="17217"/>
                  </a:cubicBezTo>
                  <a:cubicBezTo>
                    <a:pt x="-107" y="17217"/>
                    <a:pt x="-107" y="16122"/>
                    <a:pt x="910" y="13383"/>
                  </a:cubicBezTo>
                  <a:cubicBezTo>
                    <a:pt x="1928" y="10643"/>
                    <a:pt x="3963" y="6261"/>
                    <a:pt x="5841" y="3600"/>
                  </a:cubicBezTo>
                  <a:cubicBezTo>
                    <a:pt x="7719" y="939"/>
                    <a:pt x="9441" y="0"/>
                    <a:pt x="11084" y="0"/>
                  </a:cubicBezTo>
                  <a:cubicBezTo>
                    <a:pt x="12728" y="0"/>
                    <a:pt x="14293" y="939"/>
                    <a:pt x="15623" y="3130"/>
                  </a:cubicBezTo>
                  <a:cubicBezTo>
                    <a:pt x="16954" y="5322"/>
                    <a:pt x="18050" y="8765"/>
                    <a:pt x="18989" y="12052"/>
                  </a:cubicBezTo>
                  <a:cubicBezTo>
                    <a:pt x="19928" y="15339"/>
                    <a:pt x="20710" y="18470"/>
                    <a:pt x="2149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7" name="Line"/>
            <p:cNvSpPr/>
            <p:nvPr/>
          </p:nvSpPr>
          <p:spPr>
            <a:xfrm>
              <a:off x="677682" y="1619250"/>
              <a:ext cx="6184901" cy="2363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4" fill="norm" stroke="1" extrusionOk="0">
                  <a:moveTo>
                    <a:pt x="0" y="21561"/>
                  </a:moveTo>
                  <a:cubicBezTo>
                    <a:pt x="89" y="21581"/>
                    <a:pt x="177" y="21600"/>
                    <a:pt x="355" y="21445"/>
                  </a:cubicBezTo>
                  <a:cubicBezTo>
                    <a:pt x="532" y="21291"/>
                    <a:pt x="798" y="20962"/>
                    <a:pt x="1024" y="20673"/>
                  </a:cubicBezTo>
                  <a:cubicBezTo>
                    <a:pt x="1249" y="20383"/>
                    <a:pt x="1434" y="20132"/>
                    <a:pt x="1648" y="19852"/>
                  </a:cubicBezTo>
                  <a:cubicBezTo>
                    <a:pt x="1863" y="19571"/>
                    <a:pt x="2107" y="19262"/>
                    <a:pt x="2343" y="18963"/>
                  </a:cubicBezTo>
                  <a:cubicBezTo>
                    <a:pt x="2580" y="18663"/>
                    <a:pt x="2809" y="18374"/>
                    <a:pt x="3053" y="18074"/>
                  </a:cubicBezTo>
                  <a:cubicBezTo>
                    <a:pt x="3297" y="17775"/>
                    <a:pt x="3556" y="17465"/>
                    <a:pt x="3833" y="17137"/>
                  </a:cubicBezTo>
                  <a:cubicBezTo>
                    <a:pt x="4110" y="16809"/>
                    <a:pt x="4406" y="16461"/>
                    <a:pt x="4672" y="16142"/>
                  </a:cubicBezTo>
                  <a:cubicBezTo>
                    <a:pt x="4938" y="15823"/>
                    <a:pt x="5175" y="15533"/>
                    <a:pt x="5426" y="15234"/>
                  </a:cubicBezTo>
                  <a:cubicBezTo>
                    <a:pt x="5677" y="14935"/>
                    <a:pt x="5943" y="14625"/>
                    <a:pt x="6221" y="14316"/>
                  </a:cubicBezTo>
                  <a:cubicBezTo>
                    <a:pt x="6498" y="14007"/>
                    <a:pt x="6786" y="13698"/>
                    <a:pt x="7082" y="13379"/>
                  </a:cubicBezTo>
                  <a:cubicBezTo>
                    <a:pt x="7377" y="13060"/>
                    <a:pt x="7680" y="12732"/>
                    <a:pt x="7980" y="12413"/>
                  </a:cubicBezTo>
                  <a:cubicBezTo>
                    <a:pt x="8279" y="12094"/>
                    <a:pt x="8575" y="11785"/>
                    <a:pt x="8830" y="11525"/>
                  </a:cubicBezTo>
                  <a:cubicBezTo>
                    <a:pt x="9085" y="11264"/>
                    <a:pt x="9299" y="11051"/>
                    <a:pt x="9562" y="10800"/>
                  </a:cubicBezTo>
                  <a:cubicBezTo>
                    <a:pt x="9824" y="10549"/>
                    <a:pt x="10135" y="10259"/>
                    <a:pt x="10441" y="9969"/>
                  </a:cubicBezTo>
                  <a:cubicBezTo>
                    <a:pt x="10748" y="9679"/>
                    <a:pt x="11051" y="9390"/>
                    <a:pt x="11310" y="9138"/>
                  </a:cubicBezTo>
                  <a:cubicBezTo>
                    <a:pt x="11569" y="8887"/>
                    <a:pt x="11783" y="8675"/>
                    <a:pt x="12046" y="8424"/>
                  </a:cubicBezTo>
                  <a:cubicBezTo>
                    <a:pt x="12308" y="8172"/>
                    <a:pt x="12618" y="7883"/>
                    <a:pt x="12929" y="7593"/>
                  </a:cubicBezTo>
                  <a:cubicBezTo>
                    <a:pt x="13239" y="7303"/>
                    <a:pt x="13550" y="7013"/>
                    <a:pt x="13849" y="6723"/>
                  </a:cubicBezTo>
                  <a:cubicBezTo>
                    <a:pt x="14149" y="6434"/>
                    <a:pt x="14437" y="6144"/>
                    <a:pt x="14718" y="5873"/>
                  </a:cubicBezTo>
                  <a:cubicBezTo>
                    <a:pt x="14999" y="5603"/>
                    <a:pt x="15272" y="5352"/>
                    <a:pt x="15538" y="5110"/>
                  </a:cubicBezTo>
                  <a:cubicBezTo>
                    <a:pt x="15805" y="4869"/>
                    <a:pt x="16063" y="4637"/>
                    <a:pt x="16315" y="4415"/>
                  </a:cubicBezTo>
                  <a:cubicBezTo>
                    <a:pt x="16566" y="4192"/>
                    <a:pt x="16810" y="3980"/>
                    <a:pt x="17076" y="3748"/>
                  </a:cubicBezTo>
                  <a:cubicBezTo>
                    <a:pt x="17342" y="3516"/>
                    <a:pt x="17630" y="3265"/>
                    <a:pt x="17911" y="3024"/>
                  </a:cubicBezTo>
                  <a:cubicBezTo>
                    <a:pt x="18192" y="2782"/>
                    <a:pt x="18466" y="2550"/>
                    <a:pt x="18724" y="2318"/>
                  </a:cubicBezTo>
                  <a:cubicBezTo>
                    <a:pt x="18983" y="2087"/>
                    <a:pt x="19227" y="1855"/>
                    <a:pt x="19478" y="1623"/>
                  </a:cubicBezTo>
                  <a:cubicBezTo>
                    <a:pt x="19730" y="1391"/>
                    <a:pt x="19989" y="1159"/>
                    <a:pt x="20247" y="937"/>
                  </a:cubicBezTo>
                  <a:cubicBezTo>
                    <a:pt x="20506" y="715"/>
                    <a:pt x="20765" y="502"/>
                    <a:pt x="20990" y="348"/>
                  </a:cubicBezTo>
                  <a:cubicBezTo>
                    <a:pt x="21216" y="193"/>
                    <a:pt x="21408" y="9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8" name="Line"/>
            <p:cNvSpPr/>
            <p:nvPr/>
          </p:nvSpPr>
          <p:spPr>
            <a:xfrm>
              <a:off x="6354582" y="1822450"/>
              <a:ext cx="63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9" name="Line"/>
            <p:cNvSpPr/>
            <p:nvPr/>
          </p:nvSpPr>
          <p:spPr>
            <a:xfrm>
              <a:off x="6360932" y="1771650"/>
              <a:ext cx="3175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21600" y="0"/>
                  </a:moveTo>
                  <a:cubicBezTo>
                    <a:pt x="17280" y="9818"/>
                    <a:pt x="12960" y="19636"/>
                    <a:pt x="12960" y="20618"/>
                  </a:cubicBezTo>
                  <a:cubicBezTo>
                    <a:pt x="12960" y="21600"/>
                    <a:pt x="17280" y="13745"/>
                    <a:pt x="15840" y="9818"/>
                  </a:cubicBezTo>
                  <a:cubicBezTo>
                    <a:pt x="14400" y="5891"/>
                    <a:pt x="7200" y="5891"/>
                    <a:pt x="0" y="5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0" name="Line"/>
            <p:cNvSpPr/>
            <p:nvPr/>
          </p:nvSpPr>
          <p:spPr>
            <a:xfrm>
              <a:off x="6252982" y="2153600"/>
              <a:ext cx="190501" cy="24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0" y="1579"/>
                  </a:moveTo>
                  <a:cubicBezTo>
                    <a:pt x="720" y="840"/>
                    <a:pt x="1440" y="102"/>
                    <a:pt x="2280" y="9"/>
                  </a:cubicBezTo>
                  <a:cubicBezTo>
                    <a:pt x="3120" y="-83"/>
                    <a:pt x="4080" y="471"/>
                    <a:pt x="6480" y="3148"/>
                  </a:cubicBezTo>
                  <a:cubicBezTo>
                    <a:pt x="8880" y="5825"/>
                    <a:pt x="12720" y="10625"/>
                    <a:pt x="15480" y="14040"/>
                  </a:cubicBezTo>
                  <a:cubicBezTo>
                    <a:pt x="18240" y="17455"/>
                    <a:pt x="19920" y="19486"/>
                    <a:pt x="21600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1" name="Line"/>
            <p:cNvSpPr/>
            <p:nvPr/>
          </p:nvSpPr>
          <p:spPr>
            <a:xfrm>
              <a:off x="6386332" y="2178050"/>
              <a:ext cx="146051" cy="467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21600" y="0"/>
                  </a:moveTo>
                  <a:cubicBezTo>
                    <a:pt x="18157" y="2724"/>
                    <a:pt x="14713" y="5449"/>
                    <a:pt x="11896" y="8319"/>
                  </a:cubicBezTo>
                  <a:cubicBezTo>
                    <a:pt x="9078" y="11189"/>
                    <a:pt x="6887" y="14205"/>
                    <a:pt x="5322" y="16103"/>
                  </a:cubicBezTo>
                  <a:cubicBezTo>
                    <a:pt x="3757" y="18000"/>
                    <a:pt x="2817" y="18778"/>
                    <a:pt x="1878" y="19605"/>
                  </a:cubicBezTo>
                  <a:cubicBezTo>
                    <a:pt x="939" y="20432"/>
                    <a:pt x="0" y="21308"/>
                    <a:pt x="0" y="21454"/>
                  </a:cubicBezTo>
                  <a:cubicBezTo>
                    <a:pt x="0" y="21600"/>
                    <a:pt x="939" y="21016"/>
                    <a:pt x="1878" y="20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2" name="Line"/>
            <p:cNvSpPr/>
            <p:nvPr/>
          </p:nvSpPr>
          <p:spPr>
            <a:xfrm>
              <a:off x="6595882" y="2444750"/>
              <a:ext cx="1206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3" name="Line"/>
            <p:cNvSpPr/>
            <p:nvPr/>
          </p:nvSpPr>
          <p:spPr>
            <a:xfrm>
              <a:off x="6583182" y="2527300"/>
              <a:ext cx="2222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91" y="16800"/>
                    <a:pt x="6583" y="12000"/>
                    <a:pt x="10183" y="8400"/>
                  </a:cubicBezTo>
                  <a:cubicBezTo>
                    <a:pt x="13783" y="4800"/>
                    <a:pt x="17691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4" name="Line"/>
            <p:cNvSpPr/>
            <p:nvPr/>
          </p:nvSpPr>
          <p:spPr>
            <a:xfrm>
              <a:off x="6947249" y="2167173"/>
              <a:ext cx="175684" cy="630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0" fill="norm" stroke="1" extrusionOk="0">
                  <a:moveTo>
                    <a:pt x="6766" y="8549"/>
                  </a:moveTo>
                  <a:cubicBezTo>
                    <a:pt x="5725" y="9769"/>
                    <a:pt x="4684" y="10989"/>
                    <a:pt x="3643" y="12783"/>
                  </a:cubicBezTo>
                  <a:cubicBezTo>
                    <a:pt x="2602" y="14577"/>
                    <a:pt x="1561" y="16945"/>
                    <a:pt x="911" y="18596"/>
                  </a:cubicBezTo>
                  <a:cubicBezTo>
                    <a:pt x="260" y="20246"/>
                    <a:pt x="0" y="21179"/>
                    <a:pt x="0" y="21359"/>
                  </a:cubicBezTo>
                  <a:cubicBezTo>
                    <a:pt x="0" y="21538"/>
                    <a:pt x="260" y="20964"/>
                    <a:pt x="651" y="19385"/>
                  </a:cubicBezTo>
                  <a:cubicBezTo>
                    <a:pt x="1041" y="17806"/>
                    <a:pt x="1561" y="15223"/>
                    <a:pt x="2212" y="12568"/>
                  </a:cubicBezTo>
                  <a:cubicBezTo>
                    <a:pt x="2863" y="9913"/>
                    <a:pt x="3643" y="7186"/>
                    <a:pt x="4294" y="5284"/>
                  </a:cubicBezTo>
                  <a:cubicBezTo>
                    <a:pt x="4945" y="3383"/>
                    <a:pt x="5465" y="2306"/>
                    <a:pt x="6116" y="1553"/>
                  </a:cubicBezTo>
                  <a:cubicBezTo>
                    <a:pt x="6766" y="799"/>
                    <a:pt x="7547" y="369"/>
                    <a:pt x="8588" y="153"/>
                  </a:cubicBezTo>
                  <a:cubicBezTo>
                    <a:pt x="9629" y="-62"/>
                    <a:pt x="10930" y="-62"/>
                    <a:pt x="12492" y="225"/>
                  </a:cubicBezTo>
                  <a:cubicBezTo>
                    <a:pt x="14053" y="512"/>
                    <a:pt x="15875" y="1086"/>
                    <a:pt x="16786" y="2234"/>
                  </a:cubicBezTo>
                  <a:cubicBezTo>
                    <a:pt x="17696" y="3383"/>
                    <a:pt x="17696" y="5105"/>
                    <a:pt x="16525" y="6361"/>
                  </a:cubicBezTo>
                  <a:cubicBezTo>
                    <a:pt x="15354" y="7616"/>
                    <a:pt x="13012" y="8406"/>
                    <a:pt x="11190" y="8908"/>
                  </a:cubicBezTo>
                  <a:cubicBezTo>
                    <a:pt x="9369" y="9410"/>
                    <a:pt x="8067" y="9626"/>
                    <a:pt x="8067" y="9662"/>
                  </a:cubicBezTo>
                  <a:cubicBezTo>
                    <a:pt x="8067" y="9697"/>
                    <a:pt x="9369" y="9554"/>
                    <a:pt x="11581" y="9554"/>
                  </a:cubicBezTo>
                  <a:cubicBezTo>
                    <a:pt x="13793" y="9554"/>
                    <a:pt x="16916" y="9697"/>
                    <a:pt x="18867" y="9949"/>
                  </a:cubicBezTo>
                  <a:cubicBezTo>
                    <a:pt x="20819" y="10200"/>
                    <a:pt x="21600" y="10559"/>
                    <a:pt x="21600" y="11169"/>
                  </a:cubicBezTo>
                  <a:cubicBezTo>
                    <a:pt x="21600" y="11779"/>
                    <a:pt x="20819" y="12640"/>
                    <a:pt x="19648" y="13214"/>
                  </a:cubicBezTo>
                  <a:cubicBezTo>
                    <a:pt x="18477" y="13788"/>
                    <a:pt x="16916" y="14075"/>
                    <a:pt x="15484" y="14254"/>
                  </a:cubicBezTo>
                  <a:cubicBezTo>
                    <a:pt x="14053" y="14434"/>
                    <a:pt x="12752" y="14505"/>
                    <a:pt x="12101" y="14254"/>
                  </a:cubicBezTo>
                  <a:cubicBezTo>
                    <a:pt x="11451" y="14003"/>
                    <a:pt x="11451" y="13429"/>
                    <a:pt x="11451" y="12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5" name="Line"/>
            <p:cNvSpPr/>
            <p:nvPr/>
          </p:nvSpPr>
          <p:spPr>
            <a:xfrm>
              <a:off x="7187446" y="2451100"/>
              <a:ext cx="117438" cy="119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2" h="20978" fill="norm" stroke="1" extrusionOk="0">
                  <a:moveTo>
                    <a:pt x="18496" y="2234"/>
                  </a:moveTo>
                  <a:cubicBezTo>
                    <a:pt x="14469" y="2607"/>
                    <a:pt x="10442" y="2979"/>
                    <a:pt x="7147" y="5028"/>
                  </a:cubicBezTo>
                  <a:cubicBezTo>
                    <a:pt x="3852" y="7076"/>
                    <a:pt x="1290" y="10800"/>
                    <a:pt x="374" y="13593"/>
                  </a:cubicBezTo>
                  <a:cubicBezTo>
                    <a:pt x="-541" y="16386"/>
                    <a:pt x="191" y="18248"/>
                    <a:pt x="2937" y="19552"/>
                  </a:cubicBezTo>
                  <a:cubicBezTo>
                    <a:pt x="5683" y="20855"/>
                    <a:pt x="10442" y="21600"/>
                    <a:pt x="14286" y="20297"/>
                  </a:cubicBezTo>
                  <a:cubicBezTo>
                    <a:pt x="18130" y="18993"/>
                    <a:pt x="21059" y="15641"/>
                    <a:pt x="20144" y="11917"/>
                  </a:cubicBezTo>
                  <a:cubicBezTo>
                    <a:pt x="19228" y="8193"/>
                    <a:pt x="14469" y="4097"/>
                    <a:pt x="971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6" name="Line"/>
            <p:cNvSpPr/>
            <p:nvPr/>
          </p:nvSpPr>
          <p:spPr>
            <a:xfrm>
              <a:off x="7401769" y="2383366"/>
              <a:ext cx="216464" cy="55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685" y="21600"/>
                  </a:moveTo>
                  <a:cubicBezTo>
                    <a:pt x="265" y="17446"/>
                    <a:pt x="-154" y="13292"/>
                    <a:pt x="56" y="9969"/>
                  </a:cubicBezTo>
                  <a:cubicBezTo>
                    <a:pt x="265" y="6646"/>
                    <a:pt x="1104" y="4154"/>
                    <a:pt x="4145" y="2492"/>
                  </a:cubicBezTo>
                  <a:cubicBezTo>
                    <a:pt x="7186" y="831"/>
                    <a:pt x="12429" y="0"/>
                    <a:pt x="15679" y="0"/>
                  </a:cubicBezTo>
                  <a:cubicBezTo>
                    <a:pt x="18929" y="0"/>
                    <a:pt x="20188" y="831"/>
                    <a:pt x="21446" y="1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7" name="Line"/>
            <p:cNvSpPr/>
            <p:nvPr/>
          </p:nvSpPr>
          <p:spPr>
            <a:xfrm>
              <a:off x="7516632" y="2311400"/>
              <a:ext cx="1905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891"/>
                    <a:pt x="4800" y="11782"/>
                    <a:pt x="8400" y="15382"/>
                  </a:cubicBezTo>
                  <a:cubicBezTo>
                    <a:pt x="12000" y="18982"/>
                    <a:pt x="16800" y="202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8" name="Line"/>
            <p:cNvSpPr/>
            <p:nvPr/>
          </p:nvSpPr>
          <p:spPr>
            <a:xfrm>
              <a:off x="7703676" y="2044850"/>
              <a:ext cx="139242" cy="63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489" fill="norm" stroke="1" extrusionOk="0">
                  <a:moveTo>
                    <a:pt x="527" y="18355"/>
                  </a:moveTo>
                  <a:cubicBezTo>
                    <a:pt x="204" y="19075"/>
                    <a:pt x="-118" y="19795"/>
                    <a:pt x="43" y="20407"/>
                  </a:cubicBezTo>
                  <a:cubicBezTo>
                    <a:pt x="204" y="21019"/>
                    <a:pt x="849" y="21523"/>
                    <a:pt x="1494" y="21487"/>
                  </a:cubicBezTo>
                  <a:cubicBezTo>
                    <a:pt x="2139" y="21451"/>
                    <a:pt x="2783" y="20875"/>
                    <a:pt x="3267" y="19471"/>
                  </a:cubicBezTo>
                  <a:cubicBezTo>
                    <a:pt x="3751" y="18067"/>
                    <a:pt x="4073" y="15835"/>
                    <a:pt x="4879" y="13315"/>
                  </a:cubicBezTo>
                  <a:cubicBezTo>
                    <a:pt x="5685" y="10795"/>
                    <a:pt x="6975" y="7987"/>
                    <a:pt x="8425" y="5755"/>
                  </a:cubicBezTo>
                  <a:cubicBezTo>
                    <a:pt x="9876" y="3523"/>
                    <a:pt x="11488" y="1867"/>
                    <a:pt x="13100" y="967"/>
                  </a:cubicBezTo>
                  <a:cubicBezTo>
                    <a:pt x="14712" y="67"/>
                    <a:pt x="16324" y="-77"/>
                    <a:pt x="17775" y="31"/>
                  </a:cubicBezTo>
                  <a:cubicBezTo>
                    <a:pt x="19225" y="139"/>
                    <a:pt x="20515" y="499"/>
                    <a:pt x="20998" y="1723"/>
                  </a:cubicBezTo>
                  <a:cubicBezTo>
                    <a:pt x="21482" y="2947"/>
                    <a:pt x="21160" y="5035"/>
                    <a:pt x="19709" y="6439"/>
                  </a:cubicBezTo>
                  <a:cubicBezTo>
                    <a:pt x="18258" y="7843"/>
                    <a:pt x="15679" y="8563"/>
                    <a:pt x="13583" y="9067"/>
                  </a:cubicBezTo>
                  <a:cubicBezTo>
                    <a:pt x="11488" y="9571"/>
                    <a:pt x="9876" y="9859"/>
                    <a:pt x="9876" y="9895"/>
                  </a:cubicBezTo>
                  <a:cubicBezTo>
                    <a:pt x="9876" y="9931"/>
                    <a:pt x="11488" y="9715"/>
                    <a:pt x="13100" y="9643"/>
                  </a:cubicBezTo>
                  <a:cubicBezTo>
                    <a:pt x="14712" y="9571"/>
                    <a:pt x="16324" y="9643"/>
                    <a:pt x="17613" y="9823"/>
                  </a:cubicBezTo>
                  <a:cubicBezTo>
                    <a:pt x="18903" y="10003"/>
                    <a:pt x="19870" y="10291"/>
                    <a:pt x="20515" y="10831"/>
                  </a:cubicBezTo>
                  <a:cubicBezTo>
                    <a:pt x="21160" y="11371"/>
                    <a:pt x="21482" y="12163"/>
                    <a:pt x="20192" y="12811"/>
                  </a:cubicBezTo>
                  <a:cubicBezTo>
                    <a:pt x="18903" y="13459"/>
                    <a:pt x="16001" y="13963"/>
                    <a:pt x="13100" y="14143"/>
                  </a:cubicBezTo>
                  <a:cubicBezTo>
                    <a:pt x="10198" y="14323"/>
                    <a:pt x="7297" y="14179"/>
                    <a:pt x="4395" y="14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9" name="Line"/>
            <p:cNvSpPr/>
            <p:nvPr/>
          </p:nvSpPr>
          <p:spPr>
            <a:xfrm>
              <a:off x="7961132" y="2343150"/>
              <a:ext cx="190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0" name="Line"/>
            <p:cNvSpPr/>
            <p:nvPr/>
          </p:nvSpPr>
          <p:spPr>
            <a:xfrm>
              <a:off x="8050032" y="2051050"/>
              <a:ext cx="247651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38" y="3051"/>
                    <a:pt x="6277" y="6102"/>
                    <a:pt x="9877" y="9702"/>
                  </a:cubicBezTo>
                  <a:cubicBezTo>
                    <a:pt x="13477" y="13302"/>
                    <a:pt x="17538" y="1745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1" name="Line"/>
            <p:cNvSpPr/>
            <p:nvPr/>
          </p:nvSpPr>
          <p:spPr>
            <a:xfrm>
              <a:off x="8037332" y="2025650"/>
              <a:ext cx="273051" cy="46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86" y="3114"/>
                    <a:pt x="15572" y="6227"/>
                    <a:pt x="12809" y="9097"/>
                  </a:cubicBezTo>
                  <a:cubicBezTo>
                    <a:pt x="10047" y="11968"/>
                    <a:pt x="7535" y="14595"/>
                    <a:pt x="5442" y="16638"/>
                  </a:cubicBezTo>
                  <a:cubicBezTo>
                    <a:pt x="3349" y="18681"/>
                    <a:pt x="1674" y="2014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2" name="Line"/>
            <p:cNvSpPr/>
            <p:nvPr/>
          </p:nvSpPr>
          <p:spPr>
            <a:xfrm>
              <a:off x="6424432" y="2772087"/>
              <a:ext cx="1651001" cy="107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79" fill="norm" stroke="1" extrusionOk="0">
                  <a:moveTo>
                    <a:pt x="0" y="13741"/>
                  </a:moveTo>
                  <a:cubicBezTo>
                    <a:pt x="415" y="16541"/>
                    <a:pt x="831" y="19341"/>
                    <a:pt x="1495" y="20141"/>
                  </a:cubicBezTo>
                  <a:cubicBezTo>
                    <a:pt x="2160" y="20941"/>
                    <a:pt x="3074" y="19741"/>
                    <a:pt x="4057" y="16341"/>
                  </a:cubicBezTo>
                  <a:cubicBezTo>
                    <a:pt x="5040" y="12941"/>
                    <a:pt x="6092" y="7341"/>
                    <a:pt x="6992" y="3941"/>
                  </a:cubicBezTo>
                  <a:cubicBezTo>
                    <a:pt x="7892" y="541"/>
                    <a:pt x="8640" y="-659"/>
                    <a:pt x="9194" y="341"/>
                  </a:cubicBezTo>
                  <a:cubicBezTo>
                    <a:pt x="9748" y="1341"/>
                    <a:pt x="10108" y="4541"/>
                    <a:pt x="10357" y="7741"/>
                  </a:cubicBezTo>
                  <a:cubicBezTo>
                    <a:pt x="10606" y="10941"/>
                    <a:pt x="10745" y="14141"/>
                    <a:pt x="11035" y="15741"/>
                  </a:cubicBezTo>
                  <a:cubicBezTo>
                    <a:pt x="11326" y="17341"/>
                    <a:pt x="11769" y="17341"/>
                    <a:pt x="12545" y="17141"/>
                  </a:cubicBezTo>
                  <a:cubicBezTo>
                    <a:pt x="13320" y="16941"/>
                    <a:pt x="14428" y="16541"/>
                    <a:pt x="15535" y="16141"/>
                  </a:cubicBezTo>
                  <a:cubicBezTo>
                    <a:pt x="16643" y="15741"/>
                    <a:pt x="17751" y="15341"/>
                    <a:pt x="18762" y="14141"/>
                  </a:cubicBezTo>
                  <a:cubicBezTo>
                    <a:pt x="19772" y="12941"/>
                    <a:pt x="20686" y="10941"/>
                    <a:pt x="21600" y="89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3" name="Line"/>
            <p:cNvSpPr/>
            <p:nvPr/>
          </p:nvSpPr>
          <p:spPr>
            <a:xfrm>
              <a:off x="6554347" y="3173868"/>
              <a:ext cx="130436" cy="168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192" fill="norm" stroke="1" extrusionOk="0">
                  <a:moveTo>
                    <a:pt x="3701" y="2543"/>
                  </a:moveTo>
                  <a:cubicBezTo>
                    <a:pt x="3701" y="1209"/>
                    <a:pt x="3701" y="-124"/>
                    <a:pt x="3353" y="9"/>
                  </a:cubicBezTo>
                  <a:cubicBezTo>
                    <a:pt x="3004" y="143"/>
                    <a:pt x="2308" y="1743"/>
                    <a:pt x="1611" y="4943"/>
                  </a:cubicBezTo>
                  <a:cubicBezTo>
                    <a:pt x="914" y="8143"/>
                    <a:pt x="217" y="12943"/>
                    <a:pt x="43" y="16009"/>
                  </a:cubicBezTo>
                  <a:cubicBezTo>
                    <a:pt x="-131" y="19076"/>
                    <a:pt x="217" y="20409"/>
                    <a:pt x="1263" y="20943"/>
                  </a:cubicBezTo>
                  <a:cubicBezTo>
                    <a:pt x="2308" y="21476"/>
                    <a:pt x="4050" y="21209"/>
                    <a:pt x="5792" y="19609"/>
                  </a:cubicBezTo>
                  <a:cubicBezTo>
                    <a:pt x="7534" y="18009"/>
                    <a:pt x="9275" y="15076"/>
                    <a:pt x="10321" y="12943"/>
                  </a:cubicBezTo>
                  <a:cubicBezTo>
                    <a:pt x="11366" y="10809"/>
                    <a:pt x="11714" y="9476"/>
                    <a:pt x="12411" y="8009"/>
                  </a:cubicBezTo>
                  <a:cubicBezTo>
                    <a:pt x="13108" y="6543"/>
                    <a:pt x="14153" y="4943"/>
                    <a:pt x="14675" y="4809"/>
                  </a:cubicBezTo>
                  <a:cubicBezTo>
                    <a:pt x="15198" y="4676"/>
                    <a:pt x="15198" y="6009"/>
                    <a:pt x="15198" y="7343"/>
                  </a:cubicBezTo>
                  <a:cubicBezTo>
                    <a:pt x="15198" y="8676"/>
                    <a:pt x="15198" y="10009"/>
                    <a:pt x="15895" y="11876"/>
                  </a:cubicBezTo>
                  <a:cubicBezTo>
                    <a:pt x="16592" y="13743"/>
                    <a:pt x="17985" y="16143"/>
                    <a:pt x="19030" y="16543"/>
                  </a:cubicBezTo>
                  <a:cubicBezTo>
                    <a:pt x="20075" y="16943"/>
                    <a:pt x="20772" y="15343"/>
                    <a:pt x="21469" y="13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4" name="Line"/>
            <p:cNvSpPr/>
            <p:nvPr/>
          </p:nvSpPr>
          <p:spPr>
            <a:xfrm>
              <a:off x="6686899" y="3206750"/>
              <a:ext cx="58027" cy="135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3857" y="0"/>
                  </a:moveTo>
                  <a:cubicBezTo>
                    <a:pt x="5400" y="4050"/>
                    <a:pt x="6943" y="8100"/>
                    <a:pt x="7714" y="11137"/>
                  </a:cubicBezTo>
                  <a:cubicBezTo>
                    <a:pt x="8486" y="14175"/>
                    <a:pt x="8486" y="16200"/>
                    <a:pt x="7329" y="18056"/>
                  </a:cubicBezTo>
                  <a:cubicBezTo>
                    <a:pt x="6171" y="19912"/>
                    <a:pt x="3857" y="21600"/>
                    <a:pt x="2314" y="21600"/>
                  </a:cubicBezTo>
                  <a:cubicBezTo>
                    <a:pt x="771" y="21600"/>
                    <a:pt x="0" y="19912"/>
                    <a:pt x="0" y="16875"/>
                  </a:cubicBezTo>
                  <a:cubicBezTo>
                    <a:pt x="0" y="13838"/>
                    <a:pt x="771" y="9450"/>
                    <a:pt x="3471" y="6581"/>
                  </a:cubicBezTo>
                  <a:cubicBezTo>
                    <a:pt x="6171" y="3712"/>
                    <a:pt x="10800" y="2362"/>
                    <a:pt x="14271" y="2362"/>
                  </a:cubicBezTo>
                  <a:cubicBezTo>
                    <a:pt x="17743" y="2362"/>
                    <a:pt x="20057" y="3712"/>
                    <a:pt x="20829" y="6919"/>
                  </a:cubicBezTo>
                  <a:cubicBezTo>
                    <a:pt x="21600" y="10125"/>
                    <a:pt x="20829" y="15187"/>
                    <a:pt x="20057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5" name="Line"/>
            <p:cNvSpPr/>
            <p:nvPr/>
          </p:nvSpPr>
          <p:spPr>
            <a:xfrm>
              <a:off x="6780395" y="3067050"/>
              <a:ext cx="94888" cy="280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531" fill="norm" stroke="1" extrusionOk="0">
                  <a:moveTo>
                    <a:pt x="7118" y="0"/>
                  </a:moveTo>
                  <a:cubicBezTo>
                    <a:pt x="9038" y="4060"/>
                    <a:pt x="10958" y="8120"/>
                    <a:pt x="11678" y="10962"/>
                  </a:cubicBezTo>
                  <a:cubicBezTo>
                    <a:pt x="12398" y="13805"/>
                    <a:pt x="11918" y="15429"/>
                    <a:pt x="11198" y="16647"/>
                  </a:cubicBezTo>
                  <a:cubicBezTo>
                    <a:pt x="10478" y="17865"/>
                    <a:pt x="9518" y="18677"/>
                    <a:pt x="7838" y="19408"/>
                  </a:cubicBezTo>
                  <a:cubicBezTo>
                    <a:pt x="6158" y="20138"/>
                    <a:pt x="3758" y="20788"/>
                    <a:pt x="2318" y="20626"/>
                  </a:cubicBezTo>
                  <a:cubicBezTo>
                    <a:pt x="878" y="20463"/>
                    <a:pt x="398" y="19489"/>
                    <a:pt x="158" y="18027"/>
                  </a:cubicBezTo>
                  <a:cubicBezTo>
                    <a:pt x="-82" y="16565"/>
                    <a:pt x="-82" y="14617"/>
                    <a:pt x="398" y="13155"/>
                  </a:cubicBezTo>
                  <a:cubicBezTo>
                    <a:pt x="878" y="11693"/>
                    <a:pt x="1838" y="10719"/>
                    <a:pt x="3518" y="10232"/>
                  </a:cubicBezTo>
                  <a:cubicBezTo>
                    <a:pt x="5198" y="9744"/>
                    <a:pt x="7598" y="9744"/>
                    <a:pt x="9278" y="10150"/>
                  </a:cubicBezTo>
                  <a:cubicBezTo>
                    <a:pt x="10958" y="10556"/>
                    <a:pt x="11918" y="11368"/>
                    <a:pt x="12638" y="12262"/>
                  </a:cubicBezTo>
                  <a:cubicBezTo>
                    <a:pt x="13358" y="13155"/>
                    <a:pt x="13838" y="14129"/>
                    <a:pt x="13358" y="14941"/>
                  </a:cubicBezTo>
                  <a:cubicBezTo>
                    <a:pt x="12878" y="15753"/>
                    <a:pt x="11438" y="16403"/>
                    <a:pt x="9758" y="16971"/>
                  </a:cubicBezTo>
                  <a:cubicBezTo>
                    <a:pt x="8078" y="17540"/>
                    <a:pt x="6158" y="18027"/>
                    <a:pt x="5678" y="18677"/>
                  </a:cubicBezTo>
                  <a:cubicBezTo>
                    <a:pt x="5198" y="19326"/>
                    <a:pt x="6158" y="20138"/>
                    <a:pt x="8078" y="20707"/>
                  </a:cubicBezTo>
                  <a:cubicBezTo>
                    <a:pt x="9998" y="21275"/>
                    <a:pt x="12878" y="21600"/>
                    <a:pt x="15278" y="21519"/>
                  </a:cubicBezTo>
                  <a:cubicBezTo>
                    <a:pt x="17678" y="21438"/>
                    <a:pt x="19598" y="20950"/>
                    <a:pt x="21518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6" name="Line"/>
            <p:cNvSpPr/>
            <p:nvPr/>
          </p:nvSpPr>
          <p:spPr>
            <a:xfrm>
              <a:off x="6896449" y="3200400"/>
              <a:ext cx="55034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46" y="0"/>
                  </a:moveTo>
                  <a:cubicBezTo>
                    <a:pt x="5815" y="5760"/>
                    <a:pt x="4985" y="11520"/>
                    <a:pt x="4154" y="15264"/>
                  </a:cubicBezTo>
                  <a:cubicBezTo>
                    <a:pt x="3323" y="19008"/>
                    <a:pt x="2492" y="20736"/>
                    <a:pt x="1662" y="20880"/>
                  </a:cubicBezTo>
                  <a:cubicBezTo>
                    <a:pt x="831" y="21024"/>
                    <a:pt x="0" y="19584"/>
                    <a:pt x="0" y="17280"/>
                  </a:cubicBezTo>
                  <a:cubicBezTo>
                    <a:pt x="0" y="14976"/>
                    <a:pt x="831" y="11808"/>
                    <a:pt x="2908" y="9648"/>
                  </a:cubicBezTo>
                  <a:cubicBezTo>
                    <a:pt x="4985" y="7488"/>
                    <a:pt x="8308" y="6336"/>
                    <a:pt x="11215" y="6480"/>
                  </a:cubicBezTo>
                  <a:cubicBezTo>
                    <a:pt x="14123" y="6624"/>
                    <a:pt x="16615" y="8064"/>
                    <a:pt x="18277" y="10800"/>
                  </a:cubicBezTo>
                  <a:cubicBezTo>
                    <a:pt x="19938" y="13536"/>
                    <a:pt x="20769" y="1756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7" name="Line"/>
            <p:cNvSpPr/>
            <p:nvPr/>
          </p:nvSpPr>
          <p:spPr>
            <a:xfrm>
              <a:off x="6989582" y="3232150"/>
              <a:ext cx="66051" cy="131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600" fill="norm" stroke="1" extrusionOk="0">
                  <a:moveTo>
                    <a:pt x="10125" y="0"/>
                  </a:moveTo>
                  <a:cubicBezTo>
                    <a:pt x="7425" y="3484"/>
                    <a:pt x="4725" y="6968"/>
                    <a:pt x="3375" y="10103"/>
                  </a:cubicBezTo>
                  <a:cubicBezTo>
                    <a:pt x="2025" y="13239"/>
                    <a:pt x="2025" y="16026"/>
                    <a:pt x="3712" y="18116"/>
                  </a:cubicBezTo>
                  <a:cubicBezTo>
                    <a:pt x="5400" y="20206"/>
                    <a:pt x="8775" y="21600"/>
                    <a:pt x="11812" y="21600"/>
                  </a:cubicBezTo>
                  <a:cubicBezTo>
                    <a:pt x="14850" y="21600"/>
                    <a:pt x="17550" y="20206"/>
                    <a:pt x="19237" y="17245"/>
                  </a:cubicBezTo>
                  <a:cubicBezTo>
                    <a:pt x="20925" y="14284"/>
                    <a:pt x="21600" y="9755"/>
                    <a:pt x="20588" y="6619"/>
                  </a:cubicBezTo>
                  <a:cubicBezTo>
                    <a:pt x="19575" y="3484"/>
                    <a:pt x="16875" y="1742"/>
                    <a:pt x="13162" y="871"/>
                  </a:cubicBezTo>
                  <a:cubicBezTo>
                    <a:pt x="9450" y="0"/>
                    <a:pt x="4725" y="0"/>
                    <a:pt x="2362" y="1742"/>
                  </a:cubicBezTo>
                  <a:cubicBezTo>
                    <a:pt x="0" y="3484"/>
                    <a:pt x="0" y="6968"/>
                    <a:pt x="0" y="10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8" name="Line"/>
            <p:cNvSpPr/>
            <p:nvPr/>
          </p:nvSpPr>
          <p:spPr>
            <a:xfrm>
              <a:off x="7066576" y="3213100"/>
              <a:ext cx="138957" cy="138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454" fill="norm" stroke="1" extrusionOk="0">
                  <a:moveTo>
                    <a:pt x="2780" y="4909"/>
                  </a:moveTo>
                  <a:cubicBezTo>
                    <a:pt x="1813" y="6218"/>
                    <a:pt x="846" y="7527"/>
                    <a:pt x="363" y="9818"/>
                  </a:cubicBezTo>
                  <a:cubicBezTo>
                    <a:pt x="-121" y="12109"/>
                    <a:pt x="-121" y="15382"/>
                    <a:pt x="363" y="17673"/>
                  </a:cubicBezTo>
                  <a:cubicBezTo>
                    <a:pt x="846" y="19964"/>
                    <a:pt x="1813" y="21273"/>
                    <a:pt x="2942" y="21436"/>
                  </a:cubicBezTo>
                  <a:cubicBezTo>
                    <a:pt x="4070" y="21600"/>
                    <a:pt x="5360" y="20618"/>
                    <a:pt x="6327" y="19309"/>
                  </a:cubicBezTo>
                  <a:cubicBezTo>
                    <a:pt x="7294" y="18000"/>
                    <a:pt x="7939" y="16364"/>
                    <a:pt x="8906" y="16036"/>
                  </a:cubicBezTo>
                  <a:cubicBezTo>
                    <a:pt x="9873" y="15709"/>
                    <a:pt x="11163" y="16691"/>
                    <a:pt x="12613" y="17018"/>
                  </a:cubicBezTo>
                  <a:cubicBezTo>
                    <a:pt x="14064" y="17345"/>
                    <a:pt x="15676" y="17018"/>
                    <a:pt x="17288" y="14891"/>
                  </a:cubicBezTo>
                  <a:cubicBezTo>
                    <a:pt x="18900" y="12764"/>
                    <a:pt x="20512" y="8836"/>
                    <a:pt x="20995" y="6055"/>
                  </a:cubicBezTo>
                  <a:cubicBezTo>
                    <a:pt x="21479" y="3273"/>
                    <a:pt x="20834" y="1636"/>
                    <a:pt x="201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9" name="Line"/>
            <p:cNvSpPr/>
            <p:nvPr/>
          </p:nvSpPr>
          <p:spPr>
            <a:xfrm>
              <a:off x="7244087" y="3194610"/>
              <a:ext cx="90840" cy="13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173" fill="norm" stroke="1" extrusionOk="0">
                  <a:moveTo>
                    <a:pt x="1356" y="8011"/>
                  </a:moveTo>
                  <a:cubicBezTo>
                    <a:pt x="1356" y="9698"/>
                    <a:pt x="1356" y="11386"/>
                    <a:pt x="1110" y="13073"/>
                  </a:cubicBezTo>
                  <a:cubicBezTo>
                    <a:pt x="865" y="14761"/>
                    <a:pt x="374" y="16448"/>
                    <a:pt x="128" y="16448"/>
                  </a:cubicBezTo>
                  <a:cubicBezTo>
                    <a:pt x="-117" y="16448"/>
                    <a:pt x="-117" y="14761"/>
                    <a:pt x="1110" y="11892"/>
                  </a:cubicBezTo>
                  <a:cubicBezTo>
                    <a:pt x="2338" y="9023"/>
                    <a:pt x="4792" y="4973"/>
                    <a:pt x="7247" y="2610"/>
                  </a:cubicBezTo>
                  <a:cubicBezTo>
                    <a:pt x="9701" y="248"/>
                    <a:pt x="12156" y="-427"/>
                    <a:pt x="14610" y="248"/>
                  </a:cubicBezTo>
                  <a:cubicBezTo>
                    <a:pt x="17065" y="923"/>
                    <a:pt x="19519" y="2948"/>
                    <a:pt x="20501" y="6660"/>
                  </a:cubicBezTo>
                  <a:cubicBezTo>
                    <a:pt x="21483" y="10373"/>
                    <a:pt x="20992" y="15773"/>
                    <a:pt x="20501" y="211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0" name="Line"/>
            <p:cNvSpPr/>
            <p:nvPr/>
          </p:nvSpPr>
          <p:spPr>
            <a:xfrm>
              <a:off x="6741398" y="3632905"/>
              <a:ext cx="130970" cy="308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273" fill="norm" stroke="1" extrusionOk="0">
                  <a:moveTo>
                    <a:pt x="20658" y="389"/>
                  </a:moveTo>
                  <a:cubicBezTo>
                    <a:pt x="16544" y="97"/>
                    <a:pt x="12430" y="-195"/>
                    <a:pt x="9173" y="170"/>
                  </a:cubicBezTo>
                  <a:cubicBezTo>
                    <a:pt x="5915" y="535"/>
                    <a:pt x="3515" y="1556"/>
                    <a:pt x="1973" y="2432"/>
                  </a:cubicBezTo>
                  <a:cubicBezTo>
                    <a:pt x="430" y="3308"/>
                    <a:pt x="-256" y="4037"/>
                    <a:pt x="87" y="4621"/>
                  </a:cubicBezTo>
                  <a:cubicBezTo>
                    <a:pt x="430" y="5205"/>
                    <a:pt x="1801" y="5643"/>
                    <a:pt x="3515" y="5716"/>
                  </a:cubicBezTo>
                  <a:cubicBezTo>
                    <a:pt x="5230" y="5789"/>
                    <a:pt x="7287" y="5497"/>
                    <a:pt x="9001" y="5059"/>
                  </a:cubicBezTo>
                  <a:cubicBezTo>
                    <a:pt x="10715" y="4621"/>
                    <a:pt x="12087" y="4037"/>
                    <a:pt x="13287" y="3381"/>
                  </a:cubicBezTo>
                  <a:cubicBezTo>
                    <a:pt x="14487" y="2724"/>
                    <a:pt x="15515" y="1994"/>
                    <a:pt x="15858" y="2067"/>
                  </a:cubicBezTo>
                  <a:cubicBezTo>
                    <a:pt x="16201" y="2140"/>
                    <a:pt x="15858" y="3016"/>
                    <a:pt x="16373" y="5132"/>
                  </a:cubicBezTo>
                  <a:cubicBezTo>
                    <a:pt x="16887" y="7248"/>
                    <a:pt x="18258" y="10605"/>
                    <a:pt x="19287" y="13086"/>
                  </a:cubicBezTo>
                  <a:cubicBezTo>
                    <a:pt x="20315" y="15567"/>
                    <a:pt x="21001" y="17173"/>
                    <a:pt x="21173" y="18413"/>
                  </a:cubicBezTo>
                  <a:cubicBezTo>
                    <a:pt x="21344" y="19654"/>
                    <a:pt x="21001" y="20529"/>
                    <a:pt x="19973" y="20967"/>
                  </a:cubicBezTo>
                  <a:cubicBezTo>
                    <a:pt x="18944" y="21405"/>
                    <a:pt x="17230" y="21405"/>
                    <a:pt x="15344" y="20748"/>
                  </a:cubicBezTo>
                  <a:cubicBezTo>
                    <a:pt x="13458" y="20091"/>
                    <a:pt x="11401" y="18778"/>
                    <a:pt x="10030" y="16954"/>
                  </a:cubicBezTo>
                  <a:cubicBezTo>
                    <a:pt x="8658" y="15129"/>
                    <a:pt x="7973" y="12794"/>
                    <a:pt x="7287" y="10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1" name="Line"/>
            <p:cNvSpPr/>
            <p:nvPr/>
          </p:nvSpPr>
          <p:spPr>
            <a:xfrm>
              <a:off x="6900682" y="3632200"/>
              <a:ext cx="82551" cy="13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3135"/>
                  </a:moveTo>
                  <a:cubicBezTo>
                    <a:pt x="2215" y="2090"/>
                    <a:pt x="4431" y="1045"/>
                    <a:pt x="6369" y="1568"/>
                  </a:cubicBezTo>
                  <a:cubicBezTo>
                    <a:pt x="8308" y="2090"/>
                    <a:pt x="9969" y="4181"/>
                    <a:pt x="11354" y="7142"/>
                  </a:cubicBezTo>
                  <a:cubicBezTo>
                    <a:pt x="12738" y="10103"/>
                    <a:pt x="13846" y="13935"/>
                    <a:pt x="13292" y="16723"/>
                  </a:cubicBezTo>
                  <a:cubicBezTo>
                    <a:pt x="12738" y="19510"/>
                    <a:pt x="10523" y="21252"/>
                    <a:pt x="8585" y="21426"/>
                  </a:cubicBezTo>
                  <a:cubicBezTo>
                    <a:pt x="6646" y="21600"/>
                    <a:pt x="4985" y="20206"/>
                    <a:pt x="4431" y="17245"/>
                  </a:cubicBezTo>
                  <a:cubicBezTo>
                    <a:pt x="3877" y="14284"/>
                    <a:pt x="4431" y="9755"/>
                    <a:pt x="7477" y="6619"/>
                  </a:cubicBezTo>
                  <a:cubicBezTo>
                    <a:pt x="10523" y="3484"/>
                    <a:pt x="16062" y="174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2" name="Line"/>
            <p:cNvSpPr/>
            <p:nvPr/>
          </p:nvSpPr>
          <p:spPr>
            <a:xfrm>
              <a:off x="7014982" y="3682999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3" name="Line"/>
            <p:cNvSpPr/>
            <p:nvPr/>
          </p:nvSpPr>
          <p:spPr>
            <a:xfrm>
              <a:off x="7304595" y="3466672"/>
              <a:ext cx="53288" cy="299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5" h="20903" fill="norm" stroke="1" extrusionOk="0">
                  <a:moveTo>
                    <a:pt x="20915" y="917"/>
                  </a:moveTo>
                  <a:cubicBezTo>
                    <a:pt x="20915" y="178"/>
                    <a:pt x="20915" y="-562"/>
                    <a:pt x="18838" y="622"/>
                  </a:cubicBezTo>
                  <a:cubicBezTo>
                    <a:pt x="16761" y="1805"/>
                    <a:pt x="12607" y="4912"/>
                    <a:pt x="8869" y="8093"/>
                  </a:cubicBezTo>
                  <a:cubicBezTo>
                    <a:pt x="5130" y="11274"/>
                    <a:pt x="1807" y="14528"/>
                    <a:pt x="561" y="16896"/>
                  </a:cubicBezTo>
                  <a:cubicBezTo>
                    <a:pt x="-685" y="19263"/>
                    <a:pt x="146" y="20742"/>
                    <a:pt x="3053" y="20890"/>
                  </a:cubicBezTo>
                  <a:cubicBezTo>
                    <a:pt x="5961" y="21038"/>
                    <a:pt x="10946" y="19854"/>
                    <a:pt x="14269" y="18893"/>
                  </a:cubicBezTo>
                  <a:cubicBezTo>
                    <a:pt x="17592" y="17931"/>
                    <a:pt x="19253" y="17191"/>
                    <a:pt x="20915" y="16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4" name="Line"/>
            <p:cNvSpPr/>
            <p:nvPr/>
          </p:nvSpPr>
          <p:spPr>
            <a:xfrm>
              <a:off x="7237232" y="3644900"/>
              <a:ext cx="1270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5" name="Line"/>
            <p:cNvSpPr/>
            <p:nvPr/>
          </p:nvSpPr>
          <p:spPr>
            <a:xfrm>
              <a:off x="7389632" y="3625850"/>
              <a:ext cx="69851" cy="135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8" fill="norm" stroke="1" extrusionOk="0">
                  <a:moveTo>
                    <a:pt x="0" y="0"/>
                  </a:moveTo>
                  <a:cubicBezTo>
                    <a:pt x="4582" y="4652"/>
                    <a:pt x="9164" y="9305"/>
                    <a:pt x="11455" y="12794"/>
                  </a:cubicBezTo>
                  <a:cubicBezTo>
                    <a:pt x="13745" y="16283"/>
                    <a:pt x="13745" y="18609"/>
                    <a:pt x="12109" y="19938"/>
                  </a:cubicBezTo>
                  <a:cubicBezTo>
                    <a:pt x="10473" y="21268"/>
                    <a:pt x="7200" y="21600"/>
                    <a:pt x="5236" y="20935"/>
                  </a:cubicBezTo>
                  <a:cubicBezTo>
                    <a:pt x="3273" y="20271"/>
                    <a:pt x="2618" y="18609"/>
                    <a:pt x="2618" y="15618"/>
                  </a:cubicBezTo>
                  <a:cubicBezTo>
                    <a:pt x="2618" y="12628"/>
                    <a:pt x="3273" y="8308"/>
                    <a:pt x="4582" y="5483"/>
                  </a:cubicBezTo>
                  <a:cubicBezTo>
                    <a:pt x="5891" y="2658"/>
                    <a:pt x="7855" y="1329"/>
                    <a:pt x="10800" y="665"/>
                  </a:cubicBezTo>
                  <a:cubicBezTo>
                    <a:pt x="13745" y="0"/>
                    <a:pt x="1767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6" name="Line"/>
            <p:cNvSpPr/>
            <p:nvPr/>
          </p:nvSpPr>
          <p:spPr>
            <a:xfrm>
              <a:off x="7483659" y="3453294"/>
              <a:ext cx="184432" cy="277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447" fill="norm" stroke="1" extrusionOk="0">
                  <a:moveTo>
                    <a:pt x="878" y="14813"/>
                  </a:moveTo>
                  <a:cubicBezTo>
                    <a:pt x="387" y="16613"/>
                    <a:pt x="-104" y="18413"/>
                    <a:pt x="19" y="19640"/>
                  </a:cubicBezTo>
                  <a:cubicBezTo>
                    <a:pt x="141" y="20867"/>
                    <a:pt x="878" y="21522"/>
                    <a:pt x="1860" y="21440"/>
                  </a:cubicBezTo>
                  <a:cubicBezTo>
                    <a:pt x="2841" y="21358"/>
                    <a:pt x="4069" y="20540"/>
                    <a:pt x="4805" y="19722"/>
                  </a:cubicBezTo>
                  <a:cubicBezTo>
                    <a:pt x="5541" y="18904"/>
                    <a:pt x="5787" y="18086"/>
                    <a:pt x="5787" y="18086"/>
                  </a:cubicBezTo>
                  <a:cubicBezTo>
                    <a:pt x="5787" y="18086"/>
                    <a:pt x="5541" y="18904"/>
                    <a:pt x="5787" y="19640"/>
                  </a:cubicBezTo>
                  <a:cubicBezTo>
                    <a:pt x="6032" y="20377"/>
                    <a:pt x="6769" y="21031"/>
                    <a:pt x="7751" y="20704"/>
                  </a:cubicBezTo>
                  <a:cubicBezTo>
                    <a:pt x="8732" y="20377"/>
                    <a:pt x="9960" y="19067"/>
                    <a:pt x="11678" y="16367"/>
                  </a:cubicBezTo>
                  <a:cubicBezTo>
                    <a:pt x="13396" y="13667"/>
                    <a:pt x="15605" y="9577"/>
                    <a:pt x="17078" y="7040"/>
                  </a:cubicBezTo>
                  <a:cubicBezTo>
                    <a:pt x="18551" y="4504"/>
                    <a:pt x="19287" y="3522"/>
                    <a:pt x="20023" y="2377"/>
                  </a:cubicBezTo>
                  <a:cubicBezTo>
                    <a:pt x="20760" y="1231"/>
                    <a:pt x="21496" y="-78"/>
                    <a:pt x="21373" y="4"/>
                  </a:cubicBezTo>
                  <a:cubicBezTo>
                    <a:pt x="21251" y="86"/>
                    <a:pt x="20269" y="1558"/>
                    <a:pt x="19410" y="4177"/>
                  </a:cubicBezTo>
                  <a:cubicBezTo>
                    <a:pt x="18551" y="6795"/>
                    <a:pt x="17814" y="10558"/>
                    <a:pt x="17323" y="12931"/>
                  </a:cubicBezTo>
                  <a:cubicBezTo>
                    <a:pt x="16832" y="15304"/>
                    <a:pt x="16587" y="16286"/>
                    <a:pt x="16587" y="17513"/>
                  </a:cubicBezTo>
                  <a:cubicBezTo>
                    <a:pt x="16587" y="18740"/>
                    <a:pt x="16832" y="20213"/>
                    <a:pt x="17446" y="20704"/>
                  </a:cubicBezTo>
                  <a:cubicBezTo>
                    <a:pt x="18060" y="21195"/>
                    <a:pt x="19041" y="20704"/>
                    <a:pt x="19410" y="19886"/>
                  </a:cubicBezTo>
                  <a:cubicBezTo>
                    <a:pt x="19778" y="19067"/>
                    <a:pt x="19532" y="17922"/>
                    <a:pt x="19287" y="16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7" name="Line"/>
            <p:cNvSpPr/>
            <p:nvPr/>
          </p:nvSpPr>
          <p:spPr>
            <a:xfrm>
              <a:off x="7592832" y="3503083"/>
              <a:ext cx="185374" cy="224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10596"/>
                  </a:moveTo>
                  <a:cubicBezTo>
                    <a:pt x="736" y="9781"/>
                    <a:pt x="1473" y="8966"/>
                    <a:pt x="3559" y="7540"/>
                  </a:cubicBezTo>
                  <a:cubicBezTo>
                    <a:pt x="5645" y="6113"/>
                    <a:pt x="9082" y="4075"/>
                    <a:pt x="11291" y="2547"/>
                  </a:cubicBezTo>
                  <a:cubicBezTo>
                    <a:pt x="13500" y="1019"/>
                    <a:pt x="14482" y="0"/>
                    <a:pt x="14973" y="0"/>
                  </a:cubicBezTo>
                  <a:cubicBezTo>
                    <a:pt x="15464" y="0"/>
                    <a:pt x="15464" y="1019"/>
                    <a:pt x="14973" y="3158"/>
                  </a:cubicBezTo>
                  <a:cubicBezTo>
                    <a:pt x="14482" y="5298"/>
                    <a:pt x="13500" y="8558"/>
                    <a:pt x="12886" y="10800"/>
                  </a:cubicBezTo>
                  <a:cubicBezTo>
                    <a:pt x="12273" y="13042"/>
                    <a:pt x="12027" y="14264"/>
                    <a:pt x="12518" y="14060"/>
                  </a:cubicBezTo>
                  <a:cubicBezTo>
                    <a:pt x="13009" y="13857"/>
                    <a:pt x="14236" y="12226"/>
                    <a:pt x="15586" y="11106"/>
                  </a:cubicBezTo>
                  <a:cubicBezTo>
                    <a:pt x="16936" y="9985"/>
                    <a:pt x="18409" y="9374"/>
                    <a:pt x="19514" y="9781"/>
                  </a:cubicBezTo>
                  <a:cubicBezTo>
                    <a:pt x="20618" y="10189"/>
                    <a:pt x="21355" y="11615"/>
                    <a:pt x="21477" y="13755"/>
                  </a:cubicBezTo>
                  <a:cubicBezTo>
                    <a:pt x="21600" y="15894"/>
                    <a:pt x="21109" y="18747"/>
                    <a:pt x="206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8" name="Line"/>
            <p:cNvSpPr/>
            <p:nvPr/>
          </p:nvSpPr>
          <p:spPr>
            <a:xfrm>
              <a:off x="3986032" y="4254500"/>
              <a:ext cx="50801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4596"/>
                    <a:pt x="9000" y="9191"/>
                    <a:pt x="12600" y="12791"/>
                  </a:cubicBezTo>
                  <a:cubicBezTo>
                    <a:pt x="16200" y="16391"/>
                    <a:pt x="18900" y="1899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9" name="Line"/>
            <p:cNvSpPr/>
            <p:nvPr/>
          </p:nvSpPr>
          <p:spPr>
            <a:xfrm>
              <a:off x="3928882" y="4792753"/>
              <a:ext cx="122442" cy="255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202" fill="norm" stroke="1" extrusionOk="0">
                  <a:moveTo>
                    <a:pt x="12081" y="124"/>
                  </a:moveTo>
                  <a:cubicBezTo>
                    <a:pt x="9153" y="-51"/>
                    <a:pt x="6224" y="-227"/>
                    <a:pt x="4210" y="1002"/>
                  </a:cubicBezTo>
                  <a:cubicBezTo>
                    <a:pt x="2197" y="2232"/>
                    <a:pt x="1098" y="4866"/>
                    <a:pt x="3295" y="7412"/>
                  </a:cubicBezTo>
                  <a:cubicBezTo>
                    <a:pt x="5492" y="9958"/>
                    <a:pt x="10983" y="12417"/>
                    <a:pt x="14644" y="14349"/>
                  </a:cubicBezTo>
                  <a:cubicBezTo>
                    <a:pt x="18305" y="16280"/>
                    <a:pt x="20136" y="17685"/>
                    <a:pt x="20868" y="18827"/>
                  </a:cubicBezTo>
                  <a:cubicBezTo>
                    <a:pt x="21600" y="19968"/>
                    <a:pt x="21234" y="20846"/>
                    <a:pt x="17573" y="21110"/>
                  </a:cubicBezTo>
                  <a:cubicBezTo>
                    <a:pt x="13912" y="21373"/>
                    <a:pt x="6956" y="21022"/>
                    <a:pt x="0" y="20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0" name="Line"/>
            <p:cNvSpPr/>
            <p:nvPr/>
          </p:nvSpPr>
          <p:spPr>
            <a:xfrm>
              <a:off x="3916182" y="4800600"/>
              <a:ext cx="2032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5" y="18000"/>
                    <a:pt x="450" y="14400"/>
                    <a:pt x="2025" y="10800"/>
                  </a:cubicBezTo>
                  <a:cubicBezTo>
                    <a:pt x="3600" y="7200"/>
                    <a:pt x="6525" y="3600"/>
                    <a:pt x="10012" y="1800"/>
                  </a:cubicBezTo>
                  <a:cubicBezTo>
                    <a:pt x="13500" y="0"/>
                    <a:pt x="1755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1" name="Line"/>
            <p:cNvSpPr/>
            <p:nvPr/>
          </p:nvSpPr>
          <p:spPr>
            <a:xfrm>
              <a:off x="4195582" y="4699000"/>
              <a:ext cx="127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2" name="Line"/>
            <p:cNvSpPr/>
            <p:nvPr/>
          </p:nvSpPr>
          <p:spPr>
            <a:xfrm>
              <a:off x="4214632" y="5041900"/>
              <a:ext cx="254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3" name="Line"/>
            <p:cNvSpPr/>
            <p:nvPr/>
          </p:nvSpPr>
          <p:spPr>
            <a:xfrm>
              <a:off x="4373382" y="4771530"/>
              <a:ext cx="142572" cy="27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4" h="21388" fill="norm" stroke="1" extrusionOk="0">
                  <a:moveTo>
                    <a:pt x="0" y="4309"/>
                  </a:moveTo>
                  <a:cubicBezTo>
                    <a:pt x="309" y="3472"/>
                    <a:pt x="617" y="2635"/>
                    <a:pt x="3703" y="1714"/>
                  </a:cubicBezTo>
                  <a:cubicBezTo>
                    <a:pt x="6789" y="793"/>
                    <a:pt x="12651" y="-212"/>
                    <a:pt x="16354" y="39"/>
                  </a:cubicBezTo>
                  <a:cubicBezTo>
                    <a:pt x="20057" y="290"/>
                    <a:pt x="21600" y="1797"/>
                    <a:pt x="20366" y="5565"/>
                  </a:cubicBezTo>
                  <a:cubicBezTo>
                    <a:pt x="19131" y="9332"/>
                    <a:pt x="15120" y="15360"/>
                    <a:pt x="11109" y="21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4" name="Line"/>
            <p:cNvSpPr/>
            <p:nvPr/>
          </p:nvSpPr>
          <p:spPr>
            <a:xfrm>
              <a:off x="4398782" y="4908550"/>
              <a:ext cx="1460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6" y="18600"/>
                    <a:pt x="1252" y="15600"/>
                    <a:pt x="4852" y="12000"/>
                  </a:cubicBezTo>
                  <a:cubicBezTo>
                    <a:pt x="8452" y="8400"/>
                    <a:pt x="15026" y="4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5" name="Line"/>
            <p:cNvSpPr/>
            <p:nvPr/>
          </p:nvSpPr>
          <p:spPr>
            <a:xfrm>
              <a:off x="4652782" y="4648199"/>
              <a:ext cx="19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6" name="Line"/>
            <p:cNvSpPr/>
            <p:nvPr/>
          </p:nvSpPr>
          <p:spPr>
            <a:xfrm>
              <a:off x="4690882" y="4654550"/>
              <a:ext cx="381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7" name="Line"/>
            <p:cNvSpPr/>
            <p:nvPr/>
          </p:nvSpPr>
          <p:spPr>
            <a:xfrm>
              <a:off x="3813330" y="2546350"/>
              <a:ext cx="177730" cy="165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397" fill="norm" stroke="1" extrusionOk="0">
                  <a:moveTo>
                    <a:pt x="12204" y="7382"/>
                  </a:moveTo>
                  <a:cubicBezTo>
                    <a:pt x="11199" y="8203"/>
                    <a:pt x="10195" y="9023"/>
                    <a:pt x="9567" y="10116"/>
                  </a:cubicBezTo>
                  <a:cubicBezTo>
                    <a:pt x="8939" y="11210"/>
                    <a:pt x="8688" y="12577"/>
                    <a:pt x="9190" y="13124"/>
                  </a:cubicBezTo>
                  <a:cubicBezTo>
                    <a:pt x="9693" y="13671"/>
                    <a:pt x="10948" y="13397"/>
                    <a:pt x="12079" y="12714"/>
                  </a:cubicBezTo>
                  <a:cubicBezTo>
                    <a:pt x="13209" y="12030"/>
                    <a:pt x="14213" y="10937"/>
                    <a:pt x="14841" y="9706"/>
                  </a:cubicBezTo>
                  <a:cubicBezTo>
                    <a:pt x="15469" y="8476"/>
                    <a:pt x="15720" y="7109"/>
                    <a:pt x="15469" y="5878"/>
                  </a:cubicBezTo>
                  <a:cubicBezTo>
                    <a:pt x="15218" y="4648"/>
                    <a:pt x="14465" y="3554"/>
                    <a:pt x="13460" y="3418"/>
                  </a:cubicBezTo>
                  <a:cubicBezTo>
                    <a:pt x="12455" y="3281"/>
                    <a:pt x="11199" y="4101"/>
                    <a:pt x="10195" y="5195"/>
                  </a:cubicBezTo>
                  <a:cubicBezTo>
                    <a:pt x="9190" y="6289"/>
                    <a:pt x="8437" y="7656"/>
                    <a:pt x="7934" y="9023"/>
                  </a:cubicBezTo>
                  <a:cubicBezTo>
                    <a:pt x="7432" y="10390"/>
                    <a:pt x="7181" y="11757"/>
                    <a:pt x="7558" y="12851"/>
                  </a:cubicBezTo>
                  <a:cubicBezTo>
                    <a:pt x="7934" y="13944"/>
                    <a:pt x="8939" y="14765"/>
                    <a:pt x="10069" y="14901"/>
                  </a:cubicBezTo>
                  <a:cubicBezTo>
                    <a:pt x="11199" y="15038"/>
                    <a:pt x="12455" y="14491"/>
                    <a:pt x="13460" y="12987"/>
                  </a:cubicBezTo>
                  <a:cubicBezTo>
                    <a:pt x="14465" y="11484"/>
                    <a:pt x="15218" y="9023"/>
                    <a:pt x="15093" y="7246"/>
                  </a:cubicBezTo>
                  <a:cubicBezTo>
                    <a:pt x="14967" y="5468"/>
                    <a:pt x="13962" y="4375"/>
                    <a:pt x="12330" y="4238"/>
                  </a:cubicBezTo>
                  <a:cubicBezTo>
                    <a:pt x="10697" y="4101"/>
                    <a:pt x="8437" y="4922"/>
                    <a:pt x="7055" y="6289"/>
                  </a:cubicBezTo>
                  <a:cubicBezTo>
                    <a:pt x="5674" y="7656"/>
                    <a:pt x="5172" y="9570"/>
                    <a:pt x="5423" y="10937"/>
                  </a:cubicBezTo>
                  <a:cubicBezTo>
                    <a:pt x="5674" y="12304"/>
                    <a:pt x="6679" y="13124"/>
                    <a:pt x="7934" y="13397"/>
                  </a:cubicBezTo>
                  <a:cubicBezTo>
                    <a:pt x="9190" y="13671"/>
                    <a:pt x="10697" y="13397"/>
                    <a:pt x="11953" y="11757"/>
                  </a:cubicBezTo>
                  <a:cubicBezTo>
                    <a:pt x="13209" y="10116"/>
                    <a:pt x="14213" y="7109"/>
                    <a:pt x="14339" y="5058"/>
                  </a:cubicBezTo>
                  <a:cubicBezTo>
                    <a:pt x="14465" y="3008"/>
                    <a:pt x="13711" y="1914"/>
                    <a:pt x="12079" y="1504"/>
                  </a:cubicBezTo>
                  <a:cubicBezTo>
                    <a:pt x="10446" y="1094"/>
                    <a:pt x="7934" y="1367"/>
                    <a:pt x="6553" y="2461"/>
                  </a:cubicBezTo>
                  <a:cubicBezTo>
                    <a:pt x="5172" y="3554"/>
                    <a:pt x="4920" y="5468"/>
                    <a:pt x="5799" y="7246"/>
                  </a:cubicBezTo>
                  <a:cubicBezTo>
                    <a:pt x="6679" y="9023"/>
                    <a:pt x="8688" y="10663"/>
                    <a:pt x="10320" y="11347"/>
                  </a:cubicBezTo>
                  <a:cubicBezTo>
                    <a:pt x="11953" y="12030"/>
                    <a:pt x="13209" y="11757"/>
                    <a:pt x="14213" y="9980"/>
                  </a:cubicBezTo>
                  <a:cubicBezTo>
                    <a:pt x="15218" y="8203"/>
                    <a:pt x="15972" y="4922"/>
                    <a:pt x="15846" y="2871"/>
                  </a:cubicBezTo>
                  <a:cubicBezTo>
                    <a:pt x="15720" y="820"/>
                    <a:pt x="14716" y="0"/>
                    <a:pt x="12832" y="0"/>
                  </a:cubicBezTo>
                  <a:cubicBezTo>
                    <a:pt x="10948" y="0"/>
                    <a:pt x="8186" y="820"/>
                    <a:pt x="6553" y="1914"/>
                  </a:cubicBezTo>
                  <a:cubicBezTo>
                    <a:pt x="4920" y="3008"/>
                    <a:pt x="4418" y="4375"/>
                    <a:pt x="4544" y="6289"/>
                  </a:cubicBezTo>
                  <a:cubicBezTo>
                    <a:pt x="4669" y="8203"/>
                    <a:pt x="5423" y="10663"/>
                    <a:pt x="7306" y="11757"/>
                  </a:cubicBezTo>
                  <a:cubicBezTo>
                    <a:pt x="9190" y="12851"/>
                    <a:pt x="12204" y="12577"/>
                    <a:pt x="14088" y="11894"/>
                  </a:cubicBezTo>
                  <a:cubicBezTo>
                    <a:pt x="15972" y="11210"/>
                    <a:pt x="16725" y="10116"/>
                    <a:pt x="17102" y="8886"/>
                  </a:cubicBezTo>
                  <a:cubicBezTo>
                    <a:pt x="17479" y="7656"/>
                    <a:pt x="17479" y="6289"/>
                    <a:pt x="16348" y="5058"/>
                  </a:cubicBezTo>
                  <a:cubicBezTo>
                    <a:pt x="15218" y="3828"/>
                    <a:pt x="12958" y="2734"/>
                    <a:pt x="10697" y="3008"/>
                  </a:cubicBezTo>
                  <a:cubicBezTo>
                    <a:pt x="8437" y="3281"/>
                    <a:pt x="6176" y="4922"/>
                    <a:pt x="5046" y="6835"/>
                  </a:cubicBezTo>
                  <a:cubicBezTo>
                    <a:pt x="3916" y="8749"/>
                    <a:pt x="3916" y="10937"/>
                    <a:pt x="5799" y="12577"/>
                  </a:cubicBezTo>
                  <a:cubicBezTo>
                    <a:pt x="7683" y="14218"/>
                    <a:pt x="11451" y="15311"/>
                    <a:pt x="14339" y="14901"/>
                  </a:cubicBezTo>
                  <a:cubicBezTo>
                    <a:pt x="17227" y="14491"/>
                    <a:pt x="19237" y="12577"/>
                    <a:pt x="20241" y="10937"/>
                  </a:cubicBezTo>
                  <a:cubicBezTo>
                    <a:pt x="21246" y="9296"/>
                    <a:pt x="21246" y="7929"/>
                    <a:pt x="19613" y="6699"/>
                  </a:cubicBezTo>
                  <a:cubicBezTo>
                    <a:pt x="17981" y="5468"/>
                    <a:pt x="14716" y="4375"/>
                    <a:pt x="11953" y="4511"/>
                  </a:cubicBezTo>
                  <a:cubicBezTo>
                    <a:pt x="9190" y="4648"/>
                    <a:pt x="6930" y="6015"/>
                    <a:pt x="5548" y="7382"/>
                  </a:cubicBezTo>
                  <a:cubicBezTo>
                    <a:pt x="4167" y="8749"/>
                    <a:pt x="3665" y="10116"/>
                    <a:pt x="3916" y="11210"/>
                  </a:cubicBezTo>
                  <a:cubicBezTo>
                    <a:pt x="4167" y="12304"/>
                    <a:pt x="5172" y="13124"/>
                    <a:pt x="7055" y="13534"/>
                  </a:cubicBezTo>
                  <a:cubicBezTo>
                    <a:pt x="8939" y="13944"/>
                    <a:pt x="11702" y="13944"/>
                    <a:pt x="13837" y="12851"/>
                  </a:cubicBezTo>
                  <a:cubicBezTo>
                    <a:pt x="15972" y="11757"/>
                    <a:pt x="17479" y="9570"/>
                    <a:pt x="17981" y="7792"/>
                  </a:cubicBezTo>
                  <a:cubicBezTo>
                    <a:pt x="18483" y="6015"/>
                    <a:pt x="17981" y="4648"/>
                    <a:pt x="16474" y="3281"/>
                  </a:cubicBezTo>
                  <a:cubicBezTo>
                    <a:pt x="14967" y="1914"/>
                    <a:pt x="12455" y="547"/>
                    <a:pt x="9944" y="1777"/>
                  </a:cubicBezTo>
                  <a:cubicBezTo>
                    <a:pt x="7432" y="3008"/>
                    <a:pt x="4920" y="6835"/>
                    <a:pt x="4293" y="10527"/>
                  </a:cubicBezTo>
                  <a:cubicBezTo>
                    <a:pt x="3665" y="14218"/>
                    <a:pt x="4920" y="17772"/>
                    <a:pt x="6804" y="19413"/>
                  </a:cubicBezTo>
                  <a:cubicBezTo>
                    <a:pt x="8688" y="21053"/>
                    <a:pt x="11199" y="20780"/>
                    <a:pt x="13586" y="18729"/>
                  </a:cubicBezTo>
                  <a:cubicBezTo>
                    <a:pt x="15972" y="16678"/>
                    <a:pt x="18232" y="12851"/>
                    <a:pt x="19237" y="10116"/>
                  </a:cubicBezTo>
                  <a:cubicBezTo>
                    <a:pt x="20241" y="7382"/>
                    <a:pt x="19990" y="5742"/>
                    <a:pt x="18609" y="4648"/>
                  </a:cubicBezTo>
                  <a:cubicBezTo>
                    <a:pt x="17227" y="3554"/>
                    <a:pt x="14716" y="3008"/>
                    <a:pt x="12204" y="3554"/>
                  </a:cubicBezTo>
                  <a:cubicBezTo>
                    <a:pt x="9693" y="4101"/>
                    <a:pt x="7181" y="5742"/>
                    <a:pt x="5799" y="8339"/>
                  </a:cubicBezTo>
                  <a:cubicBezTo>
                    <a:pt x="4418" y="10937"/>
                    <a:pt x="4167" y="14491"/>
                    <a:pt x="5297" y="16815"/>
                  </a:cubicBezTo>
                  <a:cubicBezTo>
                    <a:pt x="6427" y="19139"/>
                    <a:pt x="8939" y="20233"/>
                    <a:pt x="11451" y="20233"/>
                  </a:cubicBezTo>
                  <a:cubicBezTo>
                    <a:pt x="13962" y="20233"/>
                    <a:pt x="16474" y="19139"/>
                    <a:pt x="17981" y="17362"/>
                  </a:cubicBezTo>
                  <a:cubicBezTo>
                    <a:pt x="19488" y="15585"/>
                    <a:pt x="19990" y="13124"/>
                    <a:pt x="18860" y="11347"/>
                  </a:cubicBezTo>
                  <a:cubicBezTo>
                    <a:pt x="17730" y="9570"/>
                    <a:pt x="14967" y="8476"/>
                    <a:pt x="12455" y="8613"/>
                  </a:cubicBezTo>
                  <a:cubicBezTo>
                    <a:pt x="9944" y="8749"/>
                    <a:pt x="7683" y="10116"/>
                    <a:pt x="6427" y="11484"/>
                  </a:cubicBezTo>
                  <a:cubicBezTo>
                    <a:pt x="5172" y="12851"/>
                    <a:pt x="4920" y="14218"/>
                    <a:pt x="5799" y="15585"/>
                  </a:cubicBezTo>
                  <a:cubicBezTo>
                    <a:pt x="6679" y="16952"/>
                    <a:pt x="8688" y="18319"/>
                    <a:pt x="10823" y="18592"/>
                  </a:cubicBezTo>
                  <a:cubicBezTo>
                    <a:pt x="12958" y="18866"/>
                    <a:pt x="15218" y="18046"/>
                    <a:pt x="16851" y="16268"/>
                  </a:cubicBezTo>
                  <a:cubicBezTo>
                    <a:pt x="18483" y="14491"/>
                    <a:pt x="19488" y="11757"/>
                    <a:pt x="19613" y="9843"/>
                  </a:cubicBezTo>
                  <a:cubicBezTo>
                    <a:pt x="19739" y="7929"/>
                    <a:pt x="18986" y="6835"/>
                    <a:pt x="16599" y="6972"/>
                  </a:cubicBezTo>
                  <a:cubicBezTo>
                    <a:pt x="14213" y="7109"/>
                    <a:pt x="10195" y="8476"/>
                    <a:pt x="7683" y="9843"/>
                  </a:cubicBezTo>
                  <a:cubicBezTo>
                    <a:pt x="5172" y="11210"/>
                    <a:pt x="4167" y="12577"/>
                    <a:pt x="3665" y="14081"/>
                  </a:cubicBezTo>
                  <a:cubicBezTo>
                    <a:pt x="3162" y="15585"/>
                    <a:pt x="3162" y="17225"/>
                    <a:pt x="5172" y="17772"/>
                  </a:cubicBezTo>
                  <a:cubicBezTo>
                    <a:pt x="7181" y="18319"/>
                    <a:pt x="11199" y="17772"/>
                    <a:pt x="13837" y="16815"/>
                  </a:cubicBezTo>
                  <a:cubicBezTo>
                    <a:pt x="16474" y="15858"/>
                    <a:pt x="17730" y="14491"/>
                    <a:pt x="18358" y="13124"/>
                  </a:cubicBezTo>
                  <a:cubicBezTo>
                    <a:pt x="18986" y="11757"/>
                    <a:pt x="18986" y="10390"/>
                    <a:pt x="18358" y="9433"/>
                  </a:cubicBezTo>
                  <a:cubicBezTo>
                    <a:pt x="17730" y="8476"/>
                    <a:pt x="16474" y="7929"/>
                    <a:pt x="13711" y="8613"/>
                  </a:cubicBezTo>
                  <a:cubicBezTo>
                    <a:pt x="10948" y="9296"/>
                    <a:pt x="6679" y="11210"/>
                    <a:pt x="4167" y="12714"/>
                  </a:cubicBezTo>
                  <a:cubicBezTo>
                    <a:pt x="1655" y="14218"/>
                    <a:pt x="902" y="15311"/>
                    <a:pt x="399" y="16542"/>
                  </a:cubicBezTo>
                  <a:cubicBezTo>
                    <a:pt x="-103" y="17772"/>
                    <a:pt x="-354" y="19139"/>
                    <a:pt x="1027" y="20096"/>
                  </a:cubicBezTo>
                  <a:cubicBezTo>
                    <a:pt x="2409" y="21053"/>
                    <a:pt x="5423" y="21600"/>
                    <a:pt x="8311" y="21327"/>
                  </a:cubicBezTo>
                  <a:cubicBezTo>
                    <a:pt x="11199" y="21053"/>
                    <a:pt x="13962" y="19959"/>
                    <a:pt x="15972" y="18866"/>
                  </a:cubicBezTo>
                  <a:cubicBezTo>
                    <a:pt x="17981" y="17772"/>
                    <a:pt x="19237" y="16678"/>
                    <a:pt x="19613" y="15448"/>
                  </a:cubicBezTo>
                  <a:cubicBezTo>
                    <a:pt x="19990" y="14218"/>
                    <a:pt x="19488" y="12851"/>
                    <a:pt x="17227" y="12304"/>
                  </a:cubicBezTo>
                  <a:cubicBezTo>
                    <a:pt x="14967" y="11757"/>
                    <a:pt x="10948" y="12030"/>
                    <a:pt x="8311" y="12441"/>
                  </a:cubicBezTo>
                  <a:cubicBezTo>
                    <a:pt x="5674" y="12851"/>
                    <a:pt x="4418" y="13397"/>
                    <a:pt x="3665" y="14354"/>
                  </a:cubicBezTo>
                  <a:cubicBezTo>
                    <a:pt x="2911" y="15311"/>
                    <a:pt x="2660" y="16678"/>
                    <a:pt x="3413" y="17635"/>
                  </a:cubicBezTo>
                  <a:cubicBezTo>
                    <a:pt x="4167" y="18592"/>
                    <a:pt x="5925" y="19139"/>
                    <a:pt x="8437" y="19276"/>
                  </a:cubicBezTo>
                  <a:cubicBezTo>
                    <a:pt x="10948" y="19413"/>
                    <a:pt x="14213" y="19139"/>
                    <a:pt x="16474" y="18729"/>
                  </a:cubicBezTo>
                  <a:cubicBezTo>
                    <a:pt x="18734" y="18319"/>
                    <a:pt x="19990" y="17772"/>
                    <a:pt x="20618" y="16815"/>
                  </a:cubicBezTo>
                  <a:cubicBezTo>
                    <a:pt x="21246" y="15858"/>
                    <a:pt x="21246" y="14491"/>
                    <a:pt x="20618" y="13671"/>
                  </a:cubicBezTo>
                  <a:cubicBezTo>
                    <a:pt x="19990" y="12851"/>
                    <a:pt x="18734" y="12577"/>
                    <a:pt x="15972" y="12714"/>
                  </a:cubicBezTo>
                  <a:cubicBezTo>
                    <a:pt x="13209" y="12851"/>
                    <a:pt x="8939" y="13397"/>
                    <a:pt x="6302" y="14081"/>
                  </a:cubicBezTo>
                  <a:cubicBezTo>
                    <a:pt x="3665" y="14765"/>
                    <a:pt x="2660" y="15585"/>
                    <a:pt x="2911" y="16132"/>
                  </a:cubicBezTo>
                  <a:cubicBezTo>
                    <a:pt x="3162" y="16678"/>
                    <a:pt x="4669" y="16952"/>
                    <a:pt x="7558" y="16952"/>
                  </a:cubicBezTo>
                  <a:cubicBezTo>
                    <a:pt x="10446" y="16952"/>
                    <a:pt x="14716" y="16678"/>
                    <a:pt x="17353" y="16132"/>
                  </a:cubicBezTo>
                  <a:cubicBezTo>
                    <a:pt x="19990" y="15585"/>
                    <a:pt x="20995" y="14765"/>
                    <a:pt x="20744" y="14218"/>
                  </a:cubicBezTo>
                  <a:cubicBezTo>
                    <a:pt x="20493" y="13671"/>
                    <a:pt x="18986" y="13397"/>
                    <a:pt x="16851" y="13534"/>
                  </a:cubicBezTo>
                  <a:cubicBezTo>
                    <a:pt x="14716" y="13671"/>
                    <a:pt x="11953" y="14218"/>
                    <a:pt x="9944" y="14765"/>
                  </a:cubicBezTo>
                  <a:cubicBezTo>
                    <a:pt x="7934" y="15311"/>
                    <a:pt x="6679" y="15858"/>
                    <a:pt x="6679" y="16132"/>
                  </a:cubicBezTo>
                  <a:cubicBezTo>
                    <a:pt x="6679" y="16405"/>
                    <a:pt x="7934" y="16405"/>
                    <a:pt x="9944" y="15858"/>
                  </a:cubicBezTo>
                  <a:cubicBezTo>
                    <a:pt x="11953" y="15311"/>
                    <a:pt x="14716" y="14218"/>
                    <a:pt x="16474" y="13124"/>
                  </a:cubicBezTo>
                  <a:cubicBezTo>
                    <a:pt x="18232" y="12030"/>
                    <a:pt x="18986" y="10937"/>
                    <a:pt x="18232" y="10390"/>
                  </a:cubicBezTo>
                  <a:cubicBezTo>
                    <a:pt x="17479" y="9843"/>
                    <a:pt x="15218" y="9843"/>
                    <a:pt x="12958" y="9980"/>
                  </a:cubicBezTo>
                  <a:cubicBezTo>
                    <a:pt x="10697" y="10116"/>
                    <a:pt x="8437" y="10390"/>
                    <a:pt x="8311" y="10937"/>
                  </a:cubicBezTo>
                  <a:cubicBezTo>
                    <a:pt x="8186" y="11484"/>
                    <a:pt x="10195" y="12304"/>
                    <a:pt x="12204" y="13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8" name="Line"/>
            <p:cNvSpPr/>
            <p:nvPr/>
          </p:nvSpPr>
          <p:spPr>
            <a:xfrm>
              <a:off x="4081282" y="2762250"/>
              <a:ext cx="660401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23" y="1950"/>
                    <a:pt x="3046" y="3900"/>
                    <a:pt x="4881" y="5775"/>
                  </a:cubicBezTo>
                  <a:cubicBezTo>
                    <a:pt x="6715" y="7650"/>
                    <a:pt x="8862" y="9450"/>
                    <a:pt x="11042" y="11325"/>
                  </a:cubicBezTo>
                  <a:cubicBezTo>
                    <a:pt x="13223" y="13200"/>
                    <a:pt x="15438" y="15150"/>
                    <a:pt x="17169" y="16800"/>
                  </a:cubicBezTo>
                  <a:cubicBezTo>
                    <a:pt x="18900" y="18450"/>
                    <a:pt x="20146" y="19800"/>
                    <a:pt x="20804" y="20550"/>
                  </a:cubicBezTo>
                  <a:cubicBezTo>
                    <a:pt x="21462" y="21300"/>
                    <a:pt x="21531" y="214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9" name="Line"/>
            <p:cNvSpPr/>
            <p:nvPr/>
          </p:nvSpPr>
          <p:spPr>
            <a:xfrm>
              <a:off x="4697232" y="2952750"/>
              <a:ext cx="45035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1" h="21600" fill="norm" stroke="1" extrusionOk="0">
                  <a:moveTo>
                    <a:pt x="11270" y="0"/>
                  </a:moveTo>
                  <a:cubicBezTo>
                    <a:pt x="8452" y="873"/>
                    <a:pt x="5635" y="1745"/>
                    <a:pt x="6104" y="2618"/>
                  </a:cubicBezTo>
                  <a:cubicBezTo>
                    <a:pt x="6574" y="3491"/>
                    <a:pt x="10330" y="4364"/>
                    <a:pt x="14087" y="6218"/>
                  </a:cubicBezTo>
                  <a:cubicBezTo>
                    <a:pt x="17843" y="8073"/>
                    <a:pt x="21600" y="10909"/>
                    <a:pt x="19252" y="13636"/>
                  </a:cubicBezTo>
                  <a:cubicBezTo>
                    <a:pt x="16904" y="16364"/>
                    <a:pt x="8452" y="189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0" name="Line"/>
            <p:cNvSpPr/>
            <p:nvPr/>
          </p:nvSpPr>
          <p:spPr>
            <a:xfrm>
              <a:off x="4887732" y="3086099"/>
              <a:ext cx="190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1" name="Line"/>
            <p:cNvSpPr/>
            <p:nvPr/>
          </p:nvSpPr>
          <p:spPr>
            <a:xfrm>
              <a:off x="4906782" y="3016250"/>
              <a:ext cx="1" cy="63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2" name="Line"/>
            <p:cNvSpPr/>
            <p:nvPr/>
          </p:nvSpPr>
          <p:spPr>
            <a:xfrm>
              <a:off x="4920276" y="2915460"/>
              <a:ext cx="144249" cy="250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162" fill="norm" stroke="1" extrusionOk="0">
                  <a:moveTo>
                    <a:pt x="14909" y="15462"/>
                  </a:moveTo>
                  <a:cubicBezTo>
                    <a:pt x="13657" y="14748"/>
                    <a:pt x="12405" y="14034"/>
                    <a:pt x="10213" y="14123"/>
                  </a:cubicBezTo>
                  <a:cubicBezTo>
                    <a:pt x="8022" y="14213"/>
                    <a:pt x="4892" y="15105"/>
                    <a:pt x="3013" y="15998"/>
                  </a:cubicBezTo>
                  <a:cubicBezTo>
                    <a:pt x="1135" y="16890"/>
                    <a:pt x="509" y="17783"/>
                    <a:pt x="196" y="18675"/>
                  </a:cubicBezTo>
                  <a:cubicBezTo>
                    <a:pt x="-117" y="19568"/>
                    <a:pt x="-117" y="20460"/>
                    <a:pt x="666" y="20907"/>
                  </a:cubicBezTo>
                  <a:cubicBezTo>
                    <a:pt x="1448" y="21353"/>
                    <a:pt x="3013" y="21353"/>
                    <a:pt x="6144" y="19746"/>
                  </a:cubicBezTo>
                  <a:cubicBezTo>
                    <a:pt x="9274" y="18140"/>
                    <a:pt x="13970" y="14927"/>
                    <a:pt x="16787" y="11892"/>
                  </a:cubicBezTo>
                  <a:cubicBezTo>
                    <a:pt x="19605" y="8857"/>
                    <a:pt x="20544" y="6001"/>
                    <a:pt x="21013" y="4127"/>
                  </a:cubicBezTo>
                  <a:cubicBezTo>
                    <a:pt x="21483" y="2252"/>
                    <a:pt x="21483" y="1360"/>
                    <a:pt x="20700" y="735"/>
                  </a:cubicBezTo>
                  <a:cubicBezTo>
                    <a:pt x="19918" y="110"/>
                    <a:pt x="18353" y="-247"/>
                    <a:pt x="17100" y="199"/>
                  </a:cubicBezTo>
                  <a:cubicBezTo>
                    <a:pt x="15848" y="646"/>
                    <a:pt x="14909" y="1895"/>
                    <a:pt x="14440" y="5198"/>
                  </a:cubicBezTo>
                  <a:cubicBezTo>
                    <a:pt x="13970" y="8500"/>
                    <a:pt x="13970" y="13855"/>
                    <a:pt x="13970" y="19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3" name="Line"/>
            <p:cNvSpPr/>
            <p:nvPr/>
          </p:nvSpPr>
          <p:spPr>
            <a:xfrm>
              <a:off x="5076612" y="2898687"/>
              <a:ext cx="302460" cy="282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321" fill="norm" stroke="1" extrusionOk="0">
                  <a:moveTo>
                    <a:pt x="114" y="15127"/>
                  </a:moveTo>
                  <a:cubicBezTo>
                    <a:pt x="710" y="15607"/>
                    <a:pt x="1306" y="16087"/>
                    <a:pt x="1976" y="16167"/>
                  </a:cubicBezTo>
                  <a:cubicBezTo>
                    <a:pt x="2646" y="16247"/>
                    <a:pt x="3391" y="15927"/>
                    <a:pt x="3913" y="15367"/>
                  </a:cubicBezTo>
                  <a:cubicBezTo>
                    <a:pt x="4434" y="14807"/>
                    <a:pt x="4732" y="14007"/>
                    <a:pt x="4359" y="13527"/>
                  </a:cubicBezTo>
                  <a:cubicBezTo>
                    <a:pt x="3987" y="13047"/>
                    <a:pt x="2944" y="12887"/>
                    <a:pt x="2125" y="13047"/>
                  </a:cubicBezTo>
                  <a:cubicBezTo>
                    <a:pt x="1306" y="13207"/>
                    <a:pt x="710" y="13687"/>
                    <a:pt x="337" y="14727"/>
                  </a:cubicBezTo>
                  <a:cubicBezTo>
                    <a:pt x="-35" y="15767"/>
                    <a:pt x="-184" y="17367"/>
                    <a:pt x="337" y="18567"/>
                  </a:cubicBezTo>
                  <a:cubicBezTo>
                    <a:pt x="859" y="19767"/>
                    <a:pt x="2050" y="20567"/>
                    <a:pt x="3689" y="20567"/>
                  </a:cubicBezTo>
                  <a:cubicBezTo>
                    <a:pt x="5328" y="20567"/>
                    <a:pt x="7413" y="19767"/>
                    <a:pt x="8605" y="18967"/>
                  </a:cubicBezTo>
                  <a:cubicBezTo>
                    <a:pt x="9797" y="18167"/>
                    <a:pt x="10095" y="17367"/>
                    <a:pt x="9797" y="16967"/>
                  </a:cubicBezTo>
                  <a:cubicBezTo>
                    <a:pt x="9499" y="16567"/>
                    <a:pt x="8605" y="16567"/>
                    <a:pt x="7786" y="16807"/>
                  </a:cubicBezTo>
                  <a:cubicBezTo>
                    <a:pt x="6966" y="17047"/>
                    <a:pt x="6222" y="17527"/>
                    <a:pt x="6147" y="18007"/>
                  </a:cubicBezTo>
                  <a:cubicBezTo>
                    <a:pt x="6073" y="18487"/>
                    <a:pt x="6668" y="18967"/>
                    <a:pt x="7339" y="19127"/>
                  </a:cubicBezTo>
                  <a:cubicBezTo>
                    <a:pt x="8009" y="19287"/>
                    <a:pt x="8754" y="19127"/>
                    <a:pt x="9201" y="19527"/>
                  </a:cubicBezTo>
                  <a:cubicBezTo>
                    <a:pt x="9648" y="19927"/>
                    <a:pt x="9797" y="20887"/>
                    <a:pt x="10244" y="21207"/>
                  </a:cubicBezTo>
                  <a:cubicBezTo>
                    <a:pt x="10690" y="21527"/>
                    <a:pt x="11435" y="21207"/>
                    <a:pt x="12553" y="19847"/>
                  </a:cubicBezTo>
                  <a:cubicBezTo>
                    <a:pt x="13670" y="18487"/>
                    <a:pt x="15159" y="16087"/>
                    <a:pt x="16649" y="12887"/>
                  </a:cubicBezTo>
                  <a:cubicBezTo>
                    <a:pt x="18139" y="9687"/>
                    <a:pt x="19628" y="5687"/>
                    <a:pt x="20448" y="3287"/>
                  </a:cubicBezTo>
                  <a:cubicBezTo>
                    <a:pt x="21267" y="887"/>
                    <a:pt x="21416" y="87"/>
                    <a:pt x="21193" y="7"/>
                  </a:cubicBezTo>
                  <a:cubicBezTo>
                    <a:pt x="20969" y="-73"/>
                    <a:pt x="20373" y="567"/>
                    <a:pt x="19703" y="2327"/>
                  </a:cubicBezTo>
                  <a:cubicBezTo>
                    <a:pt x="19033" y="4087"/>
                    <a:pt x="18288" y="6967"/>
                    <a:pt x="17766" y="10087"/>
                  </a:cubicBezTo>
                  <a:cubicBezTo>
                    <a:pt x="17245" y="13207"/>
                    <a:pt x="16947" y="16567"/>
                    <a:pt x="16649" y="19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4" name="Line"/>
            <p:cNvSpPr/>
            <p:nvPr/>
          </p:nvSpPr>
          <p:spPr>
            <a:xfrm>
              <a:off x="4900432" y="3371849"/>
              <a:ext cx="120651" cy="163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fill="norm" stroke="1" extrusionOk="0">
                  <a:moveTo>
                    <a:pt x="0" y="0"/>
                  </a:moveTo>
                  <a:cubicBezTo>
                    <a:pt x="1137" y="5538"/>
                    <a:pt x="2274" y="11077"/>
                    <a:pt x="3411" y="14400"/>
                  </a:cubicBezTo>
                  <a:cubicBezTo>
                    <a:pt x="4547" y="17723"/>
                    <a:pt x="5684" y="18831"/>
                    <a:pt x="7011" y="19800"/>
                  </a:cubicBezTo>
                  <a:cubicBezTo>
                    <a:pt x="8337" y="20769"/>
                    <a:pt x="9853" y="21600"/>
                    <a:pt x="10989" y="21323"/>
                  </a:cubicBezTo>
                  <a:cubicBezTo>
                    <a:pt x="12126" y="21046"/>
                    <a:pt x="12884" y="19662"/>
                    <a:pt x="13832" y="17169"/>
                  </a:cubicBezTo>
                  <a:cubicBezTo>
                    <a:pt x="14779" y="14677"/>
                    <a:pt x="15916" y="11077"/>
                    <a:pt x="17242" y="8723"/>
                  </a:cubicBezTo>
                  <a:cubicBezTo>
                    <a:pt x="18568" y="6369"/>
                    <a:pt x="20084" y="5262"/>
                    <a:pt x="21600" y="4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5" name="Line"/>
            <p:cNvSpPr/>
            <p:nvPr/>
          </p:nvSpPr>
          <p:spPr>
            <a:xfrm>
              <a:off x="5028226" y="3272144"/>
              <a:ext cx="437357" cy="282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385" fill="norm" stroke="1" extrusionOk="0">
                  <a:moveTo>
                    <a:pt x="2152" y="13777"/>
                  </a:moveTo>
                  <a:cubicBezTo>
                    <a:pt x="1631" y="13777"/>
                    <a:pt x="1109" y="13777"/>
                    <a:pt x="744" y="14177"/>
                  </a:cubicBezTo>
                  <a:cubicBezTo>
                    <a:pt x="378" y="14577"/>
                    <a:pt x="170" y="15377"/>
                    <a:pt x="65" y="16177"/>
                  </a:cubicBezTo>
                  <a:cubicBezTo>
                    <a:pt x="-39" y="16977"/>
                    <a:pt x="-39" y="17777"/>
                    <a:pt x="222" y="18257"/>
                  </a:cubicBezTo>
                  <a:cubicBezTo>
                    <a:pt x="483" y="18737"/>
                    <a:pt x="1004" y="18897"/>
                    <a:pt x="1422" y="18657"/>
                  </a:cubicBezTo>
                  <a:cubicBezTo>
                    <a:pt x="1839" y="18417"/>
                    <a:pt x="2152" y="17777"/>
                    <a:pt x="2465" y="17137"/>
                  </a:cubicBezTo>
                  <a:cubicBezTo>
                    <a:pt x="2778" y="16497"/>
                    <a:pt x="3091" y="15857"/>
                    <a:pt x="3300" y="16177"/>
                  </a:cubicBezTo>
                  <a:cubicBezTo>
                    <a:pt x="3509" y="16497"/>
                    <a:pt x="3613" y="17777"/>
                    <a:pt x="3874" y="18177"/>
                  </a:cubicBezTo>
                  <a:cubicBezTo>
                    <a:pt x="4135" y="18577"/>
                    <a:pt x="4552" y="18097"/>
                    <a:pt x="5335" y="15777"/>
                  </a:cubicBezTo>
                  <a:cubicBezTo>
                    <a:pt x="6118" y="13457"/>
                    <a:pt x="7265" y="9297"/>
                    <a:pt x="7891" y="6817"/>
                  </a:cubicBezTo>
                  <a:cubicBezTo>
                    <a:pt x="8518" y="4337"/>
                    <a:pt x="8622" y="3537"/>
                    <a:pt x="8778" y="2497"/>
                  </a:cubicBezTo>
                  <a:cubicBezTo>
                    <a:pt x="8935" y="1457"/>
                    <a:pt x="9144" y="177"/>
                    <a:pt x="9039" y="17"/>
                  </a:cubicBezTo>
                  <a:cubicBezTo>
                    <a:pt x="8935" y="-143"/>
                    <a:pt x="8518" y="817"/>
                    <a:pt x="7944" y="3857"/>
                  </a:cubicBezTo>
                  <a:cubicBezTo>
                    <a:pt x="7370" y="6897"/>
                    <a:pt x="6639" y="12017"/>
                    <a:pt x="6274" y="14977"/>
                  </a:cubicBezTo>
                  <a:cubicBezTo>
                    <a:pt x="5909" y="17937"/>
                    <a:pt x="5909" y="18737"/>
                    <a:pt x="6118" y="19377"/>
                  </a:cubicBezTo>
                  <a:cubicBezTo>
                    <a:pt x="6326" y="20017"/>
                    <a:pt x="6744" y="20497"/>
                    <a:pt x="7109" y="20337"/>
                  </a:cubicBezTo>
                  <a:cubicBezTo>
                    <a:pt x="7474" y="20177"/>
                    <a:pt x="7787" y="19377"/>
                    <a:pt x="8048" y="18497"/>
                  </a:cubicBezTo>
                  <a:cubicBezTo>
                    <a:pt x="8309" y="17617"/>
                    <a:pt x="8518" y="16657"/>
                    <a:pt x="8883" y="16257"/>
                  </a:cubicBezTo>
                  <a:cubicBezTo>
                    <a:pt x="9248" y="15857"/>
                    <a:pt x="9770" y="16017"/>
                    <a:pt x="10031" y="16497"/>
                  </a:cubicBezTo>
                  <a:cubicBezTo>
                    <a:pt x="10291" y="16977"/>
                    <a:pt x="10291" y="17777"/>
                    <a:pt x="10396" y="18577"/>
                  </a:cubicBezTo>
                  <a:cubicBezTo>
                    <a:pt x="10500" y="19377"/>
                    <a:pt x="10709" y="20177"/>
                    <a:pt x="11074" y="20577"/>
                  </a:cubicBezTo>
                  <a:cubicBezTo>
                    <a:pt x="11439" y="20977"/>
                    <a:pt x="11961" y="20977"/>
                    <a:pt x="12691" y="20657"/>
                  </a:cubicBezTo>
                  <a:cubicBezTo>
                    <a:pt x="13422" y="20337"/>
                    <a:pt x="14361" y="19697"/>
                    <a:pt x="15091" y="18657"/>
                  </a:cubicBezTo>
                  <a:cubicBezTo>
                    <a:pt x="15822" y="17617"/>
                    <a:pt x="16344" y="16177"/>
                    <a:pt x="16657" y="15057"/>
                  </a:cubicBezTo>
                  <a:cubicBezTo>
                    <a:pt x="16970" y="13937"/>
                    <a:pt x="17074" y="13137"/>
                    <a:pt x="16865" y="12737"/>
                  </a:cubicBezTo>
                  <a:cubicBezTo>
                    <a:pt x="16657" y="12337"/>
                    <a:pt x="16135" y="12337"/>
                    <a:pt x="15718" y="12817"/>
                  </a:cubicBezTo>
                  <a:cubicBezTo>
                    <a:pt x="15300" y="13297"/>
                    <a:pt x="14987" y="14257"/>
                    <a:pt x="14726" y="15617"/>
                  </a:cubicBezTo>
                  <a:cubicBezTo>
                    <a:pt x="14465" y="16977"/>
                    <a:pt x="14257" y="18737"/>
                    <a:pt x="14361" y="19857"/>
                  </a:cubicBezTo>
                  <a:cubicBezTo>
                    <a:pt x="14465" y="20977"/>
                    <a:pt x="14883" y="21457"/>
                    <a:pt x="16135" y="21377"/>
                  </a:cubicBezTo>
                  <a:cubicBezTo>
                    <a:pt x="17387" y="21297"/>
                    <a:pt x="19474" y="20657"/>
                    <a:pt x="21561" y="20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6" name="Line"/>
            <p:cNvSpPr/>
            <p:nvPr/>
          </p:nvSpPr>
          <p:spPr>
            <a:xfrm>
              <a:off x="3643132" y="1758950"/>
              <a:ext cx="27707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600" fill="norm" stroke="1" extrusionOk="0">
                  <a:moveTo>
                    <a:pt x="0" y="0"/>
                  </a:moveTo>
                  <a:cubicBezTo>
                    <a:pt x="4255" y="3086"/>
                    <a:pt x="8509" y="6171"/>
                    <a:pt x="11700" y="8640"/>
                  </a:cubicBezTo>
                  <a:cubicBezTo>
                    <a:pt x="14891" y="11109"/>
                    <a:pt x="17018" y="12960"/>
                    <a:pt x="18573" y="14606"/>
                  </a:cubicBezTo>
                  <a:cubicBezTo>
                    <a:pt x="20127" y="16251"/>
                    <a:pt x="21109" y="17691"/>
                    <a:pt x="21355" y="18823"/>
                  </a:cubicBezTo>
                  <a:cubicBezTo>
                    <a:pt x="21600" y="19954"/>
                    <a:pt x="21109" y="20777"/>
                    <a:pt x="20618" y="2160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7" name="Line"/>
            <p:cNvSpPr/>
            <p:nvPr/>
          </p:nvSpPr>
          <p:spPr>
            <a:xfrm>
              <a:off x="3736876" y="1625600"/>
              <a:ext cx="172957" cy="366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522" fill="norm" stroke="1" extrusionOk="0">
                  <a:moveTo>
                    <a:pt x="21265" y="0"/>
                  </a:moveTo>
                  <a:cubicBezTo>
                    <a:pt x="18142" y="3228"/>
                    <a:pt x="15019" y="6455"/>
                    <a:pt x="11506" y="9745"/>
                  </a:cubicBezTo>
                  <a:cubicBezTo>
                    <a:pt x="7993" y="13034"/>
                    <a:pt x="4089" y="16386"/>
                    <a:pt x="2007" y="18372"/>
                  </a:cubicBezTo>
                  <a:cubicBezTo>
                    <a:pt x="-75" y="20359"/>
                    <a:pt x="-335" y="20979"/>
                    <a:pt x="316" y="21290"/>
                  </a:cubicBezTo>
                  <a:cubicBezTo>
                    <a:pt x="966" y="21600"/>
                    <a:pt x="2528" y="21600"/>
                    <a:pt x="4219" y="21290"/>
                  </a:cubicBezTo>
                  <a:cubicBezTo>
                    <a:pt x="5911" y="20979"/>
                    <a:pt x="7732" y="20359"/>
                    <a:pt x="9554" y="19738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8" name="Line"/>
            <p:cNvSpPr/>
            <p:nvPr/>
          </p:nvSpPr>
          <p:spPr>
            <a:xfrm>
              <a:off x="3998732" y="1304655"/>
              <a:ext cx="849958" cy="517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67" fill="norm" stroke="1" extrusionOk="0">
                  <a:moveTo>
                    <a:pt x="0" y="21567"/>
                  </a:moveTo>
                  <a:cubicBezTo>
                    <a:pt x="1666" y="19804"/>
                    <a:pt x="3331" y="18040"/>
                    <a:pt x="4997" y="16409"/>
                  </a:cubicBezTo>
                  <a:cubicBezTo>
                    <a:pt x="6663" y="14778"/>
                    <a:pt x="8328" y="13280"/>
                    <a:pt x="10128" y="11737"/>
                  </a:cubicBezTo>
                  <a:cubicBezTo>
                    <a:pt x="11928" y="10194"/>
                    <a:pt x="13863" y="8607"/>
                    <a:pt x="15475" y="7196"/>
                  </a:cubicBezTo>
                  <a:cubicBezTo>
                    <a:pt x="17087" y="5786"/>
                    <a:pt x="18376" y="4551"/>
                    <a:pt x="19101" y="3758"/>
                  </a:cubicBezTo>
                  <a:cubicBezTo>
                    <a:pt x="19827" y="2965"/>
                    <a:pt x="19988" y="2612"/>
                    <a:pt x="20069" y="2215"/>
                  </a:cubicBezTo>
                  <a:cubicBezTo>
                    <a:pt x="20149" y="1818"/>
                    <a:pt x="20149" y="1378"/>
                    <a:pt x="19988" y="1025"/>
                  </a:cubicBezTo>
                  <a:cubicBezTo>
                    <a:pt x="19827" y="672"/>
                    <a:pt x="19504" y="408"/>
                    <a:pt x="18994" y="231"/>
                  </a:cubicBezTo>
                  <a:cubicBezTo>
                    <a:pt x="18484" y="55"/>
                    <a:pt x="17785" y="-33"/>
                    <a:pt x="17301" y="11"/>
                  </a:cubicBezTo>
                  <a:cubicBezTo>
                    <a:pt x="16818" y="55"/>
                    <a:pt x="16549" y="231"/>
                    <a:pt x="16576" y="364"/>
                  </a:cubicBezTo>
                  <a:cubicBezTo>
                    <a:pt x="16603" y="496"/>
                    <a:pt x="16925" y="584"/>
                    <a:pt x="17597" y="584"/>
                  </a:cubicBezTo>
                  <a:cubicBezTo>
                    <a:pt x="18269" y="584"/>
                    <a:pt x="19290" y="496"/>
                    <a:pt x="19934" y="452"/>
                  </a:cubicBezTo>
                  <a:cubicBezTo>
                    <a:pt x="20579" y="408"/>
                    <a:pt x="20848" y="408"/>
                    <a:pt x="21090" y="540"/>
                  </a:cubicBezTo>
                  <a:cubicBezTo>
                    <a:pt x="21331" y="672"/>
                    <a:pt x="21546" y="937"/>
                    <a:pt x="21573" y="1642"/>
                  </a:cubicBezTo>
                  <a:cubicBezTo>
                    <a:pt x="21600" y="2347"/>
                    <a:pt x="21439" y="3494"/>
                    <a:pt x="21197" y="4640"/>
                  </a:cubicBezTo>
                  <a:cubicBezTo>
                    <a:pt x="20955" y="5786"/>
                    <a:pt x="20633" y="6932"/>
                    <a:pt x="20310" y="8078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9" name="Line"/>
            <p:cNvSpPr/>
            <p:nvPr/>
          </p:nvSpPr>
          <p:spPr>
            <a:xfrm>
              <a:off x="5078232" y="929542"/>
              <a:ext cx="234951" cy="162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0" fill="norm" stroke="1" extrusionOk="0">
                  <a:moveTo>
                    <a:pt x="0" y="4665"/>
                  </a:moveTo>
                  <a:cubicBezTo>
                    <a:pt x="584" y="3003"/>
                    <a:pt x="1168" y="1342"/>
                    <a:pt x="2238" y="511"/>
                  </a:cubicBezTo>
                  <a:cubicBezTo>
                    <a:pt x="3308" y="-320"/>
                    <a:pt x="4865" y="-320"/>
                    <a:pt x="7395" y="1895"/>
                  </a:cubicBezTo>
                  <a:cubicBezTo>
                    <a:pt x="9924" y="4111"/>
                    <a:pt x="13427" y="8542"/>
                    <a:pt x="15957" y="12142"/>
                  </a:cubicBezTo>
                  <a:cubicBezTo>
                    <a:pt x="18486" y="15742"/>
                    <a:pt x="20043" y="18511"/>
                    <a:pt x="21600" y="2128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0" name="Line"/>
            <p:cNvSpPr/>
            <p:nvPr/>
          </p:nvSpPr>
          <p:spPr>
            <a:xfrm>
              <a:off x="5281857" y="901700"/>
              <a:ext cx="50376" cy="369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543" fill="norm" stroke="1" extrusionOk="0">
                  <a:moveTo>
                    <a:pt x="21419" y="0"/>
                  </a:moveTo>
                  <a:cubicBezTo>
                    <a:pt x="16919" y="2345"/>
                    <a:pt x="12419" y="4690"/>
                    <a:pt x="8819" y="7591"/>
                  </a:cubicBezTo>
                  <a:cubicBezTo>
                    <a:pt x="5219" y="10491"/>
                    <a:pt x="2519" y="13947"/>
                    <a:pt x="1169" y="16169"/>
                  </a:cubicBezTo>
                  <a:cubicBezTo>
                    <a:pt x="-181" y="18391"/>
                    <a:pt x="-181" y="19378"/>
                    <a:pt x="269" y="20181"/>
                  </a:cubicBezTo>
                  <a:cubicBezTo>
                    <a:pt x="719" y="20983"/>
                    <a:pt x="1619" y="21600"/>
                    <a:pt x="4319" y="21538"/>
                  </a:cubicBezTo>
                  <a:cubicBezTo>
                    <a:pt x="7019" y="21477"/>
                    <a:pt x="11519" y="20736"/>
                    <a:pt x="16019" y="19995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1" name="Line"/>
            <p:cNvSpPr/>
            <p:nvPr/>
          </p:nvSpPr>
          <p:spPr>
            <a:xfrm>
              <a:off x="5427482" y="1212850"/>
              <a:ext cx="254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2" name="Line"/>
            <p:cNvSpPr/>
            <p:nvPr/>
          </p:nvSpPr>
          <p:spPr>
            <a:xfrm>
              <a:off x="5446532" y="1111249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3" name="Line"/>
            <p:cNvSpPr/>
            <p:nvPr/>
          </p:nvSpPr>
          <p:spPr>
            <a:xfrm>
              <a:off x="5643382" y="965200"/>
              <a:ext cx="63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4" name="Line"/>
            <p:cNvSpPr/>
            <p:nvPr/>
          </p:nvSpPr>
          <p:spPr>
            <a:xfrm>
              <a:off x="5656082" y="1155700"/>
              <a:ext cx="19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5" name="Line"/>
            <p:cNvSpPr/>
            <p:nvPr/>
          </p:nvSpPr>
          <p:spPr>
            <a:xfrm>
              <a:off x="5829258" y="968648"/>
              <a:ext cx="121442" cy="137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0399" fill="norm" stroke="1" extrusionOk="0">
                  <a:moveTo>
                    <a:pt x="10685" y="6064"/>
                  </a:moveTo>
                  <a:cubicBezTo>
                    <a:pt x="9953" y="3560"/>
                    <a:pt x="9221" y="1055"/>
                    <a:pt x="8122" y="273"/>
                  </a:cubicBezTo>
                  <a:cubicBezTo>
                    <a:pt x="7024" y="-510"/>
                    <a:pt x="5560" y="429"/>
                    <a:pt x="3912" y="2620"/>
                  </a:cubicBezTo>
                  <a:cubicBezTo>
                    <a:pt x="2265" y="4812"/>
                    <a:pt x="434" y="8255"/>
                    <a:pt x="68" y="11699"/>
                  </a:cubicBezTo>
                  <a:cubicBezTo>
                    <a:pt x="-298" y="15142"/>
                    <a:pt x="800" y="18586"/>
                    <a:pt x="3912" y="19838"/>
                  </a:cubicBezTo>
                  <a:cubicBezTo>
                    <a:pt x="7024" y="21090"/>
                    <a:pt x="12149" y="20151"/>
                    <a:pt x="15444" y="17960"/>
                  </a:cubicBezTo>
                  <a:cubicBezTo>
                    <a:pt x="18739" y="15768"/>
                    <a:pt x="20204" y="12325"/>
                    <a:pt x="20753" y="9820"/>
                  </a:cubicBezTo>
                  <a:cubicBezTo>
                    <a:pt x="21302" y="7316"/>
                    <a:pt x="20936" y="5751"/>
                    <a:pt x="19838" y="4812"/>
                  </a:cubicBezTo>
                  <a:cubicBezTo>
                    <a:pt x="18739" y="3873"/>
                    <a:pt x="16909" y="3560"/>
                    <a:pt x="15994" y="3247"/>
                  </a:cubicBezTo>
                  <a:cubicBezTo>
                    <a:pt x="15078" y="2933"/>
                    <a:pt x="15078" y="2620"/>
                    <a:pt x="15078" y="2307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6" name="Line"/>
            <p:cNvSpPr/>
            <p:nvPr/>
          </p:nvSpPr>
          <p:spPr>
            <a:xfrm>
              <a:off x="5980658" y="742693"/>
              <a:ext cx="125334" cy="33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271" fill="norm" stroke="1" extrusionOk="0">
                  <a:moveTo>
                    <a:pt x="3116" y="4041"/>
                  </a:moveTo>
                  <a:cubicBezTo>
                    <a:pt x="2756" y="3370"/>
                    <a:pt x="2396" y="2699"/>
                    <a:pt x="1856" y="1894"/>
                  </a:cubicBezTo>
                  <a:cubicBezTo>
                    <a:pt x="1316" y="1089"/>
                    <a:pt x="596" y="150"/>
                    <a:pt x="236" y="16"/>
                  </a:cubicBezTo>
                  <a:cubicBezTo>
                    <a:pt x="-124" y="-118"/>
                    <a:pt x="-124" y="553"/>
                    <a:pt x="596" y="2968"/>
                  </a:cubicBezTo>
                  <a:cubicBezTo>
                    <a:pt x="1316" y="5383"/>
                    <a:pt x="2756" y="9542"/>
                    <a:pt x="3476" y="12426"/>
                  </a:cubicBezTo>
                  <a:cubicBezTo>
                    <a:pt x="4196" y="15311"/>
                    <a:pt x="4196" y="16921"/>
                    <a:pt x="4196" y="18329"/>
                  </a:cubicBezTo>
                  <a:cubicBezTo>
                    <a:pt x="4196" y="19738"/>
                    <a:pt x="4196" y="20945"/>
                    <a:pt x="3836" y="21214"/>
                  </a:cubicBezTo>
                  <a:cubicBezTo>
                    <a:pt x="3476" y="21482"/>
                    <a:pt x="2756" y="20811"/>
                    <a:pt x="3476" y="19268"/>
                  </a:cubicBezTo>
                  <a:cubicBezTo>
                    <a:pt x="4196" y="17725"/>
                    <a:pt x="6356" y="15311"/>
                    <a:pt x="8156" y="13902"/>
                  </a:cubicBezTo>
                  <a:cubicBezTo>
                    <a:pt x="9956" y="12493"/>
                    <a:pt x="11396" y="12091"/>
                    <a:pt x="13196" y="11822"/>
                  </a:cubicBezTo>
                  <a:cubicBezTo>
                    <a:pt x="14996" y="11554"/>
                    <a:pt x="17156" y="11420"/>
                    <a:pt x="18596" y="11688"/>
                  </a:cubicBezTo>
                  <a:cubicBezTo>
                    <a:pt x="20036" y="11957"/>
                    <a:pt x="20756" y="12627"/>
                    <a:pt x="21116" y="13298"/>
                  </a:cubicBezTo>
                  <a:cubicBezTo>
                    <a:pt x="21476" y="13969"/>
                    <a:pt x="21476" y="14640"/>
                    <a:pt x="20036" y="15579"/>
                  </a:cubicBezTo>
                  <a:cubicBezTo>
                    <a:pt x="18596" y="16518"/>
                    <a:pt x="15716" y="17725"/>
                    <a:pt x="13376" y="18396"/>
                  </a:cubicBezTo>
                  <a:cubicBezTo>
                    <a:pt x="11036" y="19067"/>
                    <a:pt x="9236" y="19201"/>
                    <a:pt x="8156" y="19268"/>
                  </a:cubicBezTo>
                  <a:cubicBezTo>
                    <a:pt x="7076" y="19335"/>
                    <a:pt x="6716" y="19335"/>
                    <a:pt x="6356" y="19335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7" name="Line"/>
            <p:cNvSpPr/>
            <p:nvPr/>
          </p:nvSpPr>
          <p:spPr>
            <a:xfrm>
              <a:off x="6141568" y="858696"/>
              <a:ext cx="92365" cy="175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268" fill="norm" stroke="1" extrusionOk="0">
                  <a:moveTo>
                    <a:pt x="20946" y="4453"/>
                  </a:moveTo>
                  <a:cubicBezTo>
                    <a:pt x="17106" y="2910"/>
                    <a:pt x="13266" y="1367"/>
                    <a:pt x="10146" y="595"/>
                  </a:cubicBezTo>
                  <a:cubicBezTo>
                    <a:pt x="7026" y="-176"/>
                    <a:pt x="4626" y="-176"/>
                    <a:pt x="2706" y="467"/>
                  </a:cubicBezTo>
                  <a:cubicBezTo>
                    <a:pt x="786" y="1110"/>
                    <a:pt x="-654" y="2395"/>
                    <a:pt x="306" y="4324"/>
                  </a:cubicBezTo>
                  <a:cubicBezTo>
                    <a:pt x="1266" y="6253"/>
                    <a:pt x="4626" y="8824"/>
                    <a:pt x="7506" y="10624"/>
                  </a:cubicBezTo>
                  <a:cubicBezTo>
                    <a:pt x="10386" y="12424"/>
                    <a:pt x="12786" y="13453"/>
                    <a:pt x="15186" y="14610"/>
                  </a:cubicBezTo>
                  <a:cubicBezTo>
                    <a:pt x="17586" y="15767"/>
                    <a:pt x="19986" y="17053"/>
                    <a:pt x="20466" y="18210"/>
                  </a:cubicBezTo>
                  <a:cubicBezTo>
                    <a:pt x="20946" y="19367"/>
                    <a:pt x="19506" y="20395"/>
                    <a:pt x="16866" y="20910"/>
                  </a:cubicBezTo>
                  <a:cubicBezTo>
                    <a:pt x="14226" y="21424"/>
                    <a:pt x="10386" y="21424"/>
                    <a:pt x="8226" y="20653"/>
                  </a:cubicBezTo>
                  <a:cubicBezTo>
                    <a:pt x="6066" y="19881"/>
                    <a:pt x="5586" y="18338"/>
                    <a:pt x="5106" y="16795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8" name="Line"/>
            <p:cNvSpPr/>
            <p:nvPr/>
          </p:nvSpPr>
          <p:spPr>
            <a:xfrm>
              <a:off x="6252453" y="843339"/>
              <a:ext cx="114830" cy="151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177" fill="norm" stroke="1" extrusionOk="0">
                  <a:moveTo>
                    <a:pt x="5882" y="9933"/>
                  </a:moveTo>
                  <a:cubicBezTo>
                    <a:pt x="7425" y="8750"/>
                    <a:pt x="8968" y="7566"/>
                    <a:pt x="10511" y="5791"/>
                  </a:cubicBezTo>
                  <a:cubicBezTo>
                    <a:pt x="12054" y="4015"/>
                    <a:pt x="13596" y="1648"/>
                    <a:pt x="13211" y="613"/>
                  </a:cubicBezTo>
                  <a:cubicBezTo>
                    <a:pt x="12825" y="-423"/>
                    <a:pt x="10511" y="-127"/>
                    <a:pt x="8004" y="1352"/>
                  </a:cubicBezTo>
                  <a:cubicBezTo>
                    <a:pt x="5496" y="2832"/>
                    <a:pt x="2796" y="5495"/>
                    <a:pt x="1254" y="8602"/>
                  </a:cubicBezTo>
                  <a:cubicBezTo>
                    <a:pt x="-289" y="11709"/>
                    <a:pt x="-675" y="15259"/>
                    <a:pt x="1639" y="17626"/>
                  </a:cubicBezTo>
                  <a:cubicBezTo>
                    <a:pt x="3954" y="19993"/>
                    <a:pt x="8968" y="21177"/>
                    <a:pt x="12632" y="21177"/>
                  </a:cubicBezTo>
                  <a:cubicBezTo>
                    <a:pt x="16296" y="21177"/>
                    <a:pt x="18611" y="19993"/>
                    <a:pt x="20925" y="1881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9" name="Line"/>
            <p:cNvSpPr/>
            <p:nvPr/>
          </p:nvSpPr>
          <p:spPr>
            <a:xfrm>
              <a:off x="6390565" y="800100"/>
              <a:ext cx="97368" cy="183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3" fill="norm" stroke="1" extrusionOk="0">
                  <a:moveTo>
                    <a:pt x="1878" y="9683"/>
                  </a:moveTo>
                  <a:cubicBezTo>
                    <a:pt x="939" y="8193"/>
                    <a:pt x="0" y="6703"/>
                    <a:pt x="0" y="5338"/>
                  </a:cubicBezTo>
                  <a:cubicBezTo>
                    <a:pt x="0" y="3972"/>
                    <a:pt x="939" y="2731"/>
                    <a:pt x="2583" y="2234"/>
                  </a:cubicBezTo>
                  <a:cubicBezTo>
                    <a:pt x="4226" y="1738"/>
                    <a:pt x="6574" y="1986"/>
                    <a:pt x="9391" y="3476"/>
                  </a:cubicBezTo>
                  <a:cubicBezTo>
                    <a:pt x="12209" y="4966"/>
                    <a:pt x="15496" y="7697"/>
                    <a:pt x="17374" y="10428"/>
                  </a:cubicBezTo>
                  <a:cubicBezTo>
                    <a:pt x="19252" y="13159"/>
                    <a:pt x="19722" y="15890"/>
                    <a:pt x="18783" y="18000"/>
                  </a:cubicBezTo>
                  <a:cubicBezTo>
                    <a:pt x="17843" y="20110"/>
                    <a:pt x="15496" y="21600"/>
                    <a:pt x="13852" y="21476"/>
                  </a:cubicBezTo>
                  <a:cubicBezTo>
                    <a:pt x="12209" y="21352"/>
                    <a:pt x="11270" y="19614"/>
                    <a:pt x="11504" y="16386"/>
                  </a:cubicBezTo>
                  <a:cubicBezTo>
                    <a:pt x="11739" y="13159"/>
                    <a:pt x="13148" y="8441"/>
                    <a:pt x="15026" y="5462"/>
                  </a:cubicBezTo>
                  <a:cubicBezTo>
                    <a:pt x="16904" y="2483"/>
                    <a:pt x="19252" y="124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0" name="Line"/>
            <p:cNvSpPr/>
            <p:nvPr/>
          </p:nvSpPr>
          <p:spPr>
            <a:xfrm>
              <a:off x="6545082" y="793749"/>
              <a:ext cx="82551" cy="109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0" y="3738"/>
                  </a:moveTo>
                  <a:cubicBezTo>
                    <a:pt x="1662" y="7892"/>
                    <a:pt x="3323" y="12046"/>
                    <a:pt x="5538" y="15369"/>
                  </a:cubicBezTo>
                  <a:cubicBezTo>
                    <a:pt x="7754" y="18692"/>
                    <a:pt x="10523" y="21185"/>
                    <a:pt x="12738" y="21392"/>
                  </a:cubicBezTo>
                  <a:cubicBezTo>
                    <a:pt x="14954" y="21600"/>
                    <a:pt x="16615" y="19523"/>
                    <a:pt x="17723" y="15992"/>
                  </a:cubicBezTo>
                  <a:cubicBezTo>
                    <a:pt x="18831" y="12462"/>
                    <a:pt x="19385" y="7477"/>
                    <a:pt x="19938" y="4569"/>
                  </a:cubicBezTo>
                  <a:cubicBezTo>
                    <a:pt x="20492" y="1662"/>
                    <a:pt x="21046" y="8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1" name="Line"/>
            <p:cNvSpPr/>
            <p:nvPr/>
          </p:nvSpPr>
          <p:spPr>
            <a:xfrm>
              <a:off x="6670862" y="493005"/>
              <a:ext cx="274271" cy="383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249" fill="norm" stroke="1" extrusionOk="0">
                  <a:moveTo>
                    <a:pt x="5579" y="19145"/>
                  </a:moveTo>
                  <a:cubicBezTo>
                    <a:pt x="5413" y="18558"/>
                    <a:pt x="5247" y="17971"/>
                    <a:pt x="4748" y="17560"/>
                  </a:cubicBezTo>
                  <a:cubicBezTo>
                    <a:pt x="4250" y="17149"/>
                    <a:pt x="3419" y="16914"/>
                    <a:pt x="2672" y="16973"/>
                  </a:cubicBezTo>
                  <a:cubicBezTo>
                    <a:pt x="1924" y="17032"/>
                    <a:pt x="1259" y="17384"/>
                    <a:pt x="761" y="17853"/>
                  </a:cubicBezTo>
                  <a:cubicBezTo>
                    <a:pt x="262" y="18323"/>
                    <a:pt x="-70" y="18910"/>
                    <a:pt x="13" y="19438"/>
                  </a:cubicBezTo>
                  <a:cubicBezTo>
                    <a:pt x="96" y="19966"/>
                    <a:pt x="595" y="20436"/>
                    <a:pt x="1176" y="20495"/>
                  </a:cubicBezTo>
                  <a:cubicBezTo>
                    <a:pt x="1758" y="20553"/>
                    <a:pt x="2422" y="20201"/>
                    <a:pt x="3170" y="20318"/>
                  </a:cubicBezTo>
                  <a:cubicBezTo>
                    <a:pt x="3918" y="20436"/>
                    <a:pt x="4748" y="21023"/>
                    <a:pt x="5662" y="21199"/>
                  </a:cubicBezTo>
                  <a:cubicBezTo>
                    <a:pt x="6576" y="21375"/>
                    <a:pt x="7573" y="21140"/>
                    <a:pt x="9068" y="19673"/>
                  </a:cubicBezTo>
                  <a:cubicBezTo>
                    <a:pt x="10564" y="18205"/>
                    <a:pt x="12558" y="15505"/>
                    <a:pt x="14219" y="12512"/>
                  </a:cubicBezTo>
                  <a:cubicBezTo>
                    <a:pt x="15881" y="9518"/>
                    <a:pt x="17210" y="6232"/>
                    <a:pt x="17875" y="4295"/>
                  </a:cubicBezTo>
                  <a:cubicBezTo>
                    <a:pt x="18539" y="2358"/>
                    <a:pt x="18539" y="1771"/>
                    <a:pt x="18456" y="1125"/>
                  </a:cubicBezTo>
                  <a:cubicBezTo>
                    <a:pt x="18373" y="479"/>
                    <a:pt x="18207" y="-225"/>
                    <a:pt x="17792" y="68"/>
                  </a:cubicBezTo>
                  <a:cubicBezTo>
                    <a:pt x="17376" y="362"/>
                    <a:pt x="16712" y="1653"/>
                    <a:pt x="16047" y="3942"/>
                  </a:cubicBezTo>
                  <a:cubicBezTo>
                    <a:pt x="15382" y="6232"/>
                    <a:pt x="14718" y="9518"/>
                    <a:pt x="14468" y="12042"/>
                  </a:cubicBezTo>
                  <a:cubicBezTo>
                    <a:pt x="14219" y="14566"/>
                    <a:pt x="14385" y="16327"/>
                    <a:pt x="14801" y="17442"/>
                  </a:cubicBezTo>
                  <a:cubicBezTo>
                    <a:pt x="15216" y="18558"/>
                    <a:pt x="15881" y="19027"/>
                    <a:pt x="17044" y="18851"/>
                  </a:cubicBezTo>
                  <a:cubicBezTo>
                    <a:pt x="18207" y="18675"/>
                    <a:pt x="19868" y="17853"/>
                    <a:pt x="21530" y="17032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2" name="Line"/>
            <p:cNvSpPr/>
            <p:nvPr/>
          </p:nvSpPr>
          <p:spPr>
            <a:xfrm>
              <a:off x="6796965" y="609599"/>
              <a:ext cx="198968" cy="165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2298" y="16405"/>
                  </a:moveTo>
                  <a:cubicBezTo>
                    <a:pt x="1149" y="16405"/>
                    <a:pt x="0" y="16405"/>
                    <a:pt x="0" y="16132"/>
                  </a:cubicBezTo>
                  <a:cubicBezTo>
                    <a:pt x="0" y="15858"/>
                    <a:pt x="1149" y="15311"/>
                    <a:pt x="3791" y="14354"/>
                  </a:cubicBezTo>
                  <a:cubicBezTo>
                    <a:pt x="6434" y="13397"/>
                    <a:pt x="10570" y="12030"/>
                    <a:pt x="13213" y="11347"/>
                  </a:cubicBezTo>
                  <a:cubicBezTo>
                    <a:pt x="15855" y="10663"/>
                    <a:pt x="17004" y="10663"/>
                    <a:pt x="17694" y="11347"/>
                  </a:cubicBezTo>
                  <a:cubicBezTo>
                    <a:pt x="18383" y="12030"/>
                    <a:pt x="18613" y="13397"/>
                    <a:pt x="18613" y="14765"/>
                  </a:cubicBezTo>
                  <a:cubicBezTo>
                    <a:pt x="18613" y="16132"/>
                    <a:pt x="18383" y="17499"/>
                    <a:pt x="18038" y="18866"/>
                  </a:cubicBezTo>
                  <a:cubicBezTo>
                    <a:pt x="17694" y="20233"/>
                    <a:pt x="17234" y="21600"/>
                    <a:pt x="17119" y="21327"/>
                  </a:cubicBezTo>
                  <a:cubicBezTo>
                    <a:pt x="17004" y="21053"/>
                    <a:pt x="17234" y="19139"/>
                    <a:pt x="18038" y="15311"/>
                  </a:cubicBezTo>
                  <a:cubicBezTo>
                    <a:pt x="18843" y="11484"/>
                    <a:pt x="20221" y="574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3" name="Line"/>
            <p:cNvSpPr/>
            <p:nvPr/>
          </p:nvSpPr>
          <p:spPr>
            <a:xfrm>
              <a:off x="6990717" y="660349"/>
              <a:ext cx="75066" cy="125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3" h="20965" fill="norm" stroke="1" extrusionOk="0">
                  <a:moveTo>
                    <a:pt x="20703" y="1070"/>
                  </a:moveTo>
                  <a:cubicBezTo>
                    <a:pt x="17200" y="362"/>
                    <a:pt x="13698" y="-346"/>
                    <a:pt x="10487" y="185"/>
                  </a:cubicBezTo>
                  <a:cubicBezTo>
                    <a:pt x="7276" y="716"/>
                    <a:pt x="4357" y="2487"/>
                    <a:pt x="2314" y="5497"/>
                  </a:cubicBezTo>
                  <a:cubicBezTo>
                    <a:pt x="271" y="8506"/>
                    <a:pt x="-897" y="12756"/>
                    <a:pt x="854" y="15765"/>
                  </a:cubicBezTo>
                  <a:cubicBezTo>
                    <a:pt x="2606" y="18775"/>
                    <a:pt x="7276" y="20546"/>
                    <a:pt x="11071" y="20900"/>
                  </a:cubicBezTo>
                  <a:cubicBezTo>
                    <a:pt x="14865" y="21254"/>
                    <a:pt x="17784" y="20192"/>
                    <a:pt x="18076" y="16651"/>
                  </a:cubicBezTo>
                  <a:cubicBezTo>
                    <a:pt x="18368" y="13110"/>
                    <a:pt x="16033" y="7090"/>
                    <a:pt x="13698" y="107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4" name="Line"/>
            <p:cNvSpPr/>
            <p:nvPr/>
          </p:nvSpPr>
          <p:spPr>
            <a:xfrm>
              <a:off x="7111144" y="629882"/>
              <a:ext cx="138789" cy="189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224" fill="norm" stroke="1" extrusionOk="0">
                  <a:moveTo>
                    <a:pt x="1823" y="573"/>
                  </a:moveTo>
                  <a:cubicBezTo>
                    <a:pt x="2150" y="4371"/>
                    <a:pt x="2477" y="8169"/>
                    <a:pt x="2150" y="10780"/>
                  </a:cubicBezTo>
                  <a:cubicBezTo>
                    <a:pt x="1823" y="13391"/>
                    <a:pt x="841" y="14815"/>
                    <a:pt x="350" y="14934"/>
                  </a:cubicBezTo>
                  <a:cubicBezTo>
                    <a:pt x="-141" y="15053"/>
                    <a:pt x="-141" y="13866"/>
                    <a:pt x="514" y="11967"/>
                  </a:cubicBezTo>
                  <a:cubicBezTo>
                    <a:pt x="1168" y="10068"/>
                    <a:pt x="2477" y="7457"/>
                    <a:pt x="4114" y="5083"/>
                  </a:cubicBezTo>
                  <a:cubicBezTo>
                    <a:pt x="5750" y="2710"/>
                    <a:pt x="7714" y="573"/>
                    <a:pt x="10168" y="99"/>
                  </a:cubicBezTo>
                  <a:cubicBezTo>
                    <a:pt x="12623" y="-376"/>
                    <a:pt x="15568" y="811"/>
                    <a:pt x="17532" y="4609"/>
                  </a:cubicBezTo>
                  <a:cubicBezTo>
                    <a:pt x="19495" y="8406"/>
                    <a:pt x="20477" y="14815"/>
                    <a:pt x="21459" y="21224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5" name="Line"/>
            <p:cNvSpPr/>
            <p:nvPr/>
          </p:nvSpPr>
          <p:spPr>
            <a:xfrm>
              <a:off x="3801882" y="1854200"/>
              <a:ext cx="139701" cy="742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09" y="1231"/>
                    <a:pt x="2618" y="2462"/>
                    <a:pt x="3764" y="3846"/>
                  </a:cubicBezTo>
                  <a:cubicBezTo>
                    <a:pt x="4909" y="5231"/>
                    <a:pt x="5891" y="6769"/>
                    <a:pt x="7036" y="8185"/>
                  </a:cubicBezTo>
                  <a:cubicBezTo>
                    <a:pt x="8182" y="9600"/>
                    <a:pt x="9491" y="10892"/>
                    <a:pt x="10473" y="12154"/>
                  </a:cubicBezTo>
                  <a:cubicBezTo>
                    <a:pt x="11455" y="13415"/>
                    <a:pt x="12109" y="14646"/>
                    <a:pt x="13091" y="15938"/>
                  </a:cubicBezTo>
                  <a:cubicBezTo>
                    <a:pt x="14073" y="17231"/>
                    <a:pt x="15382" y="18585"/>
                    <a:pt x="16855" y="19538"/>
                  </a:cubicBezTo>
                  <a:cubicBezTo>
                    <a:pt x="18327" y="20492"/>
                    <a:pt x="19964" y="210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4D22B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6" name="Line"/>
            <p:cNvSpPr/>
            <p:nvPr/>
          </p:nvSpPr>
          <p:spPr>
            <a:xfrm>
              <a:off x="3954282" y="1894416"/>
              <a:ext cx="996951" cy="423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30" y="20628"/>
                    <a:pt x="2660" y="19656"/>
                    <a:pt x="4150" y="18360"/>
                  </a:cubicBezTo>
                  <a:cubicBezTo>
                    <a:pt x="5641" y="17064"/>
                    <a:pt x="7292" y="15444"/>
                    <a:pt x="8920" y="13878"/>
                  </a:cubicBezTo>
                  <a:cubicBezTo>
                    <a:pt x="10548" y="12312"/>
                    <a:pt x="12153" y="10800"/>
                    <a:pt x="13712" y="9450"/>
                  </a:cubicBezTo>
                  <a:cubicBezTo>
                    <a:pt x="15271" y="8100"/>
                    <a:pt x="16785" y="6912"/>
                    <a:pt x="17794" y="6102"/>
                  </a:cubicBezTo>
                  <a:cubicBezTo>
                    <a:pt x="18803" y="5292"/>
                    <a:pt x="19307" y="4860"/>
                    <a:pt x="19651" y="4482"/>
                  </a:cubicBezTo>
                  <a:cubicBezTo>
                    <a:pt x="19995" y="4104"/>
                    <a:pt x="20178" y="3780"/>
                    <a:pt x="20155" y="3510"/>
                  </a:cubicBezTo>
                  <a:cubicBezTo>
                    <a:pt x="20132" y="3240"/>
                    <a:pt x="19903" y="3024"/>
                    <a:pt x="19674" y="2754"/>
                  </a:cubicBezTo>
                  <a:cubicBezTo>
                    <a:pt x="19445" y="2484"/>
                    <a:pt x="19215" y="2160"/>
                    <a:pt x="19055" y="1728"/>
                  </a:cubicBezTo>
                  <a:cubicBezTo>
                    <a:pt x="18894" y="1296"/>
                    <a:pt x="18803" y="756"/>
                    <a:pt x="18871" y="432"/>
                  </a:cubicBezTo>
                  <a:cubicBezTo>
                    <a:pt x="18940" y="108"/>
                    <a:pt x="19169" y="0"/>
                    <a:pt x="19605" y="0"/>
                  </a:cubicBezTo>
                  <a:cubicBezTo>
                    <a:pt x="20041" y="0"/>
                    <a:pt x="20683" y="108"/>
                    <a:pt x="21073" y="378"/>
                  </a:cubicBezTo>
                  <a:cubicBezTo>
                    <a:pt x="21462" y="648"/>
                    <a:pt x="21600" y="1080"/>
                    <a:pt x="21600" y="1944"/>
                  </a:cubicBezTo>
                  <a:cubicBezTo>
                    <a:pt x="21600" y="2808"/>
                    <a:pt x="21462" y="4104"/>
                    <a:pt x="21325" y="4968"/>
                  </a:cubicBezTo>
                  <a:cubicBezTo>
                    <a:pt x="21187" y="5832"/>
                    <a:pt x="21050" y="6264"/>
                    <a:pt x="20889" y="6642"/>
                  </a:cubicBezTo>
                  <a:cubicBezTo>
                    <a:pt x="20729" y="7020"/>
                    <a:pt x="20545" y="7344"/>
                    <a:pt x="20454" y="7560"/>
                  </a:cubicBezTo>
                  <a:cubicBezTo>
                    <a:pt x="20362" y="7776"/>
                    <a:pt x="20362" y="7884"/>
                    <a:pt x="20362" y="7992"/>
                  </a:cubicBezTo>
                </a:path>
              </a:pathLst>
            </a:custGeom>
            <a:noFill/>
            <a:ln w="12700" cap="rnd">
              <a:solidFill>
                <a:srgbClr val="4D22B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7" name="Line"/>
            <p:cNvSpPr/>
            <p:nvPr/>
          </p:nvSpPr>
          <p:spPr>
            <a:xfrm>
              <a:off x="5222165" y="1639854"/>
              <a:ext cx="205318" cy="247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2" fill="norm" stroke="1" extrusionOk="0">
                  <a:moveTo>
                    <a:pt x="19596" y="2568"/>
                  </a:moveTo>
                  <a:cubicBezTo>
                    <a:pt x="19151" y="1668"/>
                    <a:pt x="18705" y="768"/>
                    <a:pt x="17814" y="318"/>
                  </a:cubicBezTo>
                  <a:cubicBezTo>
                    <a:pt x="16924" y="-132"/>
                    <a:pt x="15588" y="-132"/>
                    <a:pt x="13584" y="498"/>
                  </a:cubicBezTo>
                  <a:cubicBezTo>
                    <a:pt x="11579" y="1128"/>
                    <a:pt x="8907" y="2388"/>
                    <a:pt x="7126" y="3378"/>
                  </a:cubicBezTo>
                  <a:cubicBezTo>
                    <a:pt x="5344" y="4368"/>
                    <a:pt x="4454" y="5088"/>
                    <a:pt x="4008" y="5898"/>
                  </a:cubicBezTo>
                  <a:cubicBezTo>
                    <a:pt x="3563" y="6708"/>
                    <a:pt x="3563" y="7608"/>
                    <a:pt x="4120" y="8328"/>
                  </a:cubicBezTo>
                  <a:cubicBezTo>
                    <a:pt x="4676" y="9048"/>
                    <a:pt x="5790" y="9588"/>
                    <a:pt x="6903" y="9948"/>
                  </a:cubicBezTo>
                  <a:cubicBezTo>
                    <a:pt x="8016" y="10308"/>
                    <a:pt x="9130" y="10488"/>
                    <a:pt x="9019" y="10668"/>
                  </a:cubicBezTo>
                  <a:cubicBezTo>
                    <a:pt x="8907" y="10848"/>
                    <a:pt x="7571" y="11028"/>
                    <a:pt x="6012" y="11748"/>
                  </a:cubicBezTo>
                  <a:cubicBezTo>
                    <a:pt x="4454" y="12468"/>
                    <a:pt x="2672" y="13728"/>
                    <a:pt x="1559" y="14808"/>
                  </a:cubicBezTo>
                  <a:cubicBezTo>
                    <a:pt x="445" y="15888"/>
                    <a:pt x="0" y="16788"/>
                    <a:pt x="0" y="17688"/>
                  </a:cubicBezTo>
                  <a:cubicBezTo>
                    <a:pt x="0" y="18588"/>
                    <a:pt x="445" y="19488"/>
                    <a:pt x="2115" y="20208"/>
                  </a:cubicBezTo>
                  <a:cubicBezTo>
                    <a:pt x="3786" y="20928"/>
                    <a:pt x="6680" y="21468"/>
                    <a:pt x="10132" y="20658"/>
                  </a:cubicBezTo>
                  <a:cubicBezTo>
                    <a:pt x="13584" y="19848"/>
                    <a:pt x="17592" y="17688"/>
                    <a:pt x="21600" y="15528"/>
                  </a:cubicBezTo>
                </a:path>
              </a:pathLst>
            </a:custGeom>
            <a:noFill/>
            <a:ln w="12700" cap="rnd">
              <a:solidFill>
                <a:srgbClr val="4D22B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8" name="Line"/>
            <p:cNvSpPr/>
            <p:nvPr/>
          </p:nvSpPr>
          <p:spPr>
            <a:xfrm>
              <a:off x="5503682" y="1784350"/>
              <a:ext cx="127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4D22B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9" name="Line"/>
            <p:cNvSpPr/>
            <p:nvPr/>
          </p:nvSpPr>
          <p:spPr>
            <a:xfrm>
              <a:off x="5484632" y="1692185"/>
              <a:ext cx="15967" cy="33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6" h="19994" fill="norm" stroke="1" extrusionOk="0">
                  <a:moveTo>
                    <a:pt x="0" y="5772"/>
                  </a:moveTo>
                  <a:cubicBezTo>
                    <a:pt x="0" y="12125"/>
                    <a:pt x="0" y="18478"/>
                    <a:pt x="5400" y="19748"/>
                  </a:cubicBezTo>
                  <a:cubicBezTo>
                    <a:pt x="10800" y="21019"/>
                    <a:pt x="21600" y="17207"/>
                    <a:pt x="20250" y="12125"/>
                  </a:cubicBezTo>
                  <a:cubicBezTo>
                    <a:pt x="18900" y="7043"/>
                    <a:pt x="5400" y="690"/>
                    <a:pt x="2700" y="54"/>
                  </a:cubicBezTo>
                  <a:cubicBezTo>
                    <a:pt x="0" y="-581"/>
                    <a:pt x="8100" y="4501"/>
                    <a:pt x="16200" y="9584"/>
                  </a:cubicBezTo>
                </a:path>
              </a:pathLst>
            </a:custGeom>
            <a:noFill/>
            <a:ln w="12700" cap="rnd">
              <a:solidFill>
                <a:srgbClr val="4D22B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0" name="Line"/>
            <p:cNvSpPr/>
            <p:nvPr/>
          </p:nvSpPr>
          <p:spPr>
            <a:xfrm>
              <a:off x="5582710" y="3110133"/>
              <a:ext cx="111473" cy="325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411" fill="norm" stroke="1" extrusionOk="0">
                  <a:moveTo>
                    <a:pt x="21066" y="2180"/>
                  </a:moveTo>
                  <a:cubicBezTo>
                    <a:pt x="19466" y="1344"/>
                    <a:pt x="17866" y="508"/>
                    <a:pt x="15866" y="159"/>
                  </a:cubicBezTo>
                  <a:cubicBezTo>
                    <a:pt x="13866" y="-189"/>
                    <a:pt x="11466" y="-50"/>
                    <a:pt x="8666" y="1414"/>
                  </a:cubicBezTo>
                  <a:cubicBezTo>
                    <a:pt x="5866" y="2877"/>
                    <a:pt x="2666" y="5664"/>
                    <a:pt x="1066" y="8242"/>
                  </a:cubicBezTo>
                  <a:cubicBezTo>
                    <a:pt x="-534" y="10820"/>
                    <a:pt x="-534" y="13189"/>
                    <a:pt x="2466" y="15349"/>
                  </a:cubicBezTo>
                  <a:cubicBezTo>
                    <a:pt x="5466" y="17509"/>
                    <a:pt x="11466" y="19460"/>
                    <a:pt x="17466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1" name="Line"/>
            <p:cNvSpPr/>
            <p:nvPr/>
          </p:nvSpPr>
          <p:spPr>
            <a:xfrm>
              <a:off x="5783082" y="3225800"/>
              <a:ext cx="1270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467"/>
                    <a:pt x="0" y="6933"/>
                    <a:pt x="3600" y="10533"/>
                  </a:cubicBezTo>
                  <a:cubicBezTo>
                    <a:pt x="7200" y="14133"/>
                    <a:pt x="14400" y="178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2" name="Line"/>
            <p:cNvSpPr/>
            <p:nvPr/>
          </p:nvSpPr>
          <p:spPr>
            <a:xfrm>
              <a:off x="5871982" y="3196166"/>
              <a:ext cx="125300" cy="232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543" fill="norm" stroke="1" extrusionOk="0">
                  <a:moveTo>
                    <a:pt x="19440" y="2749"/>
                  </a:moveTo>
                  <a:cubicBezTo>
                    <a:pt x="20520" y="1964"/>
                    <a:pt x="21600" y="1178"/>
                    <a:pt x="21240" y="687"/>
                  </a:cubicBezTo>
                  <a:cubicBezTo>
                    <a:pt x="20880" y="196"/>
                    <a:pt x="19080" y="0"/>
                    <a:pt x="16380" y="0"/>
                  </a:cubicBezTo>
                  <a:cubicBezTo>
                    <a:pt x="13680" y="0"/>
                    <a:pt x="10080" y="196"/>
                    <a:pt x="7200" y="589"/>
                  </a:cubicBezTo>
                  <a:cubicBezTo>
                    <a:pt x="4320" y="982"/>
                    <a:pt x="2160" y="1571"/>
                    <a:pt x="1080" y="2847"/>
                  </a:cubicBezTo>
                  <a:cubicBezTo>
                    <a:pt x="0" y="4124"/>
                    <a:pt x="0" y="6087"/>
                    <a:pt x="0" y="7560"/>
                  </a:cubicBezTo>
                  <a:cubicBezTo>
                    <a:pt x="0" y="9033"/>
                    <a:pt x="0" y="10015"/>
                    <a:pt x="1980" y="10702"/>
                  </a:cubicBezTo>
                  <a:cubicBezTo>
                    <a:pt x="3960" y="11389"/>
                    <a:pt x="7920" y="11782"/>
                    <a:pt x="10800" y="12076"/>
                  </a:cubicBezTo>
                  <a:cubicBezTo>
                    <a:pt x="13680" y="12371"/>
                    <a:pt x="15480" y="12567"/>
                    <a:pt x="16740" y="13156"/>
                  </a:cubicBezTo>
                  <a:cubicBezTo>
                    <a:pt x="18000" y="13745"/>
                    <a:pt x="18720" y="14727"/>
                    <a:pt x="17820" y="16200"/>
                  </a:cubicBezTo>
                  <a:cubicBezTo>
                    <a:pt x="16920" y="17673"/>
                    <a:pt x="14400" y="19636"/>
                    <a:pt x="12240" y="20618"/>
                  </a:cubicBezTo>
                  <a:cubicBezTo>
                    <a:pt x="10080" y="21600"/>
                    <a:pt x="8280" y="21600"/>
                    <a:pt x="6480" y="21502"/>
                  </a:cubicBezTo>
                  <a:cubicBezTo>
                    <a:pt x="4680" y="21404"/>
                    <a:pt x="2880" y="21207"/>
                    <a:pt x="3060" y="20716"/>
                  </a:cubicBezTo>
                  <a:cubicBezTo>
                    <a:pt x="3240" y="20225"/>
                    <a:pt x="5400" y="19440"/>
                    <a:pt x="7560" y="18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3" name="Line"/>
            <p:cNvSpPr/>
            <p:nvPr/>
          </p:nvSpPr>
          <p:spPr>
            <a:xfrm>
              <a:off x="6075976" y="3255104"/>
              <a:ext cx="108460" cy="128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0784" fill="norm" stroke="1" extrusionOk="0">
                  <a:moveTo>
                    <a:pt x="13296" y="2453"/>
                  </a:moveTo>
                  <a:cubicBezTo>
                    <a:pt x="11258" y="1081"/>
                    <a:pt x="9221" y="-290"/>
                    <a:pt x="7387" y="53"/>
                  </a:cubicBezTo>
                  <a:cubicBezTo>
                    <a:pt x="5553" y="396"/>
                    <a:pt x="3922" y="2453"/>
                    <a:pt x="2700" y="5196"/>
                  </a:cubicBezTo>
                  <a:cubicBezTo>
                    <a:pt x="1477" y="7939"/>
                    <a:pt x="662" y="11367"/>
                    <a:pt x="255" y="13939"/>
                  </a:cubicBezTo>
                  <a:cubicBezTo>
                    <a:pt x="-153" y="16510"/>
                    <a:pt x="-153" y="18224"/>
                    <a:pt x="866" y="19424"/>
                  </a:cubicBezTo>
                  <a:cubicBezTo>
                    <a:pt x="1885" y="20624"/>
                    <a:pt x="3922" y="21310"/>
                    <a:pt x="7387" y="20281"/>
                  </a:cubicBezTo>
                  <a:cubicBezTo>
                    <a:pt x="10851" y="19253"/>
                    <a:pt x="15741" y="16510"/>
                    <a:pt x="18390" y="14281"/>
                  </a:cubicBezTo>
                  <a:cubicBezTo>
                    <a:pt x="21039" y="12053"/>
                    <a:pt x="21447" y="10339"/>
                    <a:pt x="20224" y="8453"/>
                  </a:cubicBezTo>
                  <a:cubicBezTo>
                    <a:pt x="19002" y="6567"/>
                    <a:pt x="16149" y="4510"/>
                    <a:pt x="13704" y="3481"/>
                  </a:cubicBezTo>
                  <a:cubicBezTo>
                    <a:pt x="11258" y="2453"/>
                    <a:pt x="9221" y="2453"/>
                    <a:pt x="8405" y="2453"/>
                  </a:cubicBezTo>
                  <a:cubicBezTo>
                    <a:pt x="7590" y="2453"/>
                    <a:pt x="7998" y="2453"/>
                    <a:pt x="8405" y="2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4" name="Line"/>
            <p:cNvSpPr/>
            <p:nvPr/>
          </p:nvSpPr>
          <p:spPr>
            <a:xfrm>
              <a:off x="6145032" y="3130550"/>
              <a:ext cx="168620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14400" y="0"/>
                  </a:moveTo>
                  <a:cubicBezTo>
                    <a:pt x="17600" y="3130"/>
                    <a:pt x="20800" y="6261"/>
                    <a:pt x="21200" y="9235"/>
                  </a:cubicBezTo>
                  <a:cubicBezTo>
                    <a:pt x="21600" y="12209"/>
                    <a:pt x="19200" y="15026"/>
                    <a:pt x="15200" y="17061"/>
                  </a:cubicBezTo>
                  <a:cubicBezTo>
                    <a:pt x="11200" y="19096"/>
                    <a:pt x="5600" y="2034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5" name="Line"/>
            <p:cNvSpPr/>
            <p:nvPr/>
          </p:nvSpPr>
          <p:spPr>
            <a:xfrm>
              <a:off x="7517808" y="370008"/>
              <a:ext cx="125825" cy="444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401" fill="norm" stroke="1" extrusionOk="0">
                  <a:moveTo>
                    <a:pt x="15738" y="2363"/>
                  </a:moveTo>
                  <a:cubicBezTo>
                    <a:pt x="15738" y="1752"/>
                    <a:pt x="15738" y="1141"/>
                    <a:pt x="15029" y="682"/>
                  </a:cubicBezTo>
                  <a:cubicBezTo>
                    <a:pt x="14321" y="224"/>
                    <a:pt x="12905" y="-82"/>
                    <a:pt x="11488" y="20"/>
                  </a:cubicBezTo>
                  <a:cubicBezTo>
                    <a:pt x="10072" y="122"/>
                    <a:pt x="8656" y="631"/>
                    <a:pt x="6354" y="2516"/>
                  </a:cubicBezTo>
                  <a:cubicBezTo>
                    <a:pt x="4052" y="4401"/>
                    <a:pt x="865" y="7661"/>
                    <a:pt x="157" y="10565"/>
                  </a:cubicBezTo>
                  <a:cubicBezTo>
                    <a:pt x="-551" y="13469"/>
                    <a:pt x="1219" y="16016"/>
                    <a:pt x="3698" y="17799"/>
                  </a:cubicBezTo>
                  <a:cubicBezTo>
                    <a:pt x="6177" y="19582"/>
                    <a:pt x="9364" y="20601"/>
                    <a:pt x="12374" y="21060"/>
                  </a:cubicBezTo>
                  <a:cubicBezTo>
                    <a:pt x="15383" y="21518"/>
                    <a:pt x="18216" y="21416"/>
                    <a:pt x="21049" y="21314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6" name="Line"/>
            <p:cNvSpPr/>
            <p:nvPr/>
          </p:nvSpPr>
          <p:spPr>
            <a:xfrm>
              <a:off x="7762165" y="406400"/>
              <a:ext cx="40218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1080" y="0"/>
                  </a:moveTo>
                  <a:cubicBezTo>
                    <a:pt x="0" y="4555"/>
                    <a:pt x="-1080" y="9110"/>
                    <a:pt x="2160" y="12710"/>
                  </a:cubicBezTo>
                  <a:cubicBezTo>
                    <a:pt x="5400" y="16310"/>
                    <a:pt x="12960" y="18955"/>
                    <a:pt x="20520" y="2160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7" name="Line"/>
            <p:cNvSpPr/>
            <p:nvPr/>
          </p:nvSpPr>
          <p:spPr>
            <a:xfrm>
              <a:off x="7842813" y="381942"/>
              <a:ext cx="180645" cy="310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535" fill="norm" stroke="1" extrusionOk="0">
                  <a:moveTo>
                    <a:pt x="1203" y="5666"/>
                  </a:moveTo>
                  <a:cubicBezTo>
                    <a:pt x="466" y="4490"/>
                    <a:pt x="-270" y="3315"/>
                    <a:pt x="98" y="2506"/>
                  </a:cubicBezTo>
                  <a:cubicBezTo>
                    <a:pt x="466" y="1698"/>
                    <a:pt x="1939" y="1257"/>
                    <a:pt x="4639" y="817"/>
                  </a:cubicBezTo>
                  <a:cubicBezTo>
                    <a:pt x="7339" y="376"/>
                    <a:pt x="11266" y="-65"/>
                    <a:pt x="14335" y="8"/>
                  </a:cubicBezTo>
                  <a:cubicBezTo>
                    <a:pt x="17403" y="82"/>
                    <a:pt x="19612" y="670"/>
                    <a:pt x="20471" y="2213"/>
                  </a:cubicBezTo>
                  <a:cubicBezTo>
                    <a:pt x="21330" y="3755"/>
                    <a:pt x="20839" y="6253"/>
                    <a:pt x="20471" y="9633"/>
                  </a:cubicBezTo>
                  <a:cubicBezTo>
                    <a:pt x="20103" y="13013"/>
                    <a:pt x="19857" y="17274"/>
                    <a:pt x="19612" y="21535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8" name="Line"/>
            <p:cNvSpPr/>
            <p:nvPr/>
          </p:nvSpPr>
          <p:spPr>
            <a:xfrm>
              <a:off x="7942082" y="508000"/>
              <a:ext cx="1587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28" y="16364"/>
                    <a:pt x="3456" y="11127"/>
                    <a:pt x="7056" y="7527"/>
                  </a:cubicBezTo>
                  <a:cubicBezTo>
                    <a:pt x="10656" y="3927"/>
                    <a:pt x="16128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9" name="Line"/>
            <p:cNvSpPr/>
            <p:nvPr/>
          </p:nvSpPr>
          <p:spPr>
            <a:xfrm>
              <a:off x="8142791" y="388594"/>
              <a:ext cx="154892" cy="213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166" fill="norm" stroke="1" extrusionOk="0">
                  <a:moveTo>
                    <a:pt x="14163" y="506"/>
                  </a:moveTo>
                  <a:cubicBezTo>
                    <a:pt x="12435" y="86"/>
                    <a:pt x="10707" y="-333"/>
                    <a:pt x="8547" y="401"/>
                  </a:cubicBezTo>
                  <a:cubicBezTo>
                    <a:pt x="6387" y="1135"/>
                    <a:pt x="3795" y="3022"/>
                    <a:pt x="2067" y="6063"/>
                  </a:cubicBezTo>
                  <a:cubicBezTo>
                    <a:pt x="339" y="9104"/>
                    <a:pt x="-525" y="13298"/>
                    <a:pt x="339" y="16339"/>
                  </a:cubicBezTo>
                  <a:cubicBezTo>
                    <a:pt x="1203" y="19380"/>
                    <a:pt x="3795" y="21267"/>
                    <a:pt x="7539" y="21162"/>
                  </a:cubicBezTo>
                  <a:cubicBezTo>
                    <a:pt x="11283" y="21057"/>
                    <a:pt x="16179" y="18960"/>
                    <a:pt x="18627" y="15605"/>
                  </a:cubicBezTo>
                  <a:cubicBezTo>
                    <a:pt x="21075" y="12250"/>
                    <a:pt x="21075" y="7636"/>
                    <a:pt x="21075" y="3022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0" name="Line"/>
            <p:cNvSpPr/>
            <p:nvPr/>
          </p:nvSpPr>
          <p:spPr>
            <a:xfrm>
              <a:off x="8278632" y="260350"/>
              <a:ext cx="148996" cy="514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1775" y="0"/>
                  </a:moveTo>
                  <a:cubicBezTo>
                    <a:pt x="4734" y="711"/>
                    <a:pt x="7693" y="1422"/>
                    <a:pt x="11096" y="2933"/>
                  </a:cubicBezTo>
                  <a:cubicBezTo>
                    <a:pt x="14499" y="4444"/>
                    <a:pt x="18345" y="6756"/>
                    <a:pt x="19973" y="9111"/>
                  </a:cubicBezTo>
                  <a:cubicBezTo>
                    <a:pt x="21600" y="11467"/>
                    <a:pt x="21008" y="13867"/>
                    <a:pt x="17310" y="15956"/>
                  </a:cubicBezTo>
                  <a:cubicBezTo>
                    <a:pt x="13611" y="18044"/>
                    <a:pt x="6805" y="1982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1" name="Line"/>
            <p:cNvSpPr/>
            <p:nvPr/>
          </p:nvSpPr>
          <p:spPr>
            <a:xfrm>
              <a:off x="5782746" y="1393700"/>
              <a:ext cx="203537" cy="355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074" fill="norm" stroke="1" extrusionOk="0">
                  <a:moveTo>
                    <a:pt x="11276" y="2079"/>
                  </a:moveTo>
                  <a:cubicBezTo>
                    <a:pt x="10835" y="1200"/>
                    <a:pt x="10394" y="321"/>
                    <a:pt x="9623" y="70"/>
                  </a:cubicBezTo>
                  <a:cubicBezTo>
                    <a:pt x="8851" y="-181"/>
                    <a:pt x="7749" y="196"/>
                    <a:pt x="6096" y="1954"/>
                  </a:cubicBezTo>
                  <a:cubicBezTo>
                    <a:pt x="4443" y="3712"/>
                    <a:pt x="2239" y="6852"/>
                    <a:pt x="1027" y="9552"/>
                  </a:cubicBezTo>
                  <a:cubicBezTo>
                    <a:pt x="-186" y="12252"/>
                    <a:pt x="-406" y="14512"/>
                    <a:pt x="806" y="16521"/>
                  </a:cubicBezTo>
                  <a:cubicBezTo>
                    <a:pt x="2018" y="18531"/>
                    <a:pt x="4663" y="20289"/>
                    <a:pt x="7859" y="20854"/>
                  </a:cubicBezTo>
                  <a:cubicBezTo>
                    <a:pt x="11055" y="21419"/>
                    <a:pt x="14802" y="20791"/>
                    <a:pt x="17116" y="20163"/>
                  </a:cubicBezTo>
                  <a:cubicBezTo>
                    <a:pt x="19431" y="19535"/>
                    <a:pt x="20312" y="18907"/>
                    <a:pt x="21194" y="18279"/>
                  </a:cubicBezTo>
                </a:path>
              </a:pathLst>
            </a:custGeom>
            <a:noFill/>
            <a:ln w="12700" cap="rnd">
              <a:solidFill>
                <a:srgbClr val="4D22B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2" name="Line"/>
            <p:cNvSpPr/>
            <p:nvPr/>
          </p:nvSpPr>
          <p:spPr>
            <a:xfrm>
              <a:off x="5980295" y="1392098"/>
              <a:ext cx="247288" cy="250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274" fill="norm" stroke="1" extrusionOk="0">
                  <a:moveTo>
                    <a:pt x="518" y="5817"/>
                  </a:moveTo>
                  <a:cubicBezTo>
                    <a:pt x="152" y="4377"/>
                    <a:pt x="-214" y="2937"/>
                    <a:pt x="152" y="1947"/>
                  </a:cubicBezTo>
                  <a:cubicBezTo>
                    <a:pt x="518" y="957"/>
                    <a:pt x="1617" y="417"/>
                    <a:pt x="3264" y="147"/>
                  </a:cubicBezTo>
                  <a:cubicBezTo>
                    <a:pt x="4911" y="-123"/>
                    <a:pt x="7108" y="-123"/>
                    <a:pt x="8664" y="1047"/>
                  </a:cubicBezTo>
                  <a:cubicBezTo>
                    <a:pt x="10220" y="2217"/>
                    <a:pt x="11135" y="4557"/>
                    <a:pt x="10403" y="7617"/>
                  </a:cubicBezTo>
                  <a:cubicBezTo>
                    <a:pt x="9671" y="10677"/>
                    <a:pt x="7291" y="14457"/>
                    <a:pt x="6010" y="16887"/>
                  </a:cubicBezTo>
                  <a:cubicBezTo>
                    <a:pt x="4728" y="19317"/>
                    <a:pt x="4545" y="20397"/>
                    <a:pt x="5003" y="20937"/>
                  </a:cubicBezTo>
                  <a:cubicBezTo>
                    <a:pt x="5461" y="21477"/>
                    <a:pt x="6559" y="21477"/>
                    <a:pt x="9396" y="20127"/>
                  </a:cubicBezTo>
                  <a:cubicBezTo>
                    <a:pt x="12233" y="18777"/>
                    <a:pt x="16810" y="16077"/>
                    <a:pt x="21386" y="13377"/>
                  </a:cubicBezTo>
                </a:path>
              </a:pathLst>
            </a:custGeom>
            <a:noFill/>
            <a:ln w="12700" cap="rnd">
              <a:solidFill>
                <a:srgbClr val="4D22B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3" name="Line"/>
            <p:cNvSpPr/>
            <p:nvPr/>
          </p:nvSpPr>
          <p:spPr>
            <a:xfrm>
              <a:off x="6247721" y="1365342"/>
              <a:ext cx="131827" cy="216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077" fill="norm" stroke="1" extrusionOk="0">
                  <a:moveTo>
                    <a:pt x="14001" y="2459"/>
                  </a:moveTo>
                  <a:cubicBezTo>
                    <a:pt x="12989" y="1431"/>
                    <a:pt x="11976" y="402"/>
                    <a:pt x="10626" y="94"/>
                  </a:cubicBezTo>
                  <a:cubicBezTo>
                    <a:pt x="9276" y="-215"/>
                    <a:pt x="7589" y="196"/>
                    <a:pt x="5732" y="1945"/>
                  </a:cubicBezTo>
                  <a:cubicBezTo>
                    <a:pt x="3876" y="3694"/>
                    <a:pt x="1851" y="6779"/>
                    <a:pt x="839" y="9968"/>
                  </a:cubicBezTo>
                  <a:cubicBezTo>
                    <a:pt x="-174" y="13156"/>
                    <a:pt x="-174" y="16448"/>
                    <a:pt x="332" y="18505"/>
                  </a:cubicBezTo>
                  <a:cubicBezTo>
                    <a:pt x="839" y="20562"/>
                    <a:pt x="1851" y="21385"/>
                    <a:pt x="4551" y="20974"/>
                  </a:cubicBezTo>
                  <a:cubicBezTo>
                    <a:pt x="7251" y="20562"/>
                    <a:pt x="11638" y="18916"/>
                    <a:pt x="14845" y="16551"/>
                  </a:cubicBezTo>
                  <a:cubicBezTo>
                    <a:pt x="18051" y="14185"/>
                    <a:pt x="20076" y="11099"/>
                    <a:pt x="20751" y="8631"/>
                  </a:cubicBezTo>
                  <a:cubicBezTo>
                    <a:pt x="21426" y="6162"/>
                    <a:pt x="20751" y="4311"/>
                    <a:pt x="19570" y="3282"/>
                  </a:cubicBezTo>
                  <a:cubicBezTo>
                    <a:pt x="18388" y="2254"/>
                    <a:pt x="16701" y="2048"/>
                    <a:pt x="15014" y="1945"/>
                  </a:cubicBezTo>
                  <a:cubicBezTo>
                    <a:pt x="13326" y="1842"/>
                    <a:pt x="11638" y="1842"/>
                    <a:pt x="11470" y="2151"/>
                  </a:cubicBezTo>
                  <a:cubicBezTo>
                    <a:pt x="11301" y="2459"/>
                    <a:pt x="12651" y="3076"/>
                    <a:pt x="14001" y="3694"/>
                  </a:cubicBezTo>
                </a:path>
              </a:pathLst>
            </a:custGeom>
            <a:noFill/>
            <a:ln w="12700" cap="rnd">
              <a:solidFill>
                <a:srgbClr val="4D22B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4" name="Line"/>
            <p:cNvSpPr/>
            <p:nvPr/>
          </p:nvSpPr>
          <p:spPr>
            <a:xfrm>
              <a:off x="6405382" y="1242718"/>
              <a:ext cx="114902" cy="363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461" fill="norm" stroke="1" extrusionOk="0">
                  <a:moveTo>
                    <a:pt x="1137" y="2358"/>
                  </a:moveTo>
                  <a:cubicBezTo>
                    <a:pt x="1137" y="1609"/>
                    <a:pt x="1137" y="860"/>
                    <a:pt x="2274" y="423"/>
                  </a:cubicBezTo>
                  <a:cubicBezTo>
                    <a:pt x="3411" y="-14"/>
                    <a:pt x="5684" y="-139"/>
                    <a:pt x="8337" y="173"/>
                  </a:cubicBezTo>
                  <a:cubicBezTo>
                    <a:pt x="10989" y="485"/>
                    <a:pt x="14021" y="1234"/>
                    <a:pt x="16674" y="3232"/>
                  </a:cubicBezTo>
                  <a:cubicBezTo>
                    <a:pt x="19326" y="5230"/>
                    <a:pt x="21600" y="8476"/>
                    <a:pt x="20084" y="11410"/>
                  </a:cubicBezTo>
                  <a:cubicBezTo>
                    <a:pt x="18568" y="14344"/>
                    <a:pt x="13263" y="16966"/>
                    <a:pt x="9284" y="18589"/>
                  </a:cubicBezTo>
                  <a:cubicBezTo>
                    <a:pt x="5305" y="20212"/>
                    <a:pt x="2653" y="20837"/>
                    <a:pt x="0" y="21461"/>
                  </a:cubicBezTo>
                </a:path>
              </a:pathLst>
            </a:custGeom>
            <a:noFill/>
            <a:ln w="12700" cap="rnd">
              <a:solidFill>
                <a:srgbClr val="4D22B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56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12632" y="2012950"/>
              <a:ext cx="5060951" cy="850900"/>
            </a:xfrm>
            <a:prstGeom prst="rect">
              <a:avLst/>
            </a:prstGeom>
            <a:effectLst/>
          </p:spPr>
        </p:pic>
        <p:pic>
          <p:nvPicPr>
            <p:cNvPr id="456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42782" y="1490753"/>
              <a:ext cx="228601" cy="143450"/>
            </a:xfrm>
            <a:prstGeom prst="rect">
              <a:avLst/>
            </a:prstGeom>
            <a:effectLst/>
          </p:spPr>
        </p:pic>
        <p:pic>
          <p:nvPicPr>
            <p:cNvPr id="456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65032" y="1403077"/>
              <a:ext cx="63501" cy="417672"/>
            </a:xfrm>
            <a:prstGeom prst="rect">
              <a:avLst/>
            </a:prstGeom>
            <a:effectLst/>
          </p:spPr>
        </p:pic>
        <p:pic>
          <p:nvPicPr>
            <p:cNvPr id="457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77215" y="1485899"/>
              <a:ext cx="141818" cy="63501"/>
            </a:xfrm>
            <a:prstGeom prst="rect">
              <a:avLst/>
            </a:prstGeom>
            <a:effectLst/>
          </p:spPr>
        </p:pic>
        <p:pic>
          <p:nvPicPr>
            <p:cNvPr id="4573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30132" y="1562099"/>
              <a:ext cx="120651" cy="63501"/>
            </a:xfrm>
            <a:prstGeom prst="rect">
              <a:avLst/>
            </a:prstGeom>
            <a:effectLst/>
          </p:spPr>
        </p:pic>
        <p:pic>
          <p:nvPicPr>
            <p:cNvPr id="457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375637" y="1168457"/>
              <a:ext cx="179565" cy="578923"/>
            </a:xfrm>
            <a:prstGeom prst="rect">
              <a:avLst/>
            </a:prstGeom>
            <a:effectLst/>
          </p:spPr>
        </p:pic>
        <p:pic>
          <p:nvPicPr>
            <p:cNvPr id="457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584513" y="1320799"/>
              <a:ext cx="109690" cy="148569"/>
            </a:xfrm>
            <a:prstGeom prst="rect">
              <a:avLst/>
            </a:prstGeom>
            <a:effectLst/>
          </p:spPr>
        </p:pic>
        <p:pic>
          <p:nvPicPr>
            <p:cNvPr id="4579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31732" y="888515"/>
              <a:ext cx="158751" cy="152885"/>
            </a:xfrm>
            <a:prstGeom prst="rect">
              <a:avLst/>
            </a:prstGeom>
            <a:effectLst/>
          </p:spPr>
        </p:pic>
        <p:pic>
          <p:nvPicPr>
            <p:cNvPr id="4581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712732" y="1238249"/>
              <a:ext cx="177801" cy="101601"/>
            </a:xfrm>
            <a:prstGeom prst="rect">
              <a:avLst/>
            </a:prstGeom>
            <a:effectLst/>
          </p:spPr>
        </p:pic>
        <p:pic>
          <p:nvPicPr>
            <p:cNvPr id="4583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773155" y="1142999"/>
              <a:ext cx="91978" cy="234951"/>
            </a:xfrm>
            <a:prstGeom prst="rect">
              <a:avLst/>
            </a:prstGeom>
            <a:effectLst/>
          </p:spPr>
        </p:pic>
        <p:pic>
          <p:nvPicPr>
            <p:cNvPr id="4585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906142" y="887073"/>
              <a:ext cx="166424" cy="678297"/>
            </a:xfrm>
            <a:prstGeom prst="rect">
              <a:avLst/>
            </a:prstGeom>
            <a:effectLst/>
          </p:spPr>
        </p:pic>
        <p:pic>
          <p:nvPicPr>
            <p:cNvPr id="4587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157232" y="1117600"/>
              <a:ext cx="44451" cy="127000"/>
            </a:xfrm>
            <a:prstGeom prst="rect">
              <a:avLst/>
            </a:prstGeom>
            <a:effectLst/>
          </p:spPr>
        </p:pic>
        <p:pic>
          <p:nvPicPr>
            <p:cNvPr id="4589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915932" y="666258"/>
              <a:ext cx="158751" cy="148659"/>
            </a:xfrm>
            <a:prstGeom prst="rect">
              <a:avLst/>
            </a:prstGeom>
            <a:effectLst/>
          </p:spPr>
        </p:pic>
        <p:pic>
          <p:nvPicPr>
            <p:cNvPr id="459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208032" y="863600"/>
              <a:ext cx="285751" cy="273050"/>
            </a:xfrm>
            <a:prstGeom prst="rect">
              <a:avLst/>
            </a:prstGeom>
            <a:effectLst/>
          </p:spPr>
        </p:pic>
        <p:pic>
          <p:nvPicPr>
            <p:cNvPr id="4593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303282" y="734483"/>
              <a:ext cx="127001" cy="503768"/>
            </a:xfrm>
            <a:prstGeom prst="rect">
              <a:avLst/>
            </a:prstGeom>
            <a:effectLst/>
          </p:spPr>
        </p:pic>
        <p:pic>
          <p:nvPicPr>
            <p:cNvPr id="4595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785340" y="2315633"/>
              <a:ext cx="173447" cy="185132"/>
            </a:xfrm>
            <a:prstGeom prst="rect">
              <a:avLst/>
            </a:prstGeom>
            <a:effectLst/>
          </p:spPr>
        </p:pic>
        <p:pic>
          <p:nvPicPr>
            <p:cNvPr id="4597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196186" y="2438400"/>
              <a:ext cx="542197" cy="167545"/>
            </a:xfrm>
            <a:prstGeom prst="rect">
              <a:avLst/>
            </a:prstGeom>
            <a:effectLst/>
          </p:spPr>
        </p:pic>
        <p:pic>
          <p:nvPicPr>
            <p:cNvPr id="4599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166909" y="2455763"/>
              <a:ext cx="196824" cy="178041"/>
            </a:xfrm>
            <a:prstGeom prst="rect">
              <a:avLst/>
            </a:prstGeom>
            <a:effectLst/>
          </p:spPr>
        </p:pic>
        <p:pic>
          <p:nvPicPr>
            <p:cNvPr id="4601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592082" y="2618154"/>
              <a:ext cx="273051" cy="175847"/>
            </a:xfrm>
            <a:prstGeom prst="rect">
              <a:avLst/>
            </a:prstGeom>
            <a:effectLst/>
          </p:spPr>
        </p:pic>
        <p:pic>
          <p:nvPicPr>
            <p:cNvPr id="4603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818374" y="2546350"/>
              <a:ext cx="103909" cy="360790"/>
            </a:xfrm>
            <a:prstGeom prst="rect">
              <a:avLst/>
            </a:prstGeom>
            <a:effectLst/>
          </p:spPr>
        </p:pic>
        <p:pic>
          <p:nvPicPr>
            <p:cNvPr id="4605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973082" y="2806700"/>
              <a:ext cx="31751" cy="152400"/>
            </a:xfrm>
            <a:prstGeom prst="rect">
              <a:avLst/>
            </a:prstGeom>
            <a:effectLst/>
          </p:spPr>
        </p:pic>
        <p:pic>
          <p:nvPicPr>
            <p:cNvPr id="4607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964615" y="2698750"/>
              <a:ext cx="56925" cy="64085"/>
            </a:xfrm>
            <a:prstGeom prst="rect">
              <a:avLst/>
            </a:prstGeom>
            <a:effectLst/>
          </p:spPr>
        </p:pic>
        <p:pic>
          <p:nvPicPr>
            <p:cNvPr id="4609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668282" y="2318595"/>
              <a:ext cx="177801" cy="242572"/>
            </a:xfrm>
            <a:prstGeom prst="rect">
              <a:avLst/>
            </a:prstGeom>
            <a:effectLst/>
          </p:spPr>
        </p:pic>
        <p:pic>
          <p:nvPicPr>
            <p:cNvPr id="4611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117912" y="2502426"/>
              <a:ext cx="102821" cy="304275"/>
            </a:xfrm>
            <a:prstGeom prst="rect">
              <a:avLst/>
            </a:prstGeom>
            <a:effectLst/>
          </p:spPr>
        </p:pic>
        <p:pic>
          <p:nvPicPr>
            <p:cNvPr id="4613" name="Line Line" descr="Line 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258832" y="2565400"/>
              <a:ext cx="69851" cy="209550"/>
            </a:xfrm>
            <a:prstGeom prst="rect">
              <a:avLst/>
            </a:prstGeom>
            <a:effectLst/>
          </p:spPr>
        </p:pic>
        <p:pic>
          <p:nvPicPr>
            <p:cNvPr id="4615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328158" y="2514599"/>
              <a:ext cx="130337" cy="246709"/>
            </a:xfrm>
            <a:prstGeom prst="rect">
              <a:avLst/>
            </a:prstGeom>
            <a:effectLst/>
          </p:spPr>
        </p:pic>
        <p:pic>
          <p:nvPicPr>
            <p:cNvPr id="4617" name="Line Line" descr="Line 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322332" y="2520950"/>
              <a:ext cx="158751" cy="44450"/>
            </a:xfrm>
            <a:prstGeom prst="rect">
              <a:avLst/>
            </a:prstGeom>
            <a:effectLst/>
          </p:spPr>
        </p:pic>
        <p:pic>
          <p:nvPicPr>
            <p:cNvPr id="4619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500132" y="2482850"/>
              <a:ext cx="107446" cy="259540"/>
            </a:xfrm>
            <a:prstGeom prst="rect">
              <a:avLst/>
            </a:prstGeom>
            <a:effectLst/>
          </p:spPr>
        </p:pic>
        <p:pic>
          <p:nvPicPr>
            <p:cNvPr id="4621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500132" y="2463800"/>
              <a:ext cx="203201" cy="82550"/>
            </a:xfrm>
            <a:prstGeom prst="rect">
              <a:avLst/>
            </a:prstGeom>
            <a:effectLst/>
          </p:spPr>
        </p:pic>
        <p:pic>
          <p:nvPicPr>
            <p:cNvPr id="4623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665232" y="2336800"/>
              <a:ext cx="135082" cy="444500"/>
            </a:xfrm>
            <a:prstGeom prst="rect">
              <a:avLst/>
            </a:prstGeom>
            <a:effectLst/>
          </p:spPr>
        </p:pic>
        <p:pic>
          <p:nvPicPr>
            <p:cNvPr id="4625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306582" y="1852083"/>
              <a:ext cx="400051" cy="103718"/>
            </a:xfrm>
            <a:prstGeom prst="rect">
              <a:avLst/>
            </a:prstGeom>
            <a:effectLst/>
          </p:spPr>
        </p:pic>
        <p:pic>
          <p:nvPicPr>
            <p:cNvPr id="4627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338332" y="2362199"/>
              <a:ext cx="482601" cy="114301"/>
            </a:xfrm>
            <a:prstGeom prst="rect">
              <a:avLst/>
            </a:prstGeom>
            <a:effectLst/>
          </p:spPr>
        </p:pic>
        <p:pic>
          <p:nvPicPr>
            <p:cNvPr id="4629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385716" y="1929888"/>
              <a:ext cx="206617" cy="179397"/>
            </a:xfrm>
            <a:prstGeom prst="rect">
              <a:avLst/>
            </a:prstGeom>
            <a:effectLst/>
          </p:spPr>
        </p:pic>
        <p:pic>
          <p:nvPicPr>
            <p:cNvPr id="4631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452632" y="1949450"/>
              <a:ext cx="146051" cy="444500"/>
            </a:xfrm>
            <a:prstGeom prst="rect">
              <a:avLst/>
            </a:prstGeom>
            <a:effectLst/>
          </p:spPr>
        </p:pic>
        <p:pic>
          <p:nvPicPr>
            <p:cNvPr id="4633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414532" y="2247900"/>
              <a:ext cx="228601" cy="127000"/>
            </a:xfrm>
            <a:prstGeom prst="rect">
              <a:avLst/>
            </a:prstGeom>
            <a:effectLst/>
          </p:spPr>
        </p:pic>
        <p:pic>
          <p:nvPicPr>
            <p:cNvPr id="4635" name="Line Line" descr="Line 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547882" y="2222500"/>
              <a:ext cx="139701" cy="203200"/>
            </a:xfrm>
            <a:prstGeom prst="rect">
              <a:avLst/>
            </a:prstGeom>
            <a:effectLst/>
          </p:spPr>
        </p:pic>
        <p:pic>
          <p:nvPicPr>
            <p:cNvPr id="4637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069195" y="947098"/>
              <a:ext cx="586638" cy="1269052"/>
            </a:xfrm>
            <a:prstGeom prst="rect">
              <a:avLst/>
            </a:prstGeom>
            <a:effectLst/>
          </p:spPr>
        </p:pic>
        <p:pic>
          <p:nvPicPr>
            <p:cNvPr id="4639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771860" y="405262"/>
              <a:ext cx="328473" cy="408695"/>
            </a:xfrm>
            <a:prstGeom prst="rect">
              <a:avLst/>
            </a:prstGeom>
            <a:effectLst/>
          </p:spPr>
        </p:pic>
        <p:pic>
          <p:nvPicPr>
            <p:cNvPr id="4641" name="Line Line" descr="Line 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119382" y="679450"/>
              <a:ext cx="114301" cy="228600"/>
            </a:xfrm>
            <a:prstGeom prst="rect">
              <a:avLst/>
            </a:prstGeom>
            <a:effectLst/>
          </p:spPr>
        </p:pic>
        <p:pic>
          <p:nvPicPr>
            <p:cNvPr id="4643" name="Line Line" descr="Line 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049532" y="590550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4645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770661" y="95250"/>
              <a:ext cx="253472" cy="251313"/>
            </a:xfrm>
            <a:prstGeom prst="rect">
              <a:avLst/>
            </a:prstGeom>
            <a:effectLst/>
          </p:spPr>
        </p:pic>
        <p:pic>
          <p:nvPicPr>
            <p:cNvPr id="4647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398782" y="330200"/>
              <a:ext cx="241301" cy="165100"/>
            </a:xfrm>
            <a:prstGeom prst="rect">
              <a:avLst/>
            </a:prstGeom>
            <a:effectLst/>
          </p:spPr>
        </p:pic>
        <p:pic>
          <p:nvPicPr>
            <p:cNvPr id="4649" name="Line Line" descr="Line 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525782" y="444500"/>
              <a:ext cx="177801" cy="146050"/>
            </a:xfrm>
            <a:prstGeom prst="rect">
              <a:avLst/>
            </a:prstGeom>
            <a:effectLst/>
          </p:spPr>
        </p:pic>
        <p:pic>
          <p:nvPicPr>
            <p:cNvPr id="4651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875032" y="127000"/>
              <a:ext cx="203201" cy="400050"/>
            </a:xfrm>
            <a:prstGeom prst="rect">
              <a:avLst/>
            </a:prstGeom>
            <a:effectLst/>
          </p:spPr>
        </p:pic>
        <p:pic>
          <p:nvPicPr>
            <p:cNvPr id="4653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123628" y="47535"/>
              <a:ext cx="294578" cy="432814"/>
            </a:xfrm>
            <a:prstGeom prst="rect">
              <a:avLst/>
            </a:prstGeom>
            <a:effectLst/>
          </p:spPr>
        </p:pic>
        <p:pic>
          <p:nvPicPr>
            <p:cNvPr id="4655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186182" y="-38100"/>
              <a:ext cx="444501" cy="190500"/>
            </a:xfrm>
            <a:prstGeom prst="rect">
              <a:avLst/>
            </a:prstGeom>
            <a:effectLst/>
          </p:spPr>
        </p:pic>
        <p:pic>
          <p:nvPicPr>
            <p:cNvPr id="4657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87232" y="1118410"/>
              <a:ext cx="196851" cy="278855"/>
            </a:xfrm>
            <a:prstGeom prst="rect">
              <a:avLst/>
            </a:prstGeom>
            <a:effectLst/>
          </p:spPr>
        </p:pic>
        <p:pic>
          <p:nvPicPr>
            <p:cNvPr id="4659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700032" y="2960915"/>
              <a:ext cx="1064906" cy="334736"/>
            </a:xfrm>
            <a:prstGeom prst="rect">
              <a:avLst/>
            </a:prstGeom>
            <a:effectLst/>
          </p:spPr>
        </p:pic>
        <p:pic>
          <p:nvPicPr>
            <p:cNvPr id="4661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611673" y="3023394"/>
              <a:ext cx="1147583" cy="313178"/>
            </a:xfrm>
            <a:prstGeom prst="rect">
              <a:avLst/>
            </a:prstGeom>
            <a:effectLst/>
          </p:spPr>
        </p:pic>
        <p:pic>
          <p:nvPicPr>
            <p:cNvPr id="4663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205232" y="476250"/>
              <a:ext cx="3302001" cy="1054100"/>
            </a:xfrm>
            <a:prstGeom prst="rect">
              <a:avLst/>
            </a:prstGeom>
            <a:effectLst/>
          </p:spPr>
        </p:pic>
        <p:pic>
          <p:nvPicPr>
            <p:cNvPr id="4665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995783" y="75675"/>
              <a:ext cx="3511450" cy="1568976"/>
            </a:xfrm>
            <a:prstGeom prst="rect">
              <a:avLst/>
            </a:prstGeom>
            <a:effectLst/>
          </p:spPr>
        </p:pic>
        <p:pic>
          <p:nvPicPr>
            <p:cNvPr id="4667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3859032" y="907493"/>
              <a:ext cx="520202" cy="222807"/>
            </a:xfrm>
            <a:prstGeom prst="rect">
              <a:avLst/>
            </a:prstGeom>
            <a:effectLst/>
          </p:spPr>
        </p:pic>
      </p:grpSp>
      <p:grpSp>
        <p:nvGrpSpPr>
          <p:cNvPr id="4702" name="Drawing"/>
          <p:cNvGrpSpPr/>
          <p:nvPr/>
        </p:nvGrpSpPr>
        <p:grpSpPr>
          <a:xfrm>
            <a:off x="1530350" y="3252931"/>
            <a:ext cx="2673351" cy="1509570"/>
            <a:chOff x="-12699" y="-12699"/>
            <a:chExt cx="2673349" cy="1509568"/>
          </a:xfrm>
        </p:grpSpPr>
        <p:pic>
          <p:nvPicPr>
            <p:cNvPr id="4670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-12700" y="955001"/>
              <a:ext cx="254001" cy="506012"/>
            </a:xfrm>
            <a:prstGeom prst="rect">
              <a:avLst/>
            </a:prstGeom>
            <a:effectLst/>
          </p:spPr>
        </p:pic>
        <p:pic>
          <p:nvPicPr>
            <p:cNvPr id="4672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406400" y="1331768"/>
              <a:ext cx="82551" cy="165101"/>
            </a:xfrm>
            <a:prstGeom prst="rect">
              <a:avLst/>
            </a:prstGeom>
            <a:effectLst/>
          </p:spPr>
        </p:pic>
        <p:pic>
          <p:nvPicPr>
            <p:cNvPr id="4674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50958" y="1167173"/>
              <a:ext cx="85484" cy="58898"/>
            </a:xfrm>
            <a:prstGeom prst="rect">
              <a:avLst/>
            </a:prstGeom>
            <a:effectLst/>
          </p:spPr>
        </p:pic>
        <p:pic>
          <p:nvPicPr>
            <p:cNvPr id="4676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7336" y="574001"/>
              <a:ext cx="200314" cy="283635"/>
            </a:xfrm>
            <a:prstGeom prst="rect">
              <a:avLst/>
            </a:prstGeom>
            <a:effectLst/>
          </p:spPr>
        </p:pic>
        <p:pic>
          <p:nvPicPr>
            <p:cNvPr id="4678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736600" y="1039668"/>
              <a:ext cx="184151" cy="88901"/>
            </a:xfrm>
            <a:prstGeom prst="rect">
              <a:avLst/>
            </a:prstGeom>
            <a:effectLst/>
          </p:spPr>
        </p:pic>
        <p:pic>
          <p:nvPicPr>
            <p:cNvPr id="4680" name="Line Line" descr="Line 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87400" y="1109518"/>
              <a:ext cx="165101" cy="95251"/>
            </a:xfrm>
            <a:prstGeom prst="rect">
              <a:avLst/>
            </a:prstGeom>
            <a:effectLst/>
          </p:spPr>
        </p:pic>
        <p:pic>
          <p:nvPicPr>
            <p:cNvPr id="4682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996950" y="733268"/>
              <a:ext cx="285751" cy="173051"/>
            </a:xfrm>
            <a:prstGeom prst="rect">
              <a:avLst/>
            </a:prstGeom>
            <a:effectLst/>
          </p:spPr>
        </p:pic>
        <p:pic>
          <p:nvPicPr>
            <p:cNvPr id="4684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258211" y="613086"/>
              <a:ext cx="100689" cy="515756"/>
            </a:xfrm>
            <a:prstGeom prst="rect">
              <a:avLst/>
            </a:prstGeom>
            <a:effectLst/>
          </p:spPr>
        </p:pic>
        <p:pic>
          <p:nvPicPr>
            <p:cNvPr id="4686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464587" y="1026968"/>
              <a:ext cx="91163" cy="127001"/>
            </a:xfrm>
            <a:prstGeom prst="rect">
              <a:avLst/>
            </a:prstGeom>
            <a:effectLst/>
          </p:spPr>
        </p:pic>
        <p:pic>
          <p:nvPicPr>
            <p:cNvPr id="4688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388533" y="855518"/>
              <a:ext cx="83659" cy="95796"/>
            </a:xfrm>
            <a:prstGeom prst="rect">
              <a:avLst/>
            </a:prstGeom>
            <a:effectLst/>
          </p:spPr>
        </p:pic>
        <p:pic>
          <p:nvPicPr>
            <p:cNvPr id="4690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790700" y="753918"/>
              <a:ext cx="279401" cy="139701"/>
            </a:xfrm>
            <a:prstGeom prst="rect">
              <a:avLst/>
            </a:prstGeom>
            <a:effectLst/>
          </p:spPr>
        </p:pic>
        <p:pic>
          <p:nvPicPr>
            <p:cNvPr id="4692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2178050" y="439739"/>
              <a:ext cx="285751" cy="180830"/>
            </a:xfrm>
            <a:prstGeom prst="rect">
              <a:avLst/>
            </a:prstGeom>
            <a:effectLst/>
          </p:spPr>
        </p:pic>
        <p:pic>
          <p:nvPicPr>
            <p:cNvPr id="4694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2432555" y="353868"/>
              <a:ext cx="101095" cy="500709"/>
            </a:xfrm>
            <a:prstGeom prst="rect">
              <a:avLst/>
            </a:prstGeom>
            <a:effectLst/>
          </p:spPr>
        </p:pic>
        <p:pic>
          <p:nvPicPr>
            <p:cNvPr id="4696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2578100" y="715818"/>
              <a:ext cx="82551" cy="107951"/>
            </a:xfrm>
            <a:prstGeom prst="rect">
              <a:avLst/>
            </a:prstGeom>
            <a:effectLst/>
          </p:spPr>
        </p:pic>
        <p:pic>
          <p:nvPicPr>
            <p:cNvPr id="4698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2550182" y="569768"/>
              <a:ext cx="59669" cy="74495"/>
            </a:xfrm>
            <a:prstGeom prst="rect">
              <a:avLst/>
            </a:prstGeom>
            <a:effectLst/>
          </p:spPr>
        </p:pic>
        <p:pic>
          <p:nvPicPr>
            <p:cNvPr id="4700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2250016" y="-12700"/>
              <a:ext cx="182034" cy="28302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72" name="Drawing"/>
          <p:cNvGrpSpPr/>
          <p:nvPr/>
        </p:nvGrpSpPr>
        <p:grpSpPr>
          <a:xfrm>
            <a:off x="3580414" y="1887191"/>
            <a:ext cx="9299877" cy="5894652"/>
            <a:chOff x="0" y="0"/>
            <a:chExt cx="9299876" cy="5894650"/>
          </a:xfrm>
        </p:grpSpPr>
        <p:sp>
          <p:nvSpPr>
            <p:cNvPr id="4704" name="Line"/>
            <p:cNvSpPr/>
            <p:nvPr/>
          </p:nvSpPr>
          <p:spPr>
            <a:xfrm>
              <a:off x="291339" y="136854"/>
              <a:ext cx="428386" cy="5650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600" fill="norm" stroke="1" extrusionOk="0">
                  <a:moveTo>
                    <a:pt x="0" y="0"/>
                  </a:moveTo>
                  <a:cubicBezTo>
                    <a:pt x="643" y="410"/>
                    <a:pt x="1286" y="821"/>
                    <a:pt x="2057" y="1192"/>
                  </a:cubicBezTo>
                  <a:cubicBezTo>
                    <a:pt x="2829" y="1563"/>
                    <a:pt x="3729" y="1895"/>
                    <a:pt x="4693" y="2237"/>
                  </a:cubicBezTo>
                  <a:cubicBezTo>
                    <a:pt x="5657" y="2579"/>
                    <a:pt x="6686" y="2931"/>
                    <a:pt x="7714" y="3273"/>
                  </a:cubicBezTo>
                  <a:cubicBezTo>
                    <a:pt x="8743" y="3615"/>
                    <a:pt x="9771" y="3947"/>
                    <a:pt x="10736" y="4313"/>
                  </a:cubicBezTo>
                  <a:cubicBezTo>
                    <a:pt x="11700" y="4680"/>
                    <a:pt x="12600" y="5080"/>
                    <a:pt x="13436" y="5481"/>
                  </a:cubicBezTo>
                  <a:cubicBezTo>
                    <a:pt x="14271" y="5881"/>
                    <a:pt x="15043" y="6282"/>
                    <a:pt x="15621" y="6658"/>
                  </a:cubicBezTo>
                  <a:cubicBezTo>
                    <a:pt x="16200" y="7034"/>
                    <a:pt x="16586" y="7386"/>
                    <a:pt x="16907" y="7732"/>
                  </a:cubicBezTo>
                  <a:cubicBezTo>
                    <a:pt x="17229" y="8079"/>
                    <a:pt x="17486" y="8421"/>
                    <a:pt x="17679" y="8763"/>
                  </a:cubicBezTo>
                  <a:cubicBezTo>
                    <a:pt x="17871" y="9105"/>
                    <a:pt x="18000" y="9447"/>
                    <a:pt x="18129" y="9789"/>
                  </a:cubicBezTo>
                  <a:cubicBezTo>
                    <a:pt x="18257" y="10131"/>
                    <a:pt x="18386" y="10473"/>
                    <a:pt x="18450" y="10824"/>
                  </a:cubicBezTo>
                  <a:cubicBezTo>
                    <a:pt x="18514" y="11176"/>
                    <a:pt x="18514" y="11538"/>
                    <a:pt x="18579" y="11880"/>
                  </a:cubicBezTo>
                  <a:cubicBezTo>
                    <a:pt x="18643" y="12221"/>
                    <a:pt x="18771" y="12544"/>
                    <a:pt x="18836" y="12871"/>
                  </a:cubicBezTo>
                  <a:cubicBezTo>
                    <a:pt x="18900" y="13198"/>
                    <a:pt x="18900" y="13531"/>
                    <a:pt x="18964" y="13863"/>
                  </a:cubicBezTo>
                  <a:cubicBezTo>
                    <a:pt x="19029" y="14195"/>
                    <a:pt x="19157" y="14527"/>
                    <a:pt x="19286" y="14903"/>
                  </a:cubicBezTo>
                  <a:cubicBezTo>
                    <a:pt x="19414" y="15279"/>
                    <a:pt x="19543" y="15699"/>
                    <a:pt x="19736" y="16110"/>
                  </a:cubicBezTo>
                  <a:cubicBezTo>
                    <a:pt x="19929" y="16520"/>
                    <a:pt x="20186" y="16920"/>
                    <a:pt x="20507" y="17321"/>
                  </a:cubicBezTo>
                  <a:cubicBezTo>
                    <a:pt x="20829" y="17722"/>
                    <a:pt x="21214" y="18122"/>
                    <a:pt x="21407" y="18528"/>
                  </a:cubicBezTo>
                  <a:cubicBezTo>
                    <a:pt x="21600" y="18933"/>
                    <a:pt x="21600" y="19343"/>
                    <a:pt x="21407" y="19719"/>
                  </a:cubicBezTo>
                  <a:cubicBezTo>
                    <a:pt x="21214" y="20096"/>
                    <a:pt x="20829" y="20437"/>
                    <a:pt x="20379" y="20745"/>
                  </a:cubicBezTo>
                  <a:cubicBezTo>
                    <a:pt x="19929" y="21053"/>
                    <a:pt x="19414" y="21326"/>
                    <a:pt x="189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5" name="Line"/>
            <p:cNvSpPr/>
            <p:nvPr/>
          </p:nvSpPr>
          <p:spPr>
            <a:xfrm>
              <a:off x="0" y="5297412"/>
              <a:ext cx="8808709" cy="597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572" fill="norm" stroke="1" extrusionOk="0">
                  <a:moveTo>
                    <a:pt x="0" y="5787"/>
                  </a:moveTo>
                  <a:cubicBezTo>
                    <a:pt x="56" y="5141"/>
                    <a:pt x="113" y="4495"/>
                    <a:pt x="269" y="4172"/>
                  </a:cubicBezTo>
                  <a:cubicBezTo>
                    <a:pt x="426" y="3849"/>
                    <a:pt x="682" y="3849"/>
                    <a:pt x="917" y="3941"/>
                  </a:cubicBezTo>
                  <a:cubicBezTo>
                    <a:pt x="1152" y="4034"/>
                    <a:pt x="1365" y="4218"/>
                    <a:pt x="1578" y="4403"/>
                  </a:cubicBezTo>
                  <a:cubicBezTo>
                    <a:pt x="1791" y="4587"/>
                    <a:pt x="2003" y="4772"/>
                    <a:pt x="2223" y="4910"/>
                  </a:cubicBezTo>
                  <a:cubicBezTo>
                    <a:pt x="2442" y="5049"/>
                    <a:pt x="2667" y="5141"/>
                    <a:pt x="2905" y="5187"/>
                  </a:cubicBezTo>
                  <a:cubicBezTo>
                    <a:pt x="3143" y="5234"/>
                    <a:pt x="3393" y="5234"/>
                    <a:pt x="3613" y="5234"/>
                  </a:cubicBezTo>
                  <a:cubicBezTo>
                    <a:pt x="3832" y="5234"/>
                    <a:pt x="4019" y="5234"/>
                    <a:pt x="4210" y="5234"/>
                  </a:cubicBezTo>
                  <a:cubicBezTo>
                    <a:pt x="4401" y="5234"/>
                    <a:pt x="4595" y="5234"/>
                    <a:pt x="4802" y="5187"/>
                  </a:cubicBezTo>
                  <a:cubicBezTo>
                    <a:pt x="5009" y="5141"/>
                    <a:pt x="5228" y="5049"/>
                    <a:pt x="5444" y="4957"/>
                  </a:cubicBezTo>
                  <a:cubicBezTo>
                    <a:pt x="5660" y="4864"/>
                    <a:pt x="5873" y="4772"/>
                    <a:pt x="6089" y="4680"/>
                  </a:cubicBezTo>
                  <a:cubicBezTo>
                    <a:pt x="6305" y="4587"/>
                    <a:pt x="6524" y="4495"/>
                    <a:pt x="6759" y="4403"/>
                  </a:cubicBezTo>
                  <a:cubicBezTo>
                    <a:pt x="6993" y="4310"/>
                    <a:pt x="7244" y="4218"/>
                    <a:pt x="7494" y="4172"/>
                  </a:cubicBezTo>
                  <a:cubicBezTo>
                    <a:pt x="7745" y="4126"/>
                    <a:pt x="7995" y="4126"/>
                    <a:pt x="8246" y="4080"/>
                  </a:cubicBezTo>
                  <a:cubicBezTo>
                    <a:pt x="8496" y="4034"/>
                    <a:pt x="8746" y="3941"/>
                    <a:pt x="9006" y="3895"/>
                  </a:cubicBezTo>
                  <a:cubicBezTo>
                    <a:pt x="9266" y="3849"/>
                    <a:pt x="9535" y="3849"/>
                    <a:pt x="9805" y="3849"/>
                  </a:cubicBezTo>
                  <a:cubicBezTo>
                    <a:pt x="10074" y="3849"/>
                    <a:pt x="10343" y="3849"/>
                    <a:pt x="10615" y="3849"/>
                  </a:cubicBezTo>
                  <a:cubicBezTo>
                    <a:pt x="10888" y="3849"/>
                    <a:pt x="11163" y="3849"/>
                    <a:pt x="11439" y="3849"/>
                  </a:cubicBezTo>
                  <a:cubicBezTo>
                    <a:pt x="11714" y="3849"/>
                    <a:pt x="11990" y="3849"/>
                    <a:pt x="12268" y="3849"/>
                  </a:cubicBezTo>
                  <a:cubicBezTo>
                    <a:pt x="12547" y="3849"/>
                    <a:pt x="12829" y="3849"/>
                    <a:pt x="13104" y="3849"/>
                  </a:cubicBezTo>
                  <a:cubicBezTo>
                    <a:pt x="13379" y="3849"/>
                    <a:pt x="13649" y="3849"/>
                    <a:pt x="13918" y="3895"/>
                  </a:cubicBezTo>
                  <a:cubicBezTo>
                    <a:pt x="14187" y="3941"/>
                    <a:pt x="14456" y="4034"/>
                    <a:pt x="14716" y="4080"/>
                  </a:cubicBezTo>
                  <a:cubicBezTo>
                    <a:pt x="14976" y="4126"/>
                    <a:pt x="15226" y="4126"/>
                    <a:pt x="15467" y="4172"/>
                  </a:cubicBezTo>
                  <a:cubicBezTo>
                    <a:pt x="15709" y="4218"/>
                    <a:pt x="15940" y="4310"/>
                    <a:pt x="16172" y="4403"/>
                  </a:cubicBezTo>
                  <a:cubicBezTo>
                    <a:pt x="16403" y="4495"/>
                    <a:pt x="16635" y="4587"/>
                    <a:pt x="16864" y="4680"/>
                  </a:cubicBezTo>
                  <a:cubicBezTo>
                    <a:pt x="17092" y="4772"/>
                    <a:pt x="17318" y="4864"/>
                    <a:pt x="17521" y="5003"/>
                  </a:cubicBezTo>
                  <a:cubicBezTo>
                    <a:pt x="17725" y="5141"/>
                    <a:pt x="17906" y="5326"/>
                    <a:pt x="18128" y="5557"/>
                  </a:cubicBezTo>
                  <a:cubicBezTo>
                    <a:pt x="18351" y="5787"/>
                    <a:pt x="18614" y="6064"/>
                    <a:pt x="18858" y="6434"/>
                  </a:cubicBezTo>
                  <a:cubicBezTo>
                    <a:pt x="19102" y="6803"/>
                    <a:pt x="19327" y="7264"/>
                    <a:pt x="19565" y="7772"/>
                  </a:cubicBezTo>
                  <a:cubicBezTo>
                    <a:pt x="19803" y="8280"/>
                    <a:pt x="20054" y="8834"/>
                    <a:pt x="20288" y="9295"/>
                  </a:cubicBezTo>
                  <a:cubicBezTo>
                    <a:pt x="20523" y="9757"/>
                    <a:pt x="20742" y="10126"/>
                    <a:pt x="20927" y="10403"/>
                  </a:cubicBezTo>
                  <a:cubicBezTo>
                    <a:pt x="21112" y="10680"/>
                    <a:pt x="21262" y="10864"/>
                    <a:pt x="21356" y="10864"/>
                  </a:cubicBezTo>
                  <a:cubicBezTo>
                    <a:pt x="21450" y="10864"/>
                    <a:pt x="21487" y="10680"/>
                    <a:pt x="21506" y="10310"/>
                  </a:cubicBezTo>
                  <a:cubicBezTo>
                    <a:pt x="21525" y="9941"/>
                    <a:pt x="21525" y="9387"/>
                    <a:pt x="21478" y="8326"/>
                  </a:cubicBezTo>
                  <a:cubicBezTo>
                    <a:pt x="21431" y="7264"/>
                    <a:pt x="21337" y="5695"/>
                    <a:pt x="21199" y="4310"/>
                  </a:cubicBezTo>
                  <a:cubicBezTo>
                    <a:pt x="21062" y="2926"/>
                    <a:pt x="20880" y="1726"/>
                    <a:pt x="20761" y="1034"/>
                  </a:cubicBezTo>
                  <a:cubicBezTo>
                    <a:pt x="20642" y="341"/>
                    <a:pt x="20586" y="157"/>
                    <a:pt x="20536" y="64"/>
                  </a:cubicBezTo>
                  <a:cubicBezTo>
                    <a:pt x="20486" y="-28"/>
                    <a:pt x="20442" y="-28"/>
                    <a:pt x="20451" y="110"/>
                  </a:cubicBezTo>
                  <a:cubicBezTo>
                    <a:pt x="20461" y="249"/>
                    <a:pt x="20523" y="526"/>
                    <a:pt x="20655" y="1126"/>
                  </a:cubicBezTo>
                  <a:cubicBezTo>
                    <a:pt x="20786" y="1726"/>
                    <a:pt x="20986" y="2649"/>
                    <a:pt x="21155" y="3757"/>
                  </a:cubicBezTo>
                  <a:cubicBezTo>
                    <a:pt x="21325" y="4864"/>
                    <a:pt x="21462" y="6157"/>
                    <a:pt x="21531" y="7541"/>
                  </a:cubicBezTo>
                  <a:cubicBezTo>
                    <a:pt x="21600" y="8926"/>
                    <a:pt x="21600" y="10403"/>
                    <a:pt x="21506" y="12249"/>
                  </a:cubicBezTo>
                  <a:cubicBezTo>
                    <a:pt x="21412" y="14095"/>
                    <a:pt x="21224" y="16310"/>
                    <a:pt x="21052" y="17926"/>
                  </a:cubicBezTo>
                  <a:cubicBezTo>
                    <a:pt x="20880" y="19541"/>
                    <a:pt x="20723" y="20557"/>
                    <a:pt x="20567" y="21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6" name="Line"/>
            <p:cNvSpPr/>
            <p:nvPr/>
          </p:nvSpPr>
          <p:spPr>
            <a:xfrm>
              <a:off x="149177" y="-1"/>
              <a:ext cx="441170" cy="483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496" fill="norm" stroke="1" extrusionOk="0">
                  <a:moveTo>
                    <a:pt x="6570" y="8816"/>
                  </a:moveTo>
                  <a:cubicBezTo>
                    <a:pt x="5946" y="9044"/>
                    <a:pt x="5322" y="9271"/>
                    <a:pt x="4635" y="10465"/>
                  </a:cubicBezTo>
                  <a:cubicBezTo>
                    <a:pt x="3948" y="11658"/>
                    <a:pt x="3199" y="13818"/>
                    <a:pt x="2637" y="15581"/>
                  </a:cubicBezTo>
                  <a:cubicBezTo>
                    <a:pt x="2076" y="17343"/>
                    <a:pt x="1701" y="18707"/>
                    <a:pt x="1326" y="19730"/>
                  </a:cubicBezTo>
                  <a:cubicBezTo>
                    <a:pt x="952" y="20753"/>
                    <a:pt x="577" y="21435"/>
                    <a:pt x="328" y="21492"/>
                  </a:cubicBezTo>
                  <a:cubicBezTo>
                    <a:pt x="78" y="21549"/>
                    <a:pt x="-47" y="20981"/>
                    <a:pt x="15" y="19048"/>
                  </a:cubicBezTo>
                  <a:cubicBezTo>
                    <a:pt x="78" y="17115"/>
                    <a:pt x="328" y="13818"/>
                    <a:pt x="1389" y="10522"/>
                  </a:cubicBezTo>
                  <a:cubicBezTo>
                    <a:pt x="2450" y="7225"/>
                    <a:pt x="4323" y="3928"/>
                    <a:pt x="5634" y="2109"/>
                  </a:cubicBezTo>
                  <a:cubicBezTo>
                    <a:pt x="6945" y="290"/>
                    <a:pt x="7694" y="-51"/>
                    <a:pt x="8318" y="6"/>
                  </a:cubicBezTo>
                  <a:cubicBezTo>
                    <a:pt x="8943" y="63"/>
                    <a:pt x="9442" y="517"/>
                    <a:pt x="10191" y="2223"/>
                  </a:cubicBezTo>
                  <a:cubicBezTo>
                    <a:pt x="10940" y="3928"/>
                    <a:pt x="11939" y="6884"/>
                    <a:pt x="13500" y="9669"/>
                  </a:cubicBezTo>
                  <a:cubicBezTo>
                    <a:pt x="15061" y="12454"/>
                    <a:pt x="17183" y="15069"/>
                    <a:pt x="18619" y="16490"/>
                  </a:cubicBezTo>
                  <a:cubicBezTo>
                    <a:pt x="20055" y="17911"/>
                    <a:pt x="20804" y="18138"/>
                    <a:pt x="21553" y="18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7" name="Line"/>
            <p:cNvSpPr/>
            <p:nvPr/>
          </p:nvSpPr>
          <p:spPr>
            <a:xfrm>
              <a:off x="1127025" y="1157724"/>
              <a:ext cx="7623790" cy="3226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592" fill="norm" stroke="1" extrusionOk="0">
                  <a:moveTo>
                    <a:pt x="0" y="21592"/>
                  </a:moveTo>
                  <a:cubicBezTo>
                    <a:pt x="130" y="21370"/>
                    <a:pt x="261" y="21147"/>
                    <a:pt x="442" y="20891"/>
                  </a:cubicBezTo>
                  <a:cubicBezTo>
                    <a:pt x="623" y="20634"/>
                    <a:pt x="854" y="20344"/>
                    <a:pt x="1086" y="20061"/>
                  </a:cubicBezTo>
                  <a:cubicBezTo>
                    <a:pt x="1317" y="19779"/>
                    <a:pt x="1549" y="19506"/>
                    <a:pt x="1802" y="19232"/>
                  </a:cubicBezTo>
                  <a:cubicBezTo>
                    <a:pt x="2056" y="18958"/>
                    <a:pt x="2331" y="18685"/>
                    <a:pt x="2595" y="18437"/>
                  </a:cubicBezTo>
                  <a:cubicBezTo>
                    <a:pt x="2859" y="18189"/>
                    <a:pt x="3113" y="17966"/>
                    <a:pt x="3355" y="17744"/>
                  </a:cubicBezTo>
                  <a:cubicBezTo>
                    <a:pt x="3598" y="17522"/>
                    <a:pt x="3829" y="17299"/>
                    <a:pt x="4068" y="17060"/>
                  </a:cubicBezTo>
                  <a:cubicBezTo>
                    <a:pt x="4307" y="16821"/>
                    <a:pt x="4553" y="16564"/>
                    <a:pt x="4814" y="16282"/>
                  </a:cubicBezTo>
                  <a:cubicBezTo>
                    <a:pt x="5074" y="16000"/>
                    <a:pt x="5349" y="15692"/>
                    <a:pt x="5603" y="15401"/>
                  </a:cubicBezTo>
                  <a:cubicBezTo>
                    <a:pt x="5856" y="15110"/>
                    <a:pt x="6088" y="14837"/>
                    <a:pt x="6330" y="14554"/>
                  </a:cubicBezTo>
                  <a:cubicBezTo>
                    <a:pt x="6573" y="14272"/>
                    <a:pt x="6826" y="13982"/>
                    <a:pt x="7083" y="13682"/>
                  </a:cubicBezTo>
                  <a:cubicBezTo>
                    <a:pt x="7340" y="13383"/>
                    <a:pt x="7601" y="13075"/>
                    <a:pt x="7865" y="12776"/>
                  </a:cubicBezTo>
                  <a:cubicBezTo>
                    <a:pt x="8129" y="12477"/>
                    <a:pt x="8397" y="12186"/>
                    <a:pt x="8672" y="11887"/>
                  </a:cubicBezTo>
                  <a:cubicBezTo>
                    <a:pt x="8947" y="11587"/>
                    <a:pt x="9229" y="11279"/>
                    <a:pt x="9512" y="10972"/>
                  </a:cubicBezTo>
                  <a:cubicBezTo>
                    <a:pt x="9794" y="10664"/>
                    <a:pt x="10076" y="10356"/>
                    <a:pt x="10366" y="10057"/>
                  </a:cubicBezTo>
                  <a:cubicBezTo>
                    <a:pt x="10655" y="9757"/>
                    <a:pt x="10952" y="9467"/>
                    <a:pt x="11245" y="9176"/>
                  </a:cubicBezTo>
                  <a:cubicBezTo>
                    <a:pt x="11538" y="8885"/>
                    <a:pt x="11828" y="8594"/>
                    <a:pt x="12074" y="8346"/>
                  </a:cubicBezTo>
                  <a:cubicBezTo>
                    <a:pt x="12320" y="8098"/>
                    <a:pt x="12523" y="7893"/>
                    <a:pt x="12773" y="7654"/>
                  </a:cubicBezTo>
                  <a:cubicBezTo>
                    <a:pt x="13022" y="7414"/>
                    <a:pt x="13319" y="7141"/>
                    <a:pt x="13609" y="6876"/>
                  </a:cubicBezTo>
                  <a:cubicBezTo>
                    <a:pt x="13898" y="6611"/>
                    <a:pt x="14180" y="6354"/>
                    <a:pt x="14459" y="6097"/>
                  </a:cubicBezTo>
                  <a:cubicBezTo>
                    <a:pt x="14738" y="5841"/>
                    <a:pt x="15013" y="5584"/>
                    <a:pt x="15281" y="5336"/>
                  </a:cubicBezTo>
                  <a:cubicBezTo>
                    <a:pt x="15549" y="5088"/>
                    <a:pt x="15809" y="4849"/>
                    <a:pt x="16059" y="4618"/>
                  </a:cubicBezTo>
                  <a:cubicBezTo>
                    <a:pt x="16309" y="4387"/>
                    <a:pt x="16547" y="4165"/>
                    <a:pt x="16783" y="3951"/>
                  </a:cubicBezTo>
                  <a:cubicBezTo>
                    <a:pt x="17018" y="3737"/>
                    <a:pt x="17250" y="3532"/>
                    <a:pt x="17514" y="3293"/>
                  </a:cubicBezTo>
                  <a:cubicBezTo>
                    <a:pt x="17778" y="3053"/>
                    <a:pt x="18075" y="2780"/>
                    <a:pt x="18357" y="2523"/>
                  </a:cubicBezTo>
                  <a:cubicBezTo>
                    <a:pt x="18639" y="2267"/>
                    <a:pt x="18907" y="2027"/>
                    <a:pt x="19186" y="1788"/>
                  </a:cubicBezTo>
                  <a:cubicBezTo>
                    <a:pt x="19465" y="1548"/>
                    <a:pt x="19754" y="1309"/>
                    <a:pt x="20029" y="1087"/>
                  </a:cubicBezTo>
                  <a:cubicBezTo>
                    <a:pt x="20304" y="864"/>
                    <a:pt x="20565" y="659"/>
                    <a:pt x="20789" y="497"/>
                  </a:cubicBezTo>
                  <a:cubicBezTo>
                    <a:pt x="21014" y="334"/>
                    <a:pt x="21202" y="214"/>
                    <a:pt x="21314" y="137"/>
                  </a:cubicBezTo>
                  <a:cubicBezTo>
                    <a:pt x="21426" y="60"/>
                    <a:pt x="21462" y="26"/>
                    <a:pt x="21499" y="9"/>
                  </a:cubicBezTo>
                  <a:cubicBezTo>
                    <a:pt x="21535" y="-8"/>
                    <a:pt x="21571" y="-8"/>
                    <a:pt x="21586" y="69"/>
                  </a:cubicBezTo>
                  <a:cubicBezTo>
                    <a:pt x="21600" y="146"/>
                    <a:pt x="21593" y="300"/>
                    <a:pt x="21586" y="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8" name="Line"/>
            <p:cNvSpPr/>
            <p:nvPr/>
          </p:nvSpPr>
          <p:spPr>
            <a:xfrm>
              <a:off x="7490502" y="1907894"/>
              <a:ext cx="191672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679"/>
                    <a:pt x="5760" y="5358"/>
                    <a:pt x="9360" y="8958"/>
                  </a:cubicBezTo>
                  <a:cubicBezTo>
                    <a:pt x="12960" y="12558"/>
                    <a:pt x="17280" y="1707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9" name="Line"/>
            <p:cNvSpPr/>
            <p:nvPr/>
          </p:nvSpPr>
          <p:spPr>
            <a:xfrm>
              <a:off x="7643838" y="1930894"/>
              <a:ext cx="130338" cy="582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82" y="0"/>
                    <a:pt x="17365" y="0"/>
                    <a:pt x="15671" y="332"/>
                  </a:cubicBezTo>
                  <a:cubicBezTo>
                    <a:pt x="13977" y="663"/>
                    <a:pt x="12706" y="1326"/>
                    <a:pt x="11224" y="3079"/>
                  </a:cubicBezTo>
                  <a:cubicBezTo>
                    <a:pt x="9741" y="4832"/>
                    <a:pt x="8047" y="7674"/>
                    <a:pt x="6141" y="10279"/>
                  </a:cubicBezTo>
                  <a:cubicBezTo>
                    <a:pt x="4235" y="12884"/>
                    <a:pt x="2118" y="15253"/>
                    <a:pt x="1059" y="17100"/>
                  </a:cubicBezTo>
                  <a:cubicBezTo>
                    <a:pt x="0" y="18947"/>
                    <a:pt x="0" y="202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0" name="Line"/>
            <p:cNvSpPr/>
            <p:nvPr/>
          </p:nvSpPr>
          <p:spPr>
            <a:xfrm>
              <a:off x="7843177" y="2183220"/>
              <a:ext cx="122670" cy="2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4500" y="2735"/>
                    <a:pt x="9000" y="-1585"/>
                    <a:pt x="12600" y="575"/>
                  </a:cubicBezTo>
                  <a:cubicBezTo>
                    <a:pt x="16200" y="2735"/>
                    <a:pt x="18900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1" name="Line"/>
            <p:cNvSpPr/>
            <p:nvPr/>
          </p:nvSpPr>
          <p:spPr>
            <a:xfrm>
              <a:off x="7827843" y="2337237"/>
              <a:ext cx="145671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2" name="Line"/>
            <p:cNvSpPr/>
            <p:nvPr/>
          </p:nvSpPr>
          <p:spPr>
            <a:xfrm>
              <a:off x="8081287" y="1898767"/>
              <a:ext cx="186122" cy="680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462" fill="norm" stroke="1" extrusionOk="0">
                  <a:moveTo>
                    <a:pt x="7938" y="10201"/>
                  </a:moveTo>
                  <a:cubicBezTo>
                    <a:pt x="5867" y="11168"/>
                    <a:pt x="3796" y="12135"/>
                    <a:pt x="2464" y="13868"/>
                  </a:cubicBezTo>
                  <a:cubicBezTo>
                    <a:pt x="1133" y="15601"/>
                    <a:pt x="541" y="18099"/>
                    <a:pt x="245" y="19590"/>
                  </a:cubicBezTo>
                  <a:cubicBezTo>
                    <a:pt x="-51" y="21081"/>
                    <a:pt x="-51" y="21565"/>
                    <a:pt x="97" y="21444"/>
                  </a:cubicBezTo>
                  <a:cubicBezTo>
                    <a:pt x="245" y="21323"/>
                    <a:pt x="541" y="20598"/>
                    <a:pt x="985" y="19066"/>
                  </a:cubicBezTo>
                  <a:cubicBezTo>
                    <a:pt x="1428" y="17535"/>
                    <a:pt x="2020" y="15198"/>
                    <a:pt x="2760" y="12498"/>
                  </a:cubicBezTo>
                  <a:cubicBezTo>
                    <a:pt x="3500" y="9798"/>
                    <a:pt x="4387" y="6735"/>
                    <a:pt x="5423" y="4680"/>
                  </a:cubicBezTo>
                  <a:cubicBezTo>
                    <a:pt x="6459" y="2625"/>
                    <a:pt x="7642" y="1577"/>
                    <a:pt x="8826" y="932"/>
                  </a:cubicBezTo>
                  <a:cubicBezTo>
                    <a:pt x="10009" y="287"/>
                    <a:pt x="11193" y="46"/>
                    <a:pt x="12524" y="5"/>
                  </a:cubicBezTo>
                  <a:cubicBezTo>
                    <a:pt x="13856" y="-35"/>
                    <a:pt x="15335" y="126"/>
                    <a:pt x="16075" y="811"/>
                  </a:cubicBezTo>
                  <a:cubicBezTo>
                    <a:pt x="16815" y="1496"/>
                    <a:pt x="16815" y="2705"/>
                    <a:pt x="16223" y="3793"/>
                  </a:cubicBezTo>
                  <a:cubicBezTo>
                    <a:pt x="15631" y="4881"/>
                    <a:pt x="14448" y="5849"/>
                    <a:pt x="13560" y="6574"/>
                  </a:cubicBezTo>
                  <a:cubicBezTo>
                    <a:pt x="12672" y="7299"/>
                    <a:pt x="12080" y="7783"/>
                    <a:pt x="12524" y="7984"/>
                  </a:cubicBezTo>
                  <a:cubicBezTo>
                    <a:pt x="12968" y="8186"/>
                    <a:pt x="14448" y="8105"/>
                    <a:pt x="15927" y="8105"/>
                  </a:cubicBezTo>
                  <a:cubicBezTo>
                    <a:pt x="17407" y="8105"/>
                    <a:pt x="18886" y="8186"/>
                    <a:pt x="19922" y="8428"/>
                  </a:cubicBezTo>
                  <a:cubicBezTo>
                    <a:pt x="20957" y="8669"/>
                    <a:pt x="21549" y="9072"/>
                    <a:pt x="21549" y="9717"/>
                  </a:cubicBezTo>
                  <a:cubicBezTo>
                    <a:pt x="21549" y="10362"/>
                    <a:pt x="20957" y="11249"/>
                    <a:pt x="20218" y="11853"/>
                  </a:cubicBezTo>
                  <a:cubicBezTo>
                    <a:pt x="19478" y="12458"/>
                    <a:pt x="18590" y="12780"/>
                    <a:pt x="17407" y="13062"/>
                  </a:cubicBezTo>
                  <a:cubicBezTo>
                    <a:pt x="16223" y="13344"/>
                    <a:pt x="14744" y="13586"/>
                    <a:pt x="14004" y="13666"/>
                  </a:cubicBezTo>
                  <a:cubicBezTo>
                    <a:pt x="13264" y="13747"/>
                    <a:pt x="13264" y="13666"/>
                    <a:pt x="13264" y="13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3" name="Line"/>
            <p:cNvSpPr/>
            <p:nvPr/>
          </p:nvSpPr>
          <p:spPr>
            <a:xfrm>
              <a:off x="8306914" y="2214568"/>
              <a:ext cx="117282" cy="102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1" h="21173" fill="norm" stroke="1" extrusionOk="0">
                  <a:moveTo>
                    <a:pt x="11494" y="1580"/>
                  </a:moveTo>
                  <a:cubicBezTo>
                    <a:pt x="9244" y="1580"/>
                    <a:pt x="6994" y="1580"/>
                    <a:pt x="4744" y="3951"/>
                  </a:cubicBezTo>
                  <a:cubicBezTo>
                    <a:pt x="2494" y="6322"/>
                    <a:pt x="244" y="11063"/>
                    <a:pt x="19" y="14488"/>
                  </a:cubicBezTo>
                  <a:cubicBezTo>
                    <a:pt x="-206" y="17912"/>
                    <a:pt x="1594" y="20020"/>
                    <a:pt x="5194" y="20810"/>
                  </a:cubicBezTo>
                  <a:cubicBezTo>
                    <a:pt x="8794" y="21600"/>
                    <a:pt x="14194" y="21073"/>
                    <a:pt x="17344" y="19493"/>
                  </a:cubicBezTo>
                  <a:cubicBezTo>
                    <a:pt x="20494" y="17912"/>
                    <a:pt x="21394" y="15278"/>
                    <a:pt x="20044" y="11854"/>
                  </a:cubicBezTo>
                  <a:cubicBezTo>
                    <a:pt x="18694" y="8429"/>
                    <a:pt x="15094" y="4215"/>
                    <a:pt x="1149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4" name="Line"/>
            <p:cNvSpPr/>
            <p:nvPr/>
          </p:nvSpPr>
          <p:spPr>
            <a:xfrm>
              <a:off x="8494858" y="2115858"/>
              <a:ext cx="168671" cy="37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fill="norm" stroke="1" extrusionOk="0">
                  <a:moveTo>
                    <a:pt x="0" y="21060"/>
                  </a:moveTo>
                  <a:cubicBezTo>
                    <a:pt x="655" y="13860"/>
                    <a:pt x="1309" y="6660"/>
                    <a:pt x="3600" y="3060"/>
                  </a:cubicBezTo>
                  <a:cubicBezTo>
                    <a:pt x="5891" y="-540"/>
                    <a:pt x="9818" y="-540"/>
                    <a:pt x="13091" y="900"/>
                  </a:cubicBezTo>
                  <a:cubicBezTo>
                    <a:pt x="16364" y="2340"/>
                    <a:pt x="18982" y="5220"/>
                    <a:pt x="21600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5" name="Line"/>
            <p:cNvSpPr/>
            <p:nvPr/>
          </p:nvSpPr>
          <p:spPr>
            <a:xfrm>
              <a:off x="8573581" y="2045897"/>
              <a:ext cx="28614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9353" y="0"/>
                  </a:moveTo>
                  <a:cubicBezTo>
                    <a:pt x="3953" y="2618"/>
                    <a:pt x="-1447" y="5236"/>
                    <a:pt x="353" y="8836"/>
                  </a:cubicBezTo>
                  <a:cubicBezTo>
                    <a:pt x="2153" y="12436"/>
                    <a:pt x="11153" y="17018"/>
                    <a:pt x="201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6" name="Line"/>
            <p:cNvSpPr/>
            <p:nvPr/>
          </p:nvSpPr>
          <p:spPr>
            <a:xfrm>
              <a:off x="8708060" y="1821091"/>
              <a:ext cx="133315" cy="715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520" fill="norm" stroke="1" extrusionOk="0">
                  <a:moveTo>
                    <a:pt x="2630" y="21520"/>
                  </a:moveTo>
                  <a:cubicBezTo>
                    <a:pt x="1430" y="19214"/>
                    <a:pt x="230" y="16908"/>
                    <a:pt x="30" y="14487"/>
                  </a:cubicBezTo>
                  <a:cubicBezTo>
                    <a:pt x="-170" y="12065"/>
                    <a:pt x="630" y="9529"/>
                    <a:pt x="2430" y="7261"/>
                  </a:cubicBezTo>
                  <a:cubicBezTo>
                    <a:pt x="4230" y="4993"/>
                    <a:pt x="7030" y="2995"/>
                    <a:pt x="9230" y="1803"/>
                  </a:cubicBezTo>
                  <a:cubicBezTo>
                    <a:pt x="11430" y="612"/>
                    <a:pt x="13030" y="227"/>
                    <a:pt x="14830" y="74"/>
                  </a:cubicBezTo>
                  <a:cubicBezTo>
                    <a:pt x="16630" y="-80"/>
                    <a:pt x="18630" y="-3"/>
                    <a:pt x="19630" y="381"/>
                  </a:cubicBezTo>
                  <a:cubicBezTo>
                    <a:pt x="20630" y="766"/>
                    <a:pt x="20630" y="1457"/>
                    <a:pt x="18830" y="2534"/>
                  </a:cubicBezTo>
                  <a:cubicBezTo>
                    <a:pt x="17030" y="3610"/>
                    <a:pt x="13430" y="5070"/>
                    <a:pt x="11230" y="5993"/>
                  </a:cubicBezTo>
                  <a:cubicBezTo>
                    <a:pt x="9030" y="6915"/>
                    <a:pt x="8230" y="7299"/>
                    <a:pt x="8830" y="7415"/>
                  </a:cubicBezTo>
                  <a:cubicBezTo>
                    <a:pt x="9430" y="7530"/>
                    <a:pt x="11430" y="7376"/>
                    <a:pt x="13630" y="7338"/>
                  </a:cubicBezTo>
                  <a:cubicBezTo>
                    <a:pt x="15830" y="7299"/>
                    <a:pt x="18230" y="7376"/>
                    <a:pt x="19630" y="7607"/>
                  </a:cubicBezTo>
                  <a:cubicBezTo>
                    <a:pt x="21030" y="7837"/>
                    <a:pt x="21430" y="8222"/>
                    <a:pt x="19830" y="8990"/>
                  </a:cubicBezTo>
                  <a:cubicBezTo>
                    <a:pt x="18230" y="9759"/>
                    <a:pt x="14630" y="10912"/>
                    <a:pt x="11030" y="120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7" name="Line"/>
            <p:cNvSpPr/>
            <p:nvPr/>
          </p:nvSpPr>
          <p:spPr>
            <a:xfrm>
              <a:off x="8947201" y="2099565"/>
              <a:ext cx="7668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8" name="Line"/>
            <p:cNvSpPr/>
            <p:nvPr/>
          </p:nvSpPr>
          <p:spPr>
            <a:xfrm>
              <a:off x="9077538" y="1821692"/>
              <a:ext cx="214672" cy="331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0" y="121"/>
                  </a:moveTo>
                  <a:cubicBezTo>
                    <a:pt x="1286" y="-44"/>
                    <a:pt x="2571" y="-209"/>
                    <a:pt x="4757" y="863"/>
                  </a:cubicBezTo>
                  <a:cubicBezTo>
                    <a:pt x="6943" y="1935"/>
                    <a:pt x="10029" y="4243"/>
                    <a:pt x="12986" y="7376"/>
                  </a:cubicBezTo>
                  <a:cubicBezTo>
                    <a:pt x="15943" y="10509"/>
                    <a:pt x="18771" y="14466"/>
                    <a:pt x="20186" y="16939"/>
                  </a:cubicBezTo>
                  <a:cubicBezTo>
                    <a:pt x="21600" y="19412"/>
                    <a:pt x="21600" y="20402"/>
                    <a:pt x="21600" y="21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9" name="Line"/>
            <p:cNvSpPr/>
            <p:nvPr/>
          </p:nvSpPr>
          <p:spPr>
            <a:xfrm>
              <a:off x="9062204" y="1815892"/>
              <a:ext cx="237673" cy="4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13" y="3032"/>
                    <a:pt x="16026" y="6063"/>
                    <a:pt x="12426" y="9663"/>
                  </a:cubicBezTo>
                  <a:cubicBezTo>
                    <a:pt x="8826" y="13263"/>
                    <a:pt x="4413" y="174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72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302685" y="3190890"/>
              <a:ext cx="316741" cy="224739"/>
            </a:xfrm>
            <a:prstGeom prst="rect">
              <a:avLst/>
            </a:prstGeom>
            <a:effectLst/>
          </p:spPr>
        </p:pic>
        <p:pic>
          <p:nvPicPr>
            <p:cNvPr id="472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42453" y="3098888"/>
              <a:ext cx="184640" cy="393409"/>
            </a:xfrm>
            <a:prstGeom prst="rect">
              <a:avLst/>
            </a:prstGeom>
            <a:effectLst/>
          </p:spPr>
        </p:pic>
        <p:pic>
          <p:nvPicPr>
            <p:cNvPr id="472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402354" y="3920742"/>
              <a:ext cx="217072" cy="146568"/>
            </a:xfrm>
            <a:prstGeom prst="rect">
              <a:avLst/>
            </a:prstGeom>
            <a:effectLst/>
          </p:spPr>
        </p:pic>
        <p:pic>
          <p:nvPicPr>
            <p:cNvPr id="472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517357" y="3873239"/>
              <a:ext cx="132736" cy="263072"/>
            </a:xfrm>
            <a:prstGeom prst="rect">
              <a:avLst/>
            </a:prstGeom>
            <a:effectLst/>
          </p:spPr>
        </p:pic>
        <p:pic>
          <p:nvPicPr>
            <p:cNvPr id="4728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502023" y="4394584"/>
              <a:ext cx="171071" cy="178738"/>
            </a:xfrm>
            <a:prstGeom prst="rect">
              <a:avLst/>
            </a:prstGeom>
            <a:effectLst/>
          </p:spPr>
        </p:pic>
        <p:pic>
          <p:nvPicPr>
            <p:cNvPr id="473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540357" y="4356249"/>
              <a:ext cx="178738" cy="240073"/>
            </a:xfrm>
            <a:prstGeom prst="rect">
              <a:avLst/>
            </a:prstGeom>
            <a:effectLst/>
          </p:spPr>
        </p:pic>
        <p:pic>
          <p:nvPicPr>
            <p:cNvPr id="473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333352" y="2790035"/>
              <a:ext cx="171072" cy="96582"/>
            </a:xfrm>
            <a:prstGeom prst="rect">
              <a:avLst/>
            </a:prstGeom>
            <a:effectLst/>
          </p:spPr>
        </p:pic>
        <p:pic>
          <p:nvPicPr>
            <p:cNvPr id="473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379353" y="2733727"/>
              <a:ext cx="171072" cy="206557"/>
            </a:xfrm>
            <a:prstGeom prst="rect">
              <a:avLst/>
            </a:prstGeom>
            <a:effectLst/>
          </p:spPr>
        </p:pic>
        <p:pic>
          <p:nvPicPr>
            <p:cNvPr id="473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671738" y="2178867"/>
              <a:ext cx="217073" cy="217072"/>
            </a:xfrm>
            <a:prstGeom prst="rect">
              <a:avLst/>
            </a:prstGeom>
            <a:effectLst/>
          </p:spPr>
        </p:pic>
        <p:pic>
          <p:nvPicPr>
            <p:cNvPr id="473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725406" y="2201868"/>
              <a:ext cx="186405" cy="240072"/>
            </a:xfrm>
            <a:prstGeom prst="rect">
              <a:avLst/>
            </a:prstGeom>
            <a:effectLst/>
          </p:spPr>
        </p:pic>
        <p:pic>
          <p:nvPicPr>
            <p:cNvPr id="4740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633404" y="1864527"/>
              <a:ext cx="163404" cy="125069"/>
            </a:xfrm>
            <a:prstGeom prst="rect">
              <a:avLst/>
            </a:prstGeom>
            <a:effectLst/>
          </p:spPr>
        </p:pic>
        <p:pic>
          <p:nvPicPr>
            <p:cNvPr id="474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656405" y="1833859"/>
              <a:ext cx="171071" cy="270740"/>
            </a:xfrm>
            <a:prstGeom prst="rect">
              <a:avLst/>
            </a:prstGeom>
            <a:effectLst/>
          </p:spPr>
        </p:pic>
        <p:pic>
          <p:nvPicPr>
            <p:cNvPr id="474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710072" y="3093929"/>
              <a:ext cx="217073" cy="130029"/>
            </a:xfrm>
            <a:prstGeom prst="rect">
              <a:avLst/>
            </a:prstGeom>
            <a:effectLst/>
          </p:spPr>
        </p:pic>
        <p:pic>
          <p:nvPicPr>
            <p:cNvPr id="474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794408" y="3044540"/>
              <a:ext cx="155738" cy="202418"/>
            </a:xfrm>
            <a:prstGeom prst="rect">
              <a:avLst/>
            </a:prstGeom>
            <a:effectLst/>
          </p:spPr>
        </p:pic>
        <p:pic>
          <p:nvPicPr>
            <p:cNvPr id="4748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779074" y="3489896"/>
              <a:ext cx="155738" cy="155738"/>
            </a:xfrm>
            <a:prstGeom prst="rect">
              <a:avLst/>
            </a:prstGeom>
            <a:effectLst/>
          </p:spPr>
        </p:pic>
        <p:pic>
          <p:nvPicPr>
            <p:cNvPr id="4750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733073" y="3482230"/>
              <a:ext cx="240073" cy="263073"/>
            </a:xfrm>
            <a:prstGeom prst="rect">
              <a:avLst/>
            </a:prstGeom>
            <a:effectLst/>
          </p:spPr>
        </p:pic>
        <p:pic>
          <p:nvPicPr>
            <p:cNvPr id="4752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419778" y="2201868"/>
              <a:ext cx="209405" cy="232405"/>
            </a:xfrm>
            <a:prstGeom prst="rect">
              <a:avLst/>
            </a:prstGeom>
            <a:effectLst/>
          </p:spPr>
        </p:pic>
        <p:pic>
          <p:nvPicPr>
            <p:cNvPr id="4754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467544" y="2190888"/>
              <a:ext cx="169306" cy="281720"/>
            </a:xfrm>
            <a:prstGeom prst="rect">
              <a:avLst/>
            </a:prstGeom>
            <a:effectLst/>
          </p:spPr>
        </p:pic>
        <p:pic>
          <p:nvPicPr>
            <p:cNvPr id="4756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473446" y="2692545"/>
              <a:ext cx="178738" cy="109737"/>
            </a:xfrm>
            <a:prstGeom prst="rect">
              <a:avLst/>
            </a:prstGeom>
            <a:effectLst/>
          </p:spPr>
        </p:pic>
        <p:pic>
          <p:nvPicPr>
            <p:cNvPr id="4758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465779" y="2677212"/>
              <a:ext cx="201739" cy="178737"/>
            </a:xfrm>
            <a:prstGeom prst="rect">
              <a:avLst/>
            </a:prstGeom>
            <a:effectLst/>
          </p:spPr>
        </p:pic>
        <p:pic>
          <p:nvPicPr>
            <p:cNvPr id="4760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427445" y="1615246"/>
              <a:ext cx="155737" cy="159679"/>
            </a:xfrm>
            <a:prstGeom prst="rect">
              <a:avLst/>
            </a:prstGeom>
            <a:effectLst/>
          </p:spPr>
        </p:pic>
        <p:pic>
          <p:nvPicPr>
            <p:cNvPr id="4762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404384" y="1626855"/>
              <a:ext cx="194132" cy="224739"/>
            </a:xfrm>
            <a:prstGeom prst="rect">
              <a:avLst/>
            </a:prstGeom>
            <a:effectLst/>
          </p:spPr>
        </p:pic>
        <p:pic>
          <p:nvPicPr>
            <p:cNvPr id="4764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312442" y="1174511"/>
              <a:ext cx="247739" cy="140404"/>
            </a:xfrm>
            <a:prstGeom prst="rect">
              <a:avLst/>
            </a:prstGeom>
            <a:effectLst/>
          </p:spPr>
        </p:pic>
        <p:pic>
          <p:nvPicPr>
            <p:cNvPr id="4766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281775" y="1166844"/>
              <a:ext cx="232405" cy="255406"/>
            </a:xfrm>
            <a:prstGeom prst="rect">
              <a:avLst/>
            </a:prstGeom>
            <a:effectLst/>
          </p:spPr>
        </p:pic>
        <p:pic>
          <p:nvPicPr>
            <p:cNvPr id="4768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76322" y="2454873"/>
              <a:ext cx="6534548" cy="838086"/>
            </a:xfrm>
            <a:prstGeom prst="rect">
              <a:avLst/>
            </a:prstGeom>
            <a:effectLst/>
          </p:spPr>
        </p:pic>
        <p:pic>
          <p:nvPicPr>
            <p:cNvPr id="4770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237846" y="2012512"/>
              <a:ext cx="292889" cy="1150111"/>
            </a:xfrm>
            <a:prstGeom prst="rect">
              <a:avLst/>
            </a:prstGeom>
            <a:effectLst/>
          </p:spPr>
        </p:pic>
        <p:pic>
          <p:nvPicPr>
            <p:cNvPr id="4772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06989" y="1320181"/>
              <a:ext cx="224739" cy="122351"/>
            </a:xfrm>
            <a:prstGeom prst="rect">
              <a:avLst/>
            </a:prstGeom>
            <a:effectLst/>
          </p:spPr>
        </p:pic>
        <p:pic>
          <p:nvPicPr>
            <p:cNvPr id="4774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192130" y="1159177"/>
              <a:ext cx="85599" cy="523746"/>
            </a:xfrm>
            <a:prstGeom prst="rect">
              <a:avLst/>
            </a:prstGeom>
            <a:effectLst/>
          </p:spPr>
        </p:pic>
        <p:pic>
          <p:nvPicPr>
            <p:cNvPr id="4776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00281" y="823900"/>
              <a:ext cx="185446" cy="184341"/>
            </a:xfrm>
            <a:prstGeom prst="rect">
              <a:avLst/>
            </a:prstGeom>
            <a:effectLst/>
          </p:spPr>
        </p:pic>
        <p:pic>
          <p:nvPicPr>
            <p:cNvPr id="4778" name="Line Line" descr="Line 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374997" y="1182178"/>
              <a:ext cx="155738" cy="125070"/>
            </a:xfrm>
            <a:prstGeom prst="rect">
              <a:avLst/>
            </a:prstGeom>
            <a:effectLst/>
          </p:spPr>
        </p:pic>
        <p:pic>
          <p:nvPicPr>
            <p:cNvPr id="4780" name="Line Line" descr="Line 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459333" y="1258846"/>
              <a:ext cx="140403" cy="155737"/>
            </a:xfrm>
            <a:prstGeom prst="rect">
              <a:avLst/>
            </a:prstGeom>
            <a:effectLst/>
          </p:spPr>
        </p:pic>
        <p:pic>
          <p:nvPicPr>
            <p:cNvPr id="4782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642686" y="659368"/>
              <a:ext cx="224892" cy="774506"/>
            </a:xfrm>
            <a:prstGeom prst="rect">
              <a:avLst/>
            </a:prstGeom>
            <a:effectLst/>
          </p:spPr>
        </p:pic>
        <p:pic>
          <p:nvPicPr>
            <p:cNvPr id="4784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927010" y="844837"/>
              <a:ext cx="92562" cy="146932"/>
            </a:xfrm>
            <a:prstGeom prst="rect">
              <a:avLst/>
            </a:prstGeom>
            <a:effectLst/>
          </p:spPr>
        </p:pic>
        <p:pic>
          <p:nvPicPr>
            <p:cNvPr id="4786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065013" y="676166"/>
              <a:ext cx="163404" cy="125070"/>
            </a:xfrm>
            <a:prstGeom prst="rect">
              <a:avLst/>
            </a:prstGeom>
            <a:effectLst/>
          </p:spPr>
        </p:pic>
        <p:pic>
          <p:nvPicPr>
            <p:cNvPr id="4788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085263" y="653166"/>
              <a:ext cx="127821" cy="240072"/>
            </a:xfrm>
            <a:prstGeom prst="rect">
              <a:avLst/>
            </a:prstGeom>
            <a:effectLst/>
          </p:spPr>
        </p:pic>
        <p:pic>
          <p:nvPicPr>
            <p:cNvPr id="4790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203661" y="265032"/>
              <a:ext cx="219941" cy="693482"/>
            </a:xfrm>
            <a:prstGeom prst="rect">
              <a:avLst/>
            </a:prstGeom>
            <a:effectLst/>
          </p:spPr>
        </p:pic>
        <p:pic>
          <p:nvPicPr>
            <p:cNvPr id="4792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502023" y="430828"/>
              <a:ext cx="56068" cy="247739"/>
            </a:xfrm>
            <a:prstGeom prst="rect">
              <a:avLst/>
            </a:prstGeom>
            <a:effectLst/>
          </p:spPr>
        </p:pic>
        <p:pic>
          <p:nvPicPr>
            <p:cNvPr id="4794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482333" y="379715"/>
              <a:ext cx="171071" cy="253165"/>
            </a:xfrm>
            <a:prstGeom prst="rect">
              <a:avLst/>
            </a:prstGeom>
            <a:effectLst/>
          </p:spPr>
        </p:pic>
        <p:pic>
          <p:nvPicPr>
            <p:cNvPr id="4796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050454" y="4642"/>
              <a:ext cx="177963" cy="190914"/>
            </a:xfrm>
            <a:prstGeom prst="rect">
              <a:avLst/>
            </a:prstGeom>
            <a:effectLst/>
          </p:spPr>
        </p:pic>
        <p:pic>
          <p:nvPicPr>
            <p:cNvPr id="4798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527078" y="126100"/>
              <a:ext cx="291686" cy="291794"/>
            </a:xfrm>
            <a:prstGeom prst="rect">
              <a:avLst/>
            </a:prstGeom>
            <a:effectLst/>
          </p:spPr>
        </p:pic>
        <p:pic>
          <p:nvPicPr>
            <p:cNvPr id="4800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563358" y="24485"/>
              <a:ext cx="224739" cy="569747"/>
            </a:xfrm>
            <a:prstGeom prst="rect">
              <a:avLst/>
            </a:prstGeom>
            <a:effectLst/>
          </p:spPr>
        </p:pic>
        <p:pic>
          <p:nvPicPr>
            <p:cNvPr id="4802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352229" y="2896036"/>
              <a:ext cx="228741" cy="184325"/>
            </a:xfrm>
            <a:prstGeom prst="rect">
              <a:avLst/>
            </a:prstGeom>
            <a:effectLst/>
          </p:spPr>
        </p:pic>
        <p:pic>
          <p:nvPicPr>
            <p:cNvPr id="4804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624261" y="2518275"/>
              <a:ext cx="224750" cy="155301"/>
            </a:xfrm>
            <a:prstGeom prst="rect">
              <a:avLst/>
            </a:prstGeom>
            <a:effectLst/>
          </p:spPr>
        </p:pic>
        <p:pic>
          <p:nvPicPr>
            <p:cNvPr id="4806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412609" y="2408930"/>
              <a:ext cx="174686" cy="230873"/>
            </a:xfrm>
            <a:prstGeom prst="rect">
              <a:avLst/>
            </a:prstGeom>
            <a:effectLst/>
          </p:spPr>
        </p:pic>
        <p:pic>
          <p:nvPicPr>
            <p:cNvPr id="4808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2182940" y="2736147"/>
              <a:ext cx="216547" cy="403821"/>
            </a:xfrm>
            <a:prstGeom prst="rect">
              <a:avLst/>
            </a:prstGeom>
            <a:effectLst/>
          </p:spPr>
        </p:pic>
        <p:pic>
          <p:nvPicPr>
            <p:cNvPr id="4810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484290" y="2957009"/>
              <a:ext cx="161233" cy="430352"/>
            </a:xfrm>
            <a:prstGeom prst="rect">
              <a:avLst/>
            </a:prstGeom>
            <a:effectLst/>
          </p:spPr>
        </p:pic>
        <p:pic>
          <p:nvPicPr>
            <p:cNvPr id="4812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149030" y="3033711"/>
              <a:ext cx="403794" cy="1041598"/>
            </a:xfrm>
            <a:prstGeom prst="rect">
              <a:avLst/>
            </a:prstGeom>
            <a:effectLst/>
          </p:spPr>
        </p:pic>
        <p:pic>
          <p:nvPicPr>
            <p:cNvPr id="4814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614626" y="2933199"/>
              <a:ext cx="297395" cy="1565853"/>
            </a:xfrm>
            <a:prstGeom prst="rect">
              <a:avLst/>
            </a:prstGeom>
            <a:effectLst/>
          </p:spPr>
        </p:pic>
        <p:pic>
          <p:nvPicPr>
            <p:cNvPr id="4816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505257" y="2247067"/>
              <a:ext cx="194282" cy="437984"/>
            </a:xfrm>
            <a:prstGeom prst="rect">
              <a:avLst/>
            </a:prstGeom>
            <a:effectLst/>
          </p:spPr>
        </p:pic>
        <p:pic>
          <p:nvPicPr>
            <p:cNvPr id="4818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845677" y="1940850"/>
              <a:ext cx="180998" cy="825497"/>
            </a:xfrm>
            <a:prstGeom prst="rect">
              <a:avLst/>
            </a:prstGeom>
            <a:effectLst/>
          </p:spPr>
        </p:pic>
        <p:pic>
          <p:nvPicPr>
            <p:cNvPr id="4820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556090" y="2587524"/>
              <a:ext cx="342787" cy="621439"/>
            </a:xfrm>
            <a:prstGeom prst="rect">
              <a:avLst/>
            </a:prstGeom>
            <a:effectLst/>
          </p:spPr>
        </p:pic>
        <p:pic>
          <p:nvPicPr>
            <p:cNvPr id="4822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4838010" y="2600699"/>
              <a:ext cx="250621" cy="1078002"/>
            </a:xfrm>
            <a:prstGeom prst="rect">
              <a:avLst/>
            </a:prstGeom>
            <a:effectLst/>
          </p:spPr>
        </p:pic>
        <p:pic>
          <p:nvPicPr>
            <p:cNvPr id="4824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312177" y="2184134"/>
              <a:ext cx="181402" cy="398209"/>
            </a:xfrm>
            <a:prstGeom prst="rect">
              <a:avLst/>
            </a:prstGeom>
            <a:effectLst/>
          </p:spPr>
        </p:pic>
        <p:pic>
          <p:nvPicPr>
            <p:cNvPr id="4826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547063" y="2238945"/>
              <a:ext cx="143791" cy="587535"/>
            </a:xfrm>
            <a:prstGeom prst="rect">
              <a:avLst/>
            </a:prstGeom>
            <a:effectLst/>
          </p:spPr>
        </p:pic>
        <p:pic>
          <p:nvPicPr>
            <p:cNvPr id="4828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197896" y="1621796"/>
              <a:ext cx="234349" cy="918080"/>
            </a:xfrm>
            <a:prstGeom prst="rect">
              <a:avLst/>
            </a:prstGeom>
            <a:effectLst/>
          </p:spPr>
        </p:pic>
        <p:pic>
          <p:nvPicPr>
            <p:cNvPr id="4830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547715" y="1205138"/>
              <a:ext cx="246484" cy="1354204"/>
            </a:xfrm>
            <a:prstGeom prst="rect">
              <a:avLst/>
            </a:prstGeom>
            <a:effectLst/>
          </p:spPr>
        </p:pic>
        <p:pic>
          <p:nvPicPr>
            <p:cNvPr id="4832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849875" y="2720510"/>
              <a:ext cx="184159" cy="274729"/>
            </a:xfrm>
            <a:prstGeom prst="rect">
              <a:avLst/>
            </a:prstGeom>
            <a:effectLst/>
          </p:spPr>
        </p:pic>
        <p:pic>
          <p:nvPicPr>
            <p:cNvPr id="4834" name="Line Line" descr="Line 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2021121" y="286167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4836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837133" y="2528505"/>
              <a:ext cx="153449" cy="145011"/>
            </a:xfrm>
            <a:prstGeom prst="rect">
              <a:avLst/>
            </a:prstGeom>
            <a:effectLst/>
          </p:spPr>
        </p:pic>
        <p:pic>
          <p:nvPicPr>
            <p:cNvPr id="4838" name="Line Line" descr="Line 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2028363" y="274942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4840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2895894" y="3072505"/>
              <a:ext cx="209957" cy="253862"/>
            </a:xfrm>
            <a:prstGeom prst="rect">
              <a:avLst/>
            </a:prstGeom>
            <a:effectLst/>
          </p:spPr>
        </p:pic>
        <p:pic>
          <p:nvPicPr>
            <p:cNvPr id="4842" name="Line Line" descr="Line 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3123796" y="3202051"/>
              <a:ext cx="94307" cy="152242"/>
            </a:xfrm>
            <a:prstGeom prst="rect">
              <a:avLst/>
            </a:prstGeom>
            <a:effectLst/>
          </p:spPr>
        </p:pic>
        <p:pic>
          <p:nvPicPr>
            <p:cNvPr id="4844" name="Line Line" descr="Line 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3082075" y="314411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4846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2949988" y="2920152"/>
              <a:ext cx="166726" cy="126356"/>
            </a:xfrm>
            <a:prstGeom prst="rect">
              <a:avLst/>
            </a:prstGeom>
            <a:effectLst/>
          </p:spPr>
        </p:pic>
        <p:pic>
          <p:nvPicPr>
            <p:cNvPr id="4848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854321" y="3523798"/>
              <a:ext cx="179713" cy="272917"/>
            </a:xfrm>
            <a:prstGeom prst="rect">
              <a:avLst/>
            </a:prstGeom>
            <a:effectLst/>
          </p:spPr>
        </p:pic>
        <p:pic>
          <p:nvPicPr>
            <p:cNvPr id="4850" name="Line Line" descr="Line 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2041116" y="3683645"/>
              <a:ext cx="105169" cy="159484"/>
            </a:xfrm>
            <a:prstGeom prst="rect">
              <a:avLst/>
            </a:prstGeom>
            <a:effectLst/>
          </p:spPr>
        </p:pic>
        <p:pic>
          <p:nvPicPr>
            <p:cNvPr id="4852" name="Line Line" descr="Line 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995774" y="361122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4854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832304" y="3337003"/>
              <a:ext cx="201730" cy="219767"/>
            </a:xfrm>
            <a:prstGeom prst="rect">
              <a:avLst/>
            </a:prstGeom>
            <a:effectLst/>
          </p:spPr>
        </p:pic>
        <p:pic>
          <p:nvPicPr>
            <p:cNvPr id="4856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5108521" y="1961229"/>
              <a:ext cx="180796" cy="263311"/>
            </a:xfrm>
            <a:prstGeom prst="rect">
              <a:avLst/>
            </a:prstGeom>
            <a:effectLst/>
          </p:spPr>
        </p:pic>
        <p:pic>
          <p:nvPicPr>
            <p:cNvPr id="4858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5332609" y="2133855"/>
              <a:ext cx="144443" cy="209965"/>
            </a:xfrm>
            <a:prstGeom prst="rect">
              <a:avLst/>
            </a:prstGeom>
            <a:effectLst/>
          </p:spPr>
        </p:pic>
        <p:pic>
          <p:nvPicPr>
            <p:cNvPr id="4860" name="Line Line" descr="Line 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5301751" y="207229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4862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5187462" y="1761431"/>
              <a:ext cx="170654" cy="168027"/>
            </a:xfrm>
            <a:prstGeom prst="rect">
              <a:avLst/>
            </a:prstGeom>
            <a:effectLst/>
          </p:spPr>
        </p:pic>
        <p:pic>
          <p:nvPicPr>
            <p:cNvPr id="4864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5125617" y="2881945"/>
              <a:ext cx="225257" cy="313842"/>
            </a:xfrm>
            <a:prstGeom prst="rect">
              <a:avLst/>
            </a:prstGeom>
            <a:effectLst/>
          </p:spPr>
        </p:pic>
        <p:pic>
          <p:nvPicPr>
            <p:cNvPr id="4866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5354335" y="3147736"/>
              <a:ext cx="162552" cy="196632"/>
            </a:xfrm>
            <a:prstGeom prst="rect">
              <a:avLst/>
            </a:prstGeom>
            <a:effectLst/>
          </p:spPr>
        </p:pic>
        <p:pic>
          <p:nvPicPr>
            <p:cNvPr id="4868" name="Line Line" descr="Line 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5377792" y="2992033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4870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5173285" y="2657368"/>
              <a:ext cx="181210" cy="191716"/>
            </a:xfrm>
            <a:prstGeom prst="rect">
              <a:avLst/>
            </a:prstGeom>
            <a:effectLst/>
          </p:spPr>
        </p:pic>
      </p:grpSp>
      <p:grpSp>
        <p:nvGrpSpPr>
          <p:cNvPr id="4925" name="Drawing"/>
          <p:cNvGrpSpPr/>
          <p:nvPr/>
        </p:nvGrpSpPr>
        <p:grpSpPr>
          <a:xfrm>
            <a:off x="227219" y="3427077"/>
            <a:ext cx="3061856" cy="4799897"/>
            <a:chOff x="0" y="0"/>
            <a:chExt cx="3061854" cy="4799896"/>
          </a:xfrm>
        </p:grpSpPr>
        <p:sp>
          <p:nvSpPr>
            <p:cNvPr id="4873" name="Line"/>
            <p:cNvSpPr/>
            <p:nvPr/>
          </p:nvSpPr>
          <p:spPr>
            <a:xfrm>
              <a:off x="217457" y="1640703"/>
              <a:ext cx="314342" cy="23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90" y="1920"/>
                    <a:pt x="8780" y="3840"/>
                    <a:pt x="12380" y="7440"/>
                  </a:cubicBezTo>
                  <a:cubicBezTo>
                    <a:pt x="15980" y="11040"/>
                    <a:pt x="18790" y="163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4" name="Line"/>
            <p:cNvSpPr/>
            <p:nvPr/>
          </p:nvSpPr>
          <p:spPr>
            <a:xfrm>
              <a:off x="560988" y="1463000"/>
              <a:ext cx="131814" cy="599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557" fill="norm" stroke="1" extrusionOk="0">
                  <a:moveTo>
                    <a:pt x="5225" y="876"/>
                  </a:moveTo>
                  <a:cubicBezTo>
                    <a:pt x="4810" y="417"/>
                    <a:pt x="4394" y="-43"/>
                    <a:pt x="3771" y="3"/>
                  </a:cubicBezTo>
                  <a:cubicBezTo>
                    <a:pt x="3148" y="49"/>
                    <a:pt x="2317" y="600"/>
                    <a:pt x="1487" y="2117"/>
                  </a:cubicBezTo>
                  <a:cubicBezTo>
                    <a:pt x="656" y="3634"/>
                    <a:pt x="-175" y="6115"/>
                    <a:pt x="33" y="8873"/>
                  </a:cubicBezTo>
                  <a:cubicBezTo>
                    <a:pt x="240" y="11630"/>
                    <a:pt x="1487" y="14663"/>
                    <a:pt x="3563" y="16731"/>
                  </a:cubicBezTo>
                  <a:cubicBezTo>
                    <a:pt x="5640" y="18800"/>
                    <a:pt x="8548" y="19903"/>
                    <a:pt x="11663" y="20546"/>
                  </a:cubicBezTo>
                  <a:cubicBezTo>
                    <a:pt x="14779" y="21189"/>
                    <a:pt x="18102" y="21373"/>
                    <a:pt x="21425" y="21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5" name="Line"/>
            <p:cNvSpPr/>
            <p:nvPr/>
          </p:nvSpPr>
          <p:spPr>
            <a:xfrm>
              <a:off x="830804" y="1939710"/>
              <a:ext cx="69003" cy="135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6113"/>
                    <a:pt x="4800" y="12226"/>
                    <a:pt x="7200" y="16098"/>
                  </a:cubicBezTo>
                  <a:cubicBezTo>
                    <a:pt x="9600" y="19970"/>
                    <a:pt x="12000" y="21600"/>
                    <a:pt x="14400" y="21600"/>
                  </a:cubicBezTo>
                  <a:cubicBezTo>
                    <a:pt x="16800" y="21600"/>
                    <a:pt x="19200" y="19970"/>
                    <a:pt x="21600" y="18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6" name="Line"/>
            <p:cNvSpPr/>
            <p:nvPr/>
          </p:nvSpPr>
          <p:spPr>
            <a:xfrm>
              <a:off x="761803" y="1733480"/>
              <a:ext cx="94662" cy="59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0826" fill="norm" stroke="1" extrusionOk="0">
                  <a:moveTo>
                    <a:pt x="13642" y="2427"/>
                  </a:moveTo>
                  <a:cubicBezTo>
                    <a:pt x="11368" y="5127"/>
                    <a:pt x="9095" y="7827"/>
                    <a:pt x="8811" y="10977"/>
                  </a:cubicBezTo>
                  <a:cubicBezTo>
                    <a:pt x="8526" y="14127"/>
                    <a:pt x="10232" y="17727"/>
                    <a:pt x="12505" y="19527"/>
                  </a:cubicBezTo>
                  <a:cubicBezTo>
                    <a:pt x="14779" y="21327"/>
                    <a:pt x="17621" y="21327"/>
                    <a:pt x="19326" y="19077"/>
                  </a:cubicBezTo>
                  <a:cubicBezTo>
                    <a:pt x="21032" y="16827"/>
                    <a:pt x="21600" y="12327"/>
                    <a:pt x="20463" y="8727"/>
                  </a:cubicBezTo>
                  <a:cubicBezTo>
                    <a:pt x="19326" y="5127"/>
                    <a:pt x="16484" y="2427"/>
                    <a:pt x="13358" y="1077"/>
                  </a:cubicBezTo>
                  <a:cubicBezTo>
                    <a:pt x="10232" y="-273"/>
                    <a:pt x="6821" y="-273"/>
                    <a:pt x="4547" y="627"/>
                  </a:cubicBezTo>
                  <a:cubicBezTo>
                    <a:pt x="2274" y="1527"/>
                    <a:pt x="1137" y="3327"/>
                    <a:pt x="0" y="5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7" name="Line"/>
            <p:cNvSpPr/>
            <p:nvPr/>
          </p:nvSpPr>
          <p:spPr>
            <a:xfrm>
              <a:off x="1009697" y="1594702"/>
              <a:ext cx="112448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927" y="21600"/>
                  </a:moveTo>
                  <a:cubicBezTo>
                    <a:pt x="1964" y="18514"/>
                    <a:pt x="0" y="15429"/>
                    <a:pt x="0" y="12343"/>
                  </a:cubicBezTo>
                  <a:cubicBezTo>
                    <a:pt x="0" y="9257"/>
                    <a:pt x="1964" y="6171"/>
                    <a:pt x="5891" y="4114"/>
                  </a:cubicBezTo>
                  <a:cubicBezTo>
                    <a:pt x="9818" y="2057"/>
                    <a:pt x="15709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8" name="Line"/>
            <p:cNvSpPr/>
            <p:nvPr/>
          </p:nvSpPr>
          <p:spPr>
            <a:xfrm>
              <a:off x="1106810" y="1656037"/>
              <a:ext cx="168672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9" name="Line"/>
            <p:cNvSpPr/>
            <p:nvPr/>
          </p:nvSpPr>
          <p:spPr>
            <a:xfrm>
              <a:off x="248124" y="1188522"/>
              <a:ext cx="207006" cy="22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6" fill="norm" stroke="1" extrusionOk="0">
                  <a:moveTo>
                    <a:pt x="0" y="4916"/>
                  </a:moveTo>
                  <a:cubicBezTo>
                    <a:pt x="0" y="8907"/>
                    <a:pt x="0" y="12899"/>
                    <a:pt x="267" y="15833"/>
                  </a:cubicBezTo>
                  <a:cubicBezTo>
                    <a:pt x="533" y="18768"/>
                    <a:pt x="1067" y="20646"/>
                    <a:pt x="1333" y="20881"/>
                  </a:cubicBezTo>
                  <a:cubicBezTo>
                    <a:pt x="1600" y="21116"/>
                    <a:pt x="1600" y="19707"/>
                    <a:pt x="1867" y="16186"/>
                  </a:cubicBezTo>
                  <a:cubicBezTo>
                    <a:pt x="2133" y="12664"/>
                    <a:pt x="2667" y="7029"/>
                    <a:pt x="3467" y="3742"/>
                  </a:cubicBezTo>
                  <a:cubicBezTo>
                    <a:pt x="4267" y="455"/>
                    <a:pt x="5333" y="-484"/>
                    <a:pt x="8133" y="220"/>
                  </a:cubicBezTo>
                  <a:cubicBezTo>
                    <a:pt x="10933" y="925"/>
                    <a:pt x="15467" y="3273"/>
                    <a:pt x="18000" y="4564"/>
                  </a:cubicBezTo>
                  <a:cubicBezTo>
                    <a:pt x="20533" y="5855"/>
                    <a:pt x="21067" y="6090"/>
                    <a:pt x="21600" y="6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0" name="Line"/>
            <p:cNvSpPr/>
            <p:nvPr/>
          </p:nvSpPr>
          <p:spPr>
            <a:xfrm>
              <a:off x="1284568" y="1027676"/>
              <a:ext cx="266920" cy="935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475" fill="norm" stroke="1" extrusionOk="0">
                  <a:moveTo>
                    <a:pt x="21283" y="21475"/>
                  </a:moveTo>
                  <a:cubicBezTo>
                    <a:pt x="20060" y="20536"/>
                    <a:pt x="18838" y="19597"/>
                    <a:pt x="17208" y="18129"/>
                  </a:cubicBezTo>
                  <a:cubicBezTo>
                    <a:pt x="15577" y="16662"/>
                    <a:pt x="13540" y="14666"/>
                    <a:pt x="11298" y="12700"/>
                  </a:cubicBezTo>
                  <a:cubicBezTo>
                    <a:pt x="9057" y="10734"/>
                    <a:pt x="6611" y="8797"/>
                    <a:pt x="4574" y="6977"/>
                  </a:cubicBezTo>
                  <a:cubicBezTo>
                    <a:pt x="2536" y="5158"/>
                    <a:pt x="906" y="3455"/>
                    <a:pt x="294" y="2311"/>
                  </a:cubicBezTo>
                  <a:cubicBezTo>
                    <a:pt x="-317" y="1166"/>
                    <a:pt x="91" y="579"/>
                    <a:pt x="906" y="257"/>
                  </a:cubicBezTo>
                  <a:cubicBezTo>
                    <a:pt x="1721" y="-66"/>
                    <a:pt x="2943" y="-125"/>
                    <a:pt x="4675" y="315"/>
                  </a:cubicBezTo>
                  <a:cubicBezTo>
                    <a:pt x="6408" y="755"/>
                    <a:pt x="8649" y="1695"/>
                    <a:pt x="9974" y="2780"/>
                  </a:cubicBezTo>
                  <a:cubicBezTo>
                    <a:pt x="11298" y="3866"/>
                    <a:pt x="11706" y="5099"/>
                    <a:pt x="11808" y="5921"/>
                  </a:cubicBezTo>
                  <a:cubicBezTo>
                    <a:pt x="11909" y="6742"/>
                    <a:pt x="11706" y="7153"/>
                    <a:pt x="11196" y="7476"/>
                  </a:cubicBezTo>
                  <a:cubicBezTo>
                    <a:pt x="10687" y="7799"/>
                    <a:pt x="9872" y="8034"/>
                    <a:pt x="9974" y="8063"/>
                  </a:cubicBezTo>
                  <a:cubicBezTo>
                    <a:pt x="10075" y="8092"/>
                    <a:pt x="11094" y="7916"/>
                    <a:pt x="12113" y="7828"/>
                  </a:cubicBezTo>
                  <a:cubicBezTo>
                    <a:pt x="13132" y="7740"/>
                    <a:pt x="14151" y="7740"/>
                    <a:pt x="15170" y="7740"/>
                  </a:cubicBezTo>
                  <a:cubicBezTo>
                    <a:pt x="16189" y="7740"/>
                    <a:pt x="17208" y="7740"/>
                    <a:pt x="18023" y="8004"/>
                  </a:cubicBezTo>
                  <a:cubicBezTo>
                    <a:pt x="18838" y="8268"/>
                    <a:pt x="19449" y="8797"/>
                    <a:pt x="19347" y="9208"/>
                  </a:cubicBezTo>
                  <a:cubicBezTo>
                    <a:pt x="19245" y="9618"/>
                    <a:pt x="18430" y="9912"/>
                    <a:pt x="17309" y="10117"/>
                  </a:cubicBezTo>
                  <a:cubicBezTo>
                    <a:pt x="16189" y="10323"/>
                    <a:pt x="14762" y="10440"/>
                    <a:pt x="14660" y="10382"/>
                  </a:cubicBezTo>
                  <a:cubicBezTo>
                    <a:pt x="14558" y="10323"/>
                    <a:pt x="15781" y="10088"/>
                    <a:pt x="16698" y="9912"/>
                  </a:cubicBezTo>
                  <a:cubicBezTo>
                    <a:pt x="17615" y="9736"/>
                    <a:pt x="18226" y="9618"/>
                    <a:pt x="18838" y="9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1" name="Line"/>
            <p:cNvSpPr/>
            <p:nvPr/>
          </p:nvSpPr>
          <p:spPr>
            <a:xfrm>
              <a:off x="1628155" y="1226694"/>
              <a:ext cx="113862" cy="194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69" fill="norm" stroke="1" extrusionOk="0">
                  <a:moveTo>
                    <a:pt x="12960" y="12623"/>
                  </a:moveTo>
                  <a:cubicBezTo>
                    <a:pt x="11040" y="13745"/>
                    <a:pt x="9120" y="14868"/>
                    <a:pt x="8160" y="16270"/>
                  </a:cubicBezTo>
                  <a:cubicBezTo>
                    <a:pt x="7200" y="17673"/>
                    <a:pt x="7200" y="19356"/>
                    <a:pt x="8880" y="20338"/>
                  </a:cubicBezTo>
                  <a:cubicBezTo>
                    <a:pt x="10560" y="21319"/>
                    <a:pt x="13920" y="21600"/>
                    <a:pt x="16560" y="21179"/>
                  </a:cubicBezTo>
                  <a:cubicBezTo>
                    <a:pt x="19200" y="20758"/>
                    <a:pt x="21120" y="19636"/>
                    <a:pt x="21360" y="17813"/>
                  </a:cubicBezTo>
                  <a:cubicBezTo>
                    <a:pt x="21600" y="15990"/>
                    <a:pt x="20160" y="13465"/>
                    <a:pt x="16320" y="10379"/>
                  </a:cubicBezTo>
                  <a:cubicBezTo>
                    <a:pt x="12480" y="7293"/>
                    <a:pt x="6240" y="3647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2" name="Line"/>
            <p:cNvSpPr/>
            <p:nvPr/>
          </p:nvSpPr>
          <p:spPr>
            <a:xfrm>
              <a:off x="1290815" y="646178"/>
              <a:ext cx="122670" cy="16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3" fill="norm" stroke="1" extrusionOk="0">
                  <a:moveTo>
                    <a:pt x="6750" y="8307"/>
                  </a:moveTo>
                  <a:cubicBezTo>
                    <a:pt x="4950" y="7354"/>
                    <a:pt x="3150" y="6401"/>
                    <a:pt x="2025" y="6719"/>
                  </a:cubicBezTo>
                  <a:cubicBezTo>
                    <a:pt x="900" y="7037"/>
                    <a:pt x="450" y="8625"/>
                    <a:pt x="225" y="10689"/>
                  </a:cubicBezTo>
                  <a:cubicBezTo>
                    <a:pt x="0" y="12754"/>
                    <a:pt x="0" y="15295"/>
                    <a:pt x="0" y="17360"/>
                  </a:cubicBezTo>
                  <a:cubicBezTo>
                    <a:pt x="0" y="19425"/>
                    <a:pt x="0" y="21013"/>
                    <a:pt x="0" y="21013"/>
                  </a:cubicBezTo>
                  <a:cubicBezTo>
                    <a:pt x="0" y="21013"/>
                    <a:pt x="0" y="19425"/>
                    <a:pt x="0" y="16884"/>
                  </a:cubicBezTo>
                  <a:cubicBezTo>
                    <a:pt x="0" y="14342"/>
                    <a:pt x="0" y="10848"/>
                    <a:pt x="450" y="7989"/>
                  </a:cubicBezTo>
                  <a:cubicBezTo>
                    <a:pt x="900" y="5131"/>
                    <a:pt x="1800" y="2907"/>
                    <a:pt x="3375" y="1478"/>
                  </a:cubicBezTo>
                  <a:cubicBezTo>
                    <a:pt x="4950" y="48"/>
                    <a:pt x="7200" y="-587"/>
                    <a:pt x="10350" y="684"/>
                  </a:cubicBezTo>
                  <a:cubicBezTo>
                    <a:pt x="13500" y="1954"/>
                    <a:pt x="17550" y="5131"/>
                    <a:pt x="21600" y="83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3" name="Line"/>
            <p:cNvSpPr/>
            <p:nvPr/>
          </p:nvSpPr>
          <p:spPr>
            <a:xfrm>
              <a:off x="1802207" y="1019689"/>
              <a:ext cx="163291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600" fill="norm" stroke="1" extrusionOk="0">
                  <a:moveTo>
                    <a:pt x="298" y="21600"/>
                  </a:moveTo>
                  <a:cubicBezTo>
                    <a:pt x="-35" y="19059"/>
                    <a:pt x="-367" y="16518"/>
                    <a:pt x="962" y="13976"/>
                  </a:cubicBezTo>
                  <a:cubicBezTo>
                    <a:pt x="2291" y="11435"/>
                    <a:pt x="5282" y="8894"/>
                    <a:pt x="8938" y="6565"/>
                  </a:cubicBezTo>
                  <a:cubicBezTo>
                    <a:pt x="12593" y="4235"/>
                    <a:pt x="16913" y="2118"/>
                    <a:pt x="2123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4" name="Line"/>
            <p:cNvSpPr/>
            <p:nvPr/>
          </p:nvSpPr>
          <p:spPr>
            <a:xfrm>
              <a:off x="1883975" y="943021"/>
              <a:ext cx="112190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2352" y="0"/>
                  </a:moveTo>
                  <a:cubicBezTo>
                    <a:pt x="912" y="823"/>
                    <a:pt x="-528" y="1646"/>
                    <a:pt x="192" y="4011"/>
                  </a:cubicBezTo>
                  <a:cubicBezTo>
                    <a:pt x="912" y="6377"/>
                    <a:pt x="3792" y="10286"/>
                    <a:pt x="7632" y="13474"/>
                  </a:cubicBezTo>
                  <a:cubicBezTo>
                    <a:pt x="11472" y="16663"/>
                    <a:pt x="16272" y="19131"/>
                    <a:pt x="210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5" name="Line"/>
            <p:cNvSpPr/>
            <p:nvPr/>
          </p:nvSpPr>
          <p:spPr>
            <a:xfrm>
              <a:off x="2112125" y="680361"/>
              <a:ext cx="201383" cy="832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398" fill="norm" stroke="1" extrusionOk="0">
                  <a:moveTo>
                    <a:pt x="7999" y="18763"/>
                  </a:moveTo>
                  <a:cubicBezTo>
                    <a:pt x="9349" y="19550"/>
                    <a:pt x="10699" y="20338"/>
                    <a:pt x="11914" y="20831"/>
                  </a:cubicBezTo>
                  <a:cubicBezTo>
                    <a:pt x="13129" y="21323"/>
                    <a:pt x="14209" y="21520"/>
                    <a:pt x="14749" y="21323"/>
                  </a:cubicBezTo>
                  <a:cubicBezTo>
                    <a:pt x="15289" y="21126"/>
                    <a:pt x="15289" y="20535"/>
                    <a:pt x="14074" y="19189"/>
                  </a:cubicBezTo>
                  <a:cubicBezTo>
                    <a:pt x="12859" y="17843"/>
                    <a:pt x="10429" y="15742"/>
                    <a:pt x="8134" y="13510"/>
                  </a:cubicBezTo>
                  <a:cubicBezTo>
                    <a:pt x="5839" y="11278"/>
                    <a:pt x="3679" y="8915"/>
                    <a:pt x="2329" y="6814"/>
                  </a:cubicBezTo>
                  <a:cubicBezTo>
                    <a:pt x="979" y="4713"/>
                    <a:pt x="439" y="2874"/>
                    <a:pt x="169" y="1758"/>
                  </a:cubicBezTo>
                  <a:cubicBezTo>
                    <a:pt x="-101" y="642"/>
                    <a:pt x="-101" y="248"/>
                    <a:pt x="574" y="84"/>
                  </a:cubicBezTo>
                  <a:cubicBezTo>
                    <a:pt x="1249" y="-80"/>
                    <a:pt x="2599" y="-14"/>
                    <a:pt x="3814" y="380"/>
                  </a:cubicBezTo>
                  <a:cubicBezTo>
                    <a:pt x="5029" y="773"/>
                    <a:pt x="6109" y="1496"/>
                    <a:pt x="7189" y="2448"/>
                  </a:cubicBezTo>
                  <a:cubicBezTo>
                    <a:pt x="8269" y="3400"/>
                    <a:pt x="9349" y="4581"/>
                    <a:pt x="10294" y="5304"/>
                  </a:cubicBezTo>
                  <a:cubicBezTo>
                    <a:pt x="11239" y="6026"/>
                    <a:pt x="12049" y="6288"/>
                    <a:pt x="13399" y="6485"/>
                  </a:cubicBezTo>
                  <a:cubicBezTo>
                    <a:pt x="14749" y="6682"/>
                    <a:pt x="16639" y="6814"/>
                    <a:pt x="18124" y="7076"/>
                  </a:cubicBezTo>
                  <a:cubicBezTo>
                    <a:pt x="19609" y="7339"/>
                    <a:pt x="20689" y="7733"/>
                    <a:pt x="21094" y="8160"/>
                  </a:cubicBezTo>
                  <a:cubicBezTo>
                    <a:pt x="21499" y="8586"/>
                    <a:pt x="21229" y="9046"/>
                    <a:pt x="20284" y="9374"/>
                  </a:cubicBezTo>
                  <a:cubicBezTo>
                    <a:pt x="19339" y="9702"/>
                    <a:pt x="17719" y="9899"/>
                    <a:pt x="16369" y="9899"/>
                  </a:cubicBezTo>
                  <a:cubicBezTo>
                    <a:pt x="15019" y="9899"/>
                    <a:pt x="13939" y="9702"/>
                    <a:pt x="12859" y="9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6" name="Line"/>
            <p:cNvSpPr/>
            <p:nvPr/>
          </p:nvSpPr>
          <p:spPr>
            <a:xfrm>
              <a:off x="2402506" y="881686"/>
              <a:ext cx="46002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1543"/>
                    <a:pt x="9600" y="3086"/>
                    <a:pt x="13200" y="6686"/>
                  </a:cubicBezTo>
                  <a:cubicBezTo>
                    <a:pt x="16800" y="10286"/>
                    <a:pt x="19200" y="159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7" name="Line"/>
            <p:cNvSpPr/>
            <p:nvPr/>
          </p:nvSpPr>
          <p:spPr>
            <a:xfrm>
              <a:off x="2142272" y="401212"/>
              <a:ext cx="183567" cy="174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0212" fill="norm" stroke="1" extrusionOk="0">
                  <a:moveTo>
                    <a:pt x="3549" y="3257"/>
                  </a:moveTo>
                  <a:cubicBezTo>
                    <a:pt x="2649" y="6511"/>
                    <a:pt x="1749" y="9766"/>
                    <a:pt x="1149" y="12281"/>
                  </a:cubicBezTo>
                  <a:cubicBezTo>
                    <a:pt x="549" y="14796"/>
                    <a:pt x="249" y="16572"/>
                    <a:pt x="99" y="18199"/>
                  </a:cubicBezTo>
                  <a:cubicBezTo>
                    <a:pt x="-51" y="19827"/>
                    <a:pt x="-51" y="21306"/>
                    <a:pt x="249" y="19087"/>
                  </a:cubicBezTo>
                  <a:cubicBezTo>
                    <a:pt x="549" y="16868"/>
                    <a:pt x="1149" y="10950"/>
                    <a:pt x="1749" y="7103"/>
                  </a:cubicBezTo>
                  <a:cubicBezTo>
                    <a:pt x="2349" y="3257"/>
                    <a:pt x="2949" y="1481"/>
                    <a:pt x="3999" y="594"/>
                  </a:cubicBezTo>
                  <a:cubicBezTo>
                    <a:pt x="5049" y="-294"/>
                    <a:pt x="6549" y="-294"/>
                    <a:pt x="9549" y="1333"/>
                  </a:cubicBezTo>
                  <a:cubicBezTo>
                    <a:pt x="12549" y="2961"/>
                    <a:pt x="17049" y="6216"/>
                    <a:pt x="21549" y="9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8" name="Line"/>
            <p:cNvSpPr/>
            <p:nvPr/>
          </p:nvSpPr>
          <p:spPr>
            <a:xfrm>
              <a:off x="2540509" y="544345"/>
              <a:ext cx="268341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74" y="1906"/>
                    <a:pt x="5349" y="3812"/>
                    <a:pt x="8949" y="7412"/>
                  </a:cubicBezTo>
                  <a:cubicBezTo>
                    <a:pt x="12549" y="11012"/>
                    <a:pt x="17074" y="1630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9" name="Line"/>
            <p:cNvSpPr/>
            <p:nvPr/>
          </p:nvSpPr>
          <p:spPr>
            <a:xfrm>
              <a:off x="2657714" y="429282"/>
              <a:ext cx="120468" cy="529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499" fill="norm" stroke="1" extrusionOk="0">
                  <a:moveTo>
                    <a:pt x="21212" y="314"/>
                  </a:moveTo>
                  <a:cubicBezTo>
                    <a:pt x="18962" y="107"/>
                    <a:pt x="16712" y="-101"/>
                    <a:pt x="14912" y="55"/>
                  </a:cubicBezTo>
                  <a:cubicBezTo>
                    <a:pt x="13112" y="211"/>
                    <a:pt x="11762" y="730"/>
                    <a:pt x="9287" y="2547"/>
                  </a:cubicBezTo>
                  <a:cubicBezTo>
                    <a:pt x="6812" y="4364"/>
                    <a:pt x="3212" y="7480"/>
                    <a:pt x="1412" y="10439"/>
                  </a:cubicBezTo>
                  <a:cubicBezTo>
                    <a:pt x="-388" y="13399"/>
                    <a:pt x="-388" y="16203"/>
                    <a:pt x="962" y="18020"/>
                  </a:cubicBezTo>
                  <a:cubicBezTo>
                    <a:pt x="2312" y="19837"/>
                    <a:pt x="5012" y="20668"/>
                    <a:pt x="7712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0" name="Line"/>
            <p:cNvSpPr/>
            <p:nvPr/>
          </p:nvSpPr>
          <p:spPr>
            <a:xfrm>
              <a:off x="2921296" y="728349"/>
              <a:ext cx="48557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1080" y="0"/>
                  </a:moveTo>
                  <a:cubicBezTo>
                    <a:pt x="0" y="1895"/>
                    <a:pt x="-1080" y="3789"/>
                    <a:pt x="2160" y="7389"/>
                  </a:cubicBezTo>
                  <a:cubicBezTo>
                    <a:pt x="5400" y="10989"/>
                    <a:pt x="12960" y="16295"/>
                    <a:pt x="205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1" name="Line"/>
            <p:cNvSpPr/>
            <p:nvPr/>
          </p:nvSpPr>
          <p:spPr>
            <a:xfrm>
              <a:off x="2900193" y="567285"/>
              <a:ext cx="61296" cy="9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3" h="21030" fill="norm" stroke="1" extrusionOk="0">
                  <a:moveTo>
                    <a:pt x="15774" y="7019"/>
                  </a:moveTo>
                  <a:cubicBezTo>
                    <a:pt x="11454" y="6435"/>
                    <a:pt x="7134" y="5852"/>
                    <a:pt x="4110" y="7603"/>
                  </a:cubicBezTo>
                  <a:cubicBezTo>
                    <a:pt x="1086" y="9354"/>
                    <a:pt x="-642" y="13441"/>
                    <a:pt x="222" y="16360"/>
                  </a:cubicBezTo>
                  <a:cubicBezTo>
                    <a:pt x="1086" y="19279"/>
                    <a:pt x="4542" y="21030"/>
                    <a:pt x="7998" y="21030"/>
                  </a:cubicBezTo>
                  <a:cubicBezTo>
                    <a:pt x="11454" y="21030"/>
                    <a:pt x="14910" y="19279"/>
                    <a:pt x="17070" y="16652"/>
                  </a:cubicBezTo>
                  <a:cubicBezTo>
                    <a:pt x="19230" y="14025"/>
                    <a:pt x="20094" y="10522"/>
                    <a:pt x="20526" y="7311"/>
                  </a:cubicBezTo>
                  <a:cubicBezTo>
                    <a:pt x="20958" y="4100"/>
                    <a:pt x="20958" y="1181"/>
                    <a:pt x="17502" y="306"/>
                  </a:cubicBezTo>
                  <a:cubicBezTo>
                    <a:pt x="14046" y="-570"/>
                    <a:pt x="7134" y="598"/>
                    <a:pt x="222" y="1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2" name="Line"/>
            <p:cNvSpPr/>
            <p:nvPr/>
          </p:nvSpPr>
          <p:spPr>
            <a:xfrm>
              <a:off x="372109" y="2902798"/>
              <a:ext cx="259358" cy="462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356" fill="norm" stroke="1" extrusionOk="0">
                  <a:moveTo>
                    <a:pt x="14503" y="3322"/>
                  </a:moveTo>
                  <a:cubicBezTo>
                    <a:pt x="14715" y="2732"/>
                    <a:pt x="14926" y="2142"/>
                    <a:pt x="15032" y="1492"/>
                  </a:cubicBezTo>
                  <a:cubicBezTo>
                    <a:pt x="15138" y="843"/>
                    <a:pt x="15138" y="135"/>
                    <a:pt x="14503" y="17"/>
                  </a:cubicBezTo>
                  <a:cubicBezTo>
                    <a:pt x="13867" y="-101"/>
                    <a:pt x="12597" y="371"/>
                    <a:pt x="10267" y="1669"/>
                  </a:cubicBezTo>
                  <a:cubicBezTo>
                    <a:pt x="7938" y="2968"/>
                    <a:pt x="4550" y="5092"/>
                    <a:pt x="2750" y="6509"/>
                  </a:cubicBezTo>
                  <a:cubicBezTo>
                    <a:pt x="950" y="7925"/>
                    <a:pt x="738" y="8633"/>
                    <a:pt x="1267" y="9047"/>
                  </a:cubicBezTo>
                  <a:cubicBezTo>
                    <a:pt x="1797" y="9460"/>
                    <a:pt x="3067" y="9578"/>
                    <a:pt x="4232" y="9637"/>
                  </a:cubicBezTo>
                  <a:cubicBezTo>
                    <a:pt x="5397" y="9696"/>
                    <a:pt x="6456" y="9696"/>
                    <a:pt x="7515" y="9755"/>
                  </a:cubicBezTo>
                  <a:cubicBezTo>
                    <a:pt x="8573" y="9814"/>
                    <a:pt x="9632" y="9932"/>
                    <a:pt x="10056" y="10286"/>
                  </a:cubicBezTo>
                  <a:cubicBezTo>
                    <a:pt x="10479" y="10640"/>
                    <a:pt x="10267" y="11230"/>
                    <a:pt x="8785" y="12469"/>
                  </a:cubicBezTo>
                  <a:cubicBezTo>
                    <a:pt x="7303" y="13709"/>
                    <a:pt x="4550" y="15597"/>
                    <a:pt x="2856" y="16778"/>
                  </a:cubicBezTo>
                  <a:cubicBezTo>
                    <a:pt x="1162" y="17958"/>
                    <a:pt x="526" y="18430"/>
                    <a:pt x="209" y="19020"/>
                  </a:cubicBezTo>
                  <a:cubicBezTo>
                    <a:pt x="-109" y="19610"/>
                    <a:pt x="-109" y="20319"/>
                    <a:pt x="526" y="20791"/>
                  </a:cubicBezTo>
                  <a:cubicBezTo>
                    <a:pt x="1162" y="21263"/>
                    <a:pt x="2432" y="21499"/>
                    <a:pt x="4762" y="21263"/>
                  </a:cubicBezTo>
                  <a:cubicBezTo>
                    <a:pt x="7091" y="21027"/>
                    <a:pt x="10479" y="20319"/>
                    <a:pt x="13444" y="19433"/>
                  </a:cubicBezTo>
                  <a:cubicBezTo>
                    <a:pt x="16409" y="18548"/>
                    <a:pt x="18950" y="17486"/>
                    <a:pt x="21491" y="16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3" name="Line"/>
            <p:cNvSpPr/>
            <p:nvPr/>
          </p:nvSpPr>
          <p:spPr>
            <a:xfrm>
              <a:off x="769470" y="3235406"/>
              <a:ext cx="84336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4" name="Line"/>
            <p:cNvSpPr/>
            <p:nvPr/>
          </p:nvSpPr>
          <p:spPr>
            <a:xfrm>
              <a:off x="723468" y="3043735"/>
              <a:ext cx="53669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6457" y="20000"/>
                    <a:pt x="11314" y="18400"/>
                    <a:pt x="7714" y="14800"/>
                  </a:cubicBezTo>
                  <a:cubicBezTo>
                    <a:pt x="4114" y="11200"/>
                    <a:pt x="2057" y="5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5" name="Line"/>
            <p:cNvSpPr/>
            <p:nvPr/>
          </p:nvSpPr>
          <p:spPr>
            <a:xfrm>
              <a:off x="342682" y="2595160"/>
              <a:ext cx="143115" cy="20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5400" y="10006"/>
                  </a:moveTo>
                  <a:cubicBezTo>
                    <a:pt x="3857" y="8940"/>
                    <a:pt x="2314" y="7873"/>
                    <a:pt x="1350" y="8006"/>
                  </a:cubicBezTo>
                  <a:cubicBezTo>
                    <a:pt x="386" y="8140"/>
                    <a:pt x="0" y="9473"/>
                    <a:pt x="0" y="11340"/>
                  </a:cubicBezTo>
                  <a:cubicBezTo>
                    <a:pt x="0" y="13206"/>
                    <a:pt x="386" y="15606"/>
                    <a:pt x="771" y="17606"/>
                  </a:cubicBezTo>
                  <a:cubicBezTo>
                    <a:pt x="1157" y="19606"/>
                    <a:pt x="1543" y="21206"/>
                    <a:pt x="1929" y="21340"/>
                  </a:cubicBezTo>
                  <a:cubicBezTo>
                    <a:pt x="2314" y="21473"/>
                    <a:pt x="2700" y="20140"/>
                    <a:pt x="3086" y="17073"/>
                  </a:cubicBezTo>
                  <a:cubicBezTo>
                    <a:pt x="3471" y="14006"/>
                    <a:pt x="3857" y="9206"/>
                    <a:pt x="4629" y="5740"/>
                  </a:cubicBezTo>
                  <a:cubicBezTo>
                    <a:pt x="5400" y="2273"/>
                    <a:pt x="6557" y="140"/>
                    <a:pt x="9450" y="6"/>
                  </a:cubicBezTo>
                  <a:cubicBezTo>
                    <a:pt x="12343" y="-127"/>
                    <a:pt x="16971" y="1740"/>
                    <a:pt x="21600" y="36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6" name="Line"/>
            <p:cNvSpPr/>
            <p:nvPr/>
          </p:nvSpPr>
          <p:spPr>
            <a:xfrm>
              <a:off x="278792" y="3947757"/>
              <a:ext cx="153338" cy="248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6" fill="norm" stroke="1" extrusionOk="0">
                  <a:moveTo>
                    <a:pt x="0" y="9221"/>
                  </a:moveTo>
                  <a:cubicBezTo>
                    <a:pt x="1800" y="9003"/>
                    <a:pt x="3600" y="8784"/>
                    <a:pt x="6120" y="9984"/>
                  </a:cubicBezTo>
                  <a:cubicBezTo>
                    <a:pt x="8640" y="11184"/>
                    <a:pt x="11880" y="13803"/>
                    <a:pt x="13680" y="15875"/>
                  </a:cubicBezTo>
                  <a:cubicBezTo>
                    <a:pt x="15480" y="17948"/>
                    <a:pt x="15840" y="19475"/>
                    <a:pt x="15120" y="20348"/>
                  </a:cubicBezTo>
                  <a:cubicBezTo>
                    <a:pt x="14400" y="21221"/>
                    <a:pt x="12600" y="21439"/>
                    <a:pt x="10980" y="21112"/>
                  </a:cubicBezTo>
                  <a:cubicBezTo>
                    <a:pt x="9360" y="20784"/>
                    <a:pt x="7920" y="19912"/>
                    <a:pt x="7560" y="16857"/>
                  </a:cubicBezTo>
                  <a:cubicBezTo>
                    <a:pt x="7200" y="13803"/>
                    <a:pt x="7920" y="8566"/>
                    <a:pt x="8820" y="5512"/>
                  </a:cubicBezTo>
                  <a:cubicBezTo>
                    <a:pt x="9720" y="2457"/>
                    <a:pt x="10800" y="1584"/>
                    <a:pt x="12240" y="930"/>
                  </a:cubicBezTo>
                  <a:cubicBezTo>
                    <a:pt x="13680" y="275"/>
                    <a:pt x="15480" y="-161"/>
                    <a:pt x="17100" y="57"/>
                  </a:cubicBezTo>
                  <a:cubicBezTo>
                    <a:pt x="18720" y="275"/>
                    <a:pt x="20160" y="1148"/>
                    <a:pt x="21600" y="2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7" name="Line"/>
            <p:cNvSpPr/>
            <p:nvPr/>
          </p:nvSpPr>
          <p:spPr>
            <a:xfrm>
              <a:off x="442351" y="3912176"/>
              <a:ext cx="135449" cy="198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2" fill="norm" stroke="1" extrusionOk="0">
                  <a:moveTo>
                    <a:pt x="815" y="15169"/>
                  </a:moveTo>
                  <a:cubicBezTo>
                    <a:pt x="3668" y="11119"/>
                    <a:pt x="6521" y="7069"/>
                    <a:pt x="7947" y="4369"/>
                  </a:cubicBezTo>
                  <a:cubicBezTo>
                    <a:pt x="9374" y="1669"/>
                    <a:pt x="9374" y="319"/>
                    <a:pt x="8355" y="49"/>
                  </a:cubicBezTo>
                  <a:cubicBezTo>
                    <a:pt x="7336" y="-221"/>
                    <a:pt x="5298" y="589"/>
                    <a:pt x="3464" y="3154"/>
                  </a:cubicBezTo>
                  <a:cubicBezTo>
                    <a:pt x="1630" y="5719"/>
                    <a:pt x="0" y="10039"/>
                    <a:pt x="0" y="13414"/>
                  </a:cubicBezTo>
                  <a:cubicBezTo>
                    <a:pt x="0" y="16789"/>
                    <a:pt x="1630" y="19219"/>
                    <a:pt x="4891" y="20299"/>
                  </a:cubicBezTo>
                  <a:cubicBezTo>
                    <a:pt x="8151" y="21379"/>
                    <a:pt x="13042" y="21109"/>
                    <a:pt x="16098" y="20299"/>
                  </a:cubicBezTo>
                  <a:cubicBezTo>
                    <a:pt x="19155" y="19489"/>
                    <a:pt x="20377" y="18139"/>
                    <a:pt x="21600" y="167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8" name="Line"/>
            <p:cNvSpPr/>
            <p:nvPr/>
          </p:nvSpPr>
          <p:spPr>
            <a:xfrm>
              <a:off x="553840" y="3870277"/>
              <a:ext cx="106979" cy="253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1250" fill="norm" stroke="1" extrusionOk="0">
                  <a:moveTo>
                    <a:pt x="16384" y="765"/>
                  </a:moveTo>
                  <a:cubicBezTo>
                    <a:pt x="13929" y="338"/>
                    <a:pt x="11475" y="-90"/>
                    <a:pt x="8775" y="17"/>
                  </a:cubicBezTo>
                  <a:cubicBezTo>
                    <a:pt x="6075" y="124"/>
                    <a:pt x="3129" y="765"/>
                    <a:pt x="1411" y="2156"/>
                  </a:cubicBezTo>
                  <a:cubicBezTo>
                    <a:pt x="-307" y="3546"/>
                    <a:pt x="-798" y="5684"/>
                    <a:pt x="1902" y="7823"/>
                  </a:cubicBezTo>
                  <a:cubicBezTo>
                    <a:pt x="4602" y="9961"/>
                    <a:pt x="10493" y="12100"/>
                    <a:pt x="14175" y="13597"/>
                  </a:cubicBezTo>
                  <a:cubicBezTo>
                    <a:pt x="17857" y="15094"/>
                    <a:pt x="19329" y="15950"/>
                    <a:pt x="20066" y="17019"/>
                  </a:cubicBezTo>
                  <a:cubicBezTo>
                    <a:pt x="20802" y="18088"/>
                    <a:pt x="20802" y="19371"/>
                    <a:pt x="19329" y="20227"/>
                  </a:cubicBezTo>
                  <a:cubicBezTo>
                    <a:pt x="17857" y="21082"/>
                    <a:pt x="14911" y="21510"/>
                    <a:pt x="12702" y="21082"/>
                  </a:cubicBezTo>
                  <a:cubicBezTo>
                    <a:pt x="10493" y="20655"/>
                    <a:pt x="9020" y="19371"/>
                    <a:pt x="7547" y="180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9" name="Line"/>
            <p:cNvSpPr/>
            <p:nvPr/>
          </p:nvSpPr>
          <p:spPr>
            <a:xfrm>
              <a:off x="662134" y="3910088"/>
              <a:ext cx="53669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171" y="4114"/>
                    <a:pt x="12343" y="8229"/>
                    <a:pt x="15943" y="11829"/>
                  </a:cubicBezTo>
                  <a:cubicBezTo>
                    <a:pt x="19543" y="15429"/>
                    <a:pt x="20571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0" name="Line"/>
            <p:cNvSpPr/>
            <p:nvPr/>
          </p:nvSpPr>
          <p:spPr>
            <a:xfrm>
              <a:off x="652991" y="3802752"/>
              <a:ext cx="16811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21600"/>
                  </a:moveTo>
                  <a:cubicBezTo>
                    <a:pt x="4868" y="17600"/>
                    <a:pt x="-1303" y="13600"/>
                    <a:pt x="240" y="10000"/>
                  </a:cubicBezTo>
                  <a:cubicBezTo>
                    <a:pt x="1783" y="6400"/>
                    <a:pt x="11040" y="3200"/>
                    <a:pt x="2029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1" name="Line"/>
            <p:cNvSpPr/>
            <p:nvPr/>
          </p:nvSpPr>
          <p:spPr>
            <a:xfrm>
              <a:off x="749953" y="3285133"/>
              <a:ext cx="648198" cy="773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94" fill="norm" stroke="1" extrusionOk="0">
                  <a:moveTo>
                    <a:pt x="2934" y="15670"/>
                  </a:moveTo>
                  <a:cubicBezTo>
                    <a:pt x="2511" y="15528"/>
                    <a:pt x="2087" y="15385"/>
                    <a:pt x="1664" y="15350"/>
                  </a:cubicBezTo>
                  <a:cubicBezTo>
                    <a:pt x="1240" y="15314"/>
                    <a:pt x="817" y="15385"/>
                    <a:pt x="478" y="16096"/>
                  </a:cubicBezTo>
                  <a:cubicBezTo>
                    <a:pt x="139" y="16806"/>
                    <a:pt x="-115" y="18156"/>
                    <a:pt x="54" y="19151"/>
                  </a:cubicBezTo>
                  <a:cubicBezTo>
                    <a:pt x="224" y="20146"/>
                    <a:pt x="817" y="20785"/>
                    <a:pt x="1325" y="21141"/>
                  </a:cubicBezTo>
                  <a:cubicBezTo>
                    <a:pt x="1833" y="21496"/>
                    <a:pt x="2257" y="21567"/>
                    <a:pt x="2638" y="21425"/>
                  </a:cubicBezTo>
                  <a:cubicBezTo>
                    <a:pt x="3019" y="21283"/>
                    <a:pt x="3358" y="20928"/>
                    <a:pt x="3612" y="19826"/>
                  </a:cubicBezTo>
                  <a:cubicBezTo>
                    <a:pt x="3866" y="18725"/>
                    <a:pt x="4036" y="16878"/>
                    <a:pt x="3781" y="14995"/>
                  </a:cubicBezTo>
                  <a:cubicBezTo>
                    <a:pt x="3527" y="13112"/>
                    <a:pt x="2850" y="11193"/>
                    <a:pt x="2384" y="10092"/>
                  </a:cubicBezTo>
                  <a:cubicBezTo>
                    <a:pt x="1918" y="8991"/>
                    <a:pt x="1664" y="8706"/>
                    <a:pt x="1367" y="8422"/>
                  </a:cubicBezTo>
                  <a:cubicBezTo>
                    <a:pt x="1071" y="8138"/>
                    <a:pt x="732" y="7854"/>
                    <a:pt x="520" y="7925"/>
                  </a:cubicBezTo>
                  <a:cubicBezTo>
                    <a:pt x="309" y="7996"/>
                    <a:pt x="224" y="8422"/>
                    <a:pt x="478" y="9559"/>
                  </a:cubicBezTo>
                  <a:cubicBezTo>
                    <a:pt x="732" y="10696"/>
                    <a:pt x="1325" y="12543"/>
                    <a:pt x="2003" y="14071"/>
                  </a:cubicBezTo>
                  <a:cubicBezTo>
                    <a:pt x="2680" y="15599"/>
                    <a:pt x="3443" y="16806"/>
                    <a:pt x="4036" y="17553"/>
                  </a:cubicBezTo>
                  <a:cubicBezTo>
                    <a:pt x="4629" y="18299"/>
                    <a:pt x="5052" y="18583"/>
                    <a:pt x="5391" y="18583"/>
                  </a:cubicBezTo>
                  <a:cubicBezTo>
                    <a:pt x="5730" y="18583"/>
                    <a:pt x="5984" y="18299"/>
                    <a:pt x="6111" y="17624"/>
                  </a:cubicBezTo>
                  <a:cubicBezTo>
                    <a:pt x="6238" y="16949"/>
                    <a:pt x="6238" y="15883"/>
                    <a:pt x="6153" y="15172"/>
                  </a:cubicBezTo>
                  <a:cubicBezTo>
                    <a:pt x="6069" y="14462"/>
                    <a:pt x="5899" y="14106"/>
                    <a:pt x="5814" y="14178"/>
                  </a:cubicBezTo>
                  <a:cubicBezTo>
                    <a:pt x="5730" y="14249"/>
                    <a:pt x="5730" y="14746"/>
                    <a:pt x="5941" y="15314"/>
                  </a:cubicBezTo>
                  <a:cubicBezTo>
                    <a:pt x="6153" y="15883"/>
                    <a:pt x="6577" y="16522"/>
                    <a:pt x="6958" y="16949"/>
                  </a:cubicBezTo>
                  <a:cubicBezTo>
                    <a:pt x="7339" y="17375"/>
                    <a:pt x="7678" y="17588"/>
                    <a:pt x="8017" y="17588"/>
                  </a:cubicBezTo>
                  <a:cubicBezTo>
                    <a:pt x="8356" y="17588"/>
                    <a:pt x="8694" y="17375"/>
                    <a:pt x="8864" y="16842"/>
                  </a:cubicBezTo>
                  <a:cubicBezTo>
                    <a:pt x="9033" y="16309"/>
                    <a:pt x="9033" y="15456"/>
                    <a:pt x="8906" y="14675"/>
                  </a:cubicBezTo>
                  <a:cubicBezTo>
                    <a:pt x="8779" y="13893"/>
                    <a:pt x="8525" y="13183"/>
                    <a:pt x="8398" y="13041"/>
                  </a:cubicBezTo>
                  <a:cubicBezTo>
                    <a:pt x="8271" y="12899"/>
                    <a:pt x="8271" y="13325"/>
                    <a:pt x="8652" y="14000"/>
                  </a:cubicBezTo>
                  <a:cubicBezTo>
                    <a:pt x="9033" y="14675"/>
                    <a:pt x="9796" y="15599"/>
                    <a:pt x="10389" y="16131"/>
                  </a:cubicBezTo>
                  <a:cubicBezTo>
                    <a:pt x="10981" y="16664"/>
                    <a:pt x="11405" y="16806"/>
                    <a:pt x="11786" y="16735"/>
                  </a:cubicBezTo>
                  <a:cubicBezTo>
                    <a:pt x="12167" y="16664"/>
                    <a:pt x="12506" y="16380"/>
                    <a:pt x="12972" y="15634"/>
                  </a:cubicBezTo>
                  <a:cubicBezTo>
                    <a:pt x="13438" y="14888"/>
                    <a:pt x="14031" y="13680"/>
                    <a:pt x="14327" y="12899"/>
                  </a:cubicBezTo>
                  <a:cubicBezTo>
                    <a:pt x="14624" y="12117"/>
                    <a:pt x="14624" y="11762"/>
                    <a:pt x="14539" y="11406"/>
                  </a:cubicBezTo>
                  <a:cubicBezTo>
                    <a:pt x="14454" y="11051"/>
                    <a:pt x="14285" y="10696"/>
                    <a:pt x="14073" y="10696"/>
                  </a:cubicBezTo>
                  <a:cubicBezTo>
                    <a:pt x="13861" y="10696"/>
                    <a:pt x="13607" y="11051"/>
                    <a:pt x="13438" y="11478"/>
                  </a:cubicBezTo>
                  <a:cubicBezTo>
                    <a:pt x="13269" y="11904"/>
                    <a:pt x="13184" y="12401"/>
                    <a:pt x="13184" y="12828"/>
                  </a:cubicBezTo>
                  <a:cubicBezTo>
                    <a:pt x="13184" y="13254"/>
                    <a:pt x="13269" y="13609"/>
                    <a:pt x="13523" y="13858"/>
                  </a:cubicBezTo>
                  <a:cubicBezTo>
                    <a:pt x="13777" y="14106"/>
                    <a:pt x="14200" y="14249"/>
                    <a:pt x="14497" y="14071"/>
                  </a:cubicBezTo>
                  <a:cubicBezTo>
                    <a:pt x="14793" y="13893"/>
                    <a:pt x="14963" y="13396"/>
                    <a:pt x="15047" y="12970"/>
                  </a:cubicBezTo>
                  <a:cubicBezTo>
                    <a:pt x="15132" y="12543"/>
                    <a:pt x="15132" y="12188"/>
                    <a:pt x="15174" y="12188"/>
                  </a:cubicBezTo>
                  <a:cubicBezTo>
                    <a:pt x="15217" y="12188"/>
                    <a:pt x="15301" y="12543"/>
                    <a:pt x="15513" y="12863"/>
                  </a:cubicBezTo>
                  <a:cubicBezTo>
                    <a:pt x="15725" y="13183"/>
                    <a:pt x="16064" y="13467"/>
                    <a:pt x="16445" y="13574"/>
                  </a:cubicBezTo>
                  <a:cubicBezTo>
                    <a:pt x="16826" y="13680"/>
                    <a:pt x="17250" y="13609"/>
                    <a:pt x="17589" y="12863"/>
                  </a:cubicBezTo>
                  <a:cubicBezTo>
                    <a:pt x="17927" y="12117"/>
                    <a:pt x="18181" y="10696"/>
                    <a:pt x="18097" y="8778"/>
                  </a:cubicBezTo>
                  <a:cubicBezTo>
                    <a:pt x="18012" y="6859"/>
                    <a:pt x="17589" y="4443"/>
                    <a:pt x="17250" y="2987"/>
                  </a:cubicBezTo>
                  <a:cubicBezTo>
                    <a:pt x="16911" y="1530"/>
                    <a:pt x="16657" y="1033"/>
                    <a:pt x="16360" y="642"/>
                  </a:cubicBezTo>
                  <a:cubicBezTo>
                    <a:pt x="16064" y="251"/>
                    <a:pt x="15725" y="-33"/>
                    <a:pt x="15471" y="3"/>
                  </a:cubicBezTo>
                  <a:cubicBezTo>
                    <a:pt x="15217" y="38"/>
                    <a:pt x="15047" y="393"/>
                    <a:pt x="15132" y="1495"/>
                  </a:cubicBezTo>
                  <a:cubicBezTo>
                    <a:pt x="15217" y="2596"/>
                    <a:pt x="15556" y="4443"/>
                    <a:pt x="16657" y="6291"/>
                  </a:cubicBezTo>
                  <a:cubicBezTo>
                    <a:pt x="17758" y="8138"/>
                    <a:pt x="19621" y="9985"/>
                    <a:pt x="21485" y="118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2" name="Line"/>
            <p:cNvSpPr/>
            <p:nvPr/>
          </p:nvSpPr>
          <p:spPr>
            <a:xfrm>
              <a:off x="1275481" y="2652726"/>
              <a:ext cx="138004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3" name="Line"/>
            <p:cNvSpPr/>
            <p:nvPr/>
          </p:nvSpPr>
          <p:spPr>
            <a:xfrm>
              <a:off x="1352149" y="2729395"/>
              <a:ext cx="161005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86" y="18000"/>
                    <a:pt x="10971" y="14400"/>
                    <a:pt x="14571" y="10800"/>
                  </a:cubicBezTo>
                  <a:cubicBezTo>
                    <a:pt x="18171" y="7200"/>
                    <a:pt x="19886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4" name="Line"/>
            <p:cNvSpPr/>
            <p:nvPr/>
          </p:nvSpPr>
          <p:spPr>
            <a:xfrm>
              <a:off x="1559154" y="2399720"/>
              <a:ext cx="230006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5" name="Line"/>
            <p:cNvSpPr/>
            <p:nvPr/>
          </p:nvSpPr>
          <p:spPr>
            <a:xfrm>
              <a:off x="1767708" y="2279865"/>
              <a:ext cx="121121" cy="434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461" fill="norm" stroke="1" extrusionOk="0">
                  <a:moveTo>
                    <a:pt x="5127" y="619"/>
                  </a:moveTo>
                  <a:cubicBezTo>
                    <a:pt x="3327" y="240"/>
                    <a:pt x="1527" y="-139"/>
                    <a:pt x="627" y="50"/>
                  </a:cubicBezTo>
                  <a:cubicBezTo>
                    <a:pt x="-273" y="240"/>
                    <a:pt x="-273" y="998"/>
                    <a:pt x="1077" y="3145"/>
                  </a:cubicBezTo>
                  <a:cubicBezTo>
                    <a:pt x="2427" y="5293"/>
                    <a:pt x="5127" y="8829"/>
                    <a:pt x="7827" y="11924"/>
                  </a:cubicBezTo>
                  <a:cubicBezTo>
                    <a:pt x="10527" y="15019"/>
                    <a:pt x="13227" y="17672"/>
                    <a:pt x="15477" y="19187"/>
                  </a:cubicBezTo>
                  <a:cubicBezTo>
                    <a:pt x="17727" y="20703"/>
                    <a:pt x="19527" y="21082"/>
                    <a:pt x="21327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6" name="Line"/>
            <p:cNvSpPr/>
            <p:nvPr/>
          </p:nvSpPr>
          <p:spPr>
            <a:xfrm>
              <a:off x="1996164" y="2599058"/>
              <a:ext cx="69002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7" name="Line"/>
            <p:cNvSpPr/>
            <p:nvPr/>
          </p:nvSpPr>
          <p:spPr>
            <a:xfrm>
              <a:off x="1947124" y="2378597"/>
              <a:ext cx="53188" cy="80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4" h="20672" fill="norm" stroke="1" extrusionOk="0">
                  <a:moveTo>
                    <a:pt x="10004" y="3446"/>
                  </a:moveTo>
                  <a:cubicBezTo>
                    <a:pt x="6077" y="6064"/>
                    <a:pt x="2149" y="8683"/>
                    <a:pt x="677" y="11628"/>
                  </a:cubicBezTo>
                  <a:cubicBezTo>
                    <a:pt x="-796" y="14574"/>
                    <a:pt x="186" y="17846"/>
                    <a:pt x="3131" y="19483"/>
                  </a:cubicBezTo>
                  <a:cubicBezTo>
                    <a:pt x="6077" y="21119"/>
                    <a:pt x="10986" y="21119"/>
                    <a:pt x="14422" y="19155"/>
                  </a:cubicBezTo>
                  <a:cubicBezTo>
                    <a:pt x="17859" y="17192"/>
                    <a:pt x="19822" y="13264"/>
                    <a:pt x="20313" y="9664"/>
                  </a:cubicBezTo>
                  <a:cubicBezTo>
                    <a:pt x="20804" y="6064"/>
                    <a:pt x="19822" y="2792"/>
                    <a:pt x="16877" y="1155"/>
                  </a:cubicBezTo>
                  <a:cubicBezTo>
                    <a:pt x="13931" y="-481"/>
                    <a:pt x="9022" y="-481"/>
                    <a:pt x="6568" y="1810"/>
                  </a:cubicBezTo>
                  <a:cubicBezTo>
                    <a:pt x="4113" y="4101"/>
                    <a:pt x="4113" y="8683"/>
                    <a:pt x="4113" y="132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8" name="Line"/>
            <p:cNvSpPr/>
            <p:nvPr/>
          </p:nvSpPr>
          <p:spPr>
            <a:xfrm>
              <a:off x="2264503" y="2277051"/>
              <a:ext cx="176339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9" name="Line"/>
            <p:cNvSpPr/>
            <p:nvPr/>
          </p:nvSpPr>
          <p:spPr>
            <a:xfrm>
              <a:off x="2486842" y="1949366"/>
              <a:ext cx="306674" cy="105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fill="norm" stroke="1" extrusionOk="0">
                  <a:moveTo>
                    <a:pt x="0" y="5771"/>
                  </a:moveTo>
                  <a:cubicBezTo>
                    <a:pt x="540" y="3714"/>
                    <a:pt x="1080" y="1657"/>
                    <a:pt x="1890" y="629"/>
                  </a:cubicBezTo>
                  <a:cubicBezTo>
                    <a:pt x="2700" y="-400"/>
                    <a:pt x="3780" y="-400"/>
                    <a:pt x="6480" y="2429"/>
                  </a:cubicBezTo>
                  <a:cubicBezTo>
                    <a:pt x="9180" y="5257"/>
                    <a:pt x="13500" y="10914"/>
                    <a:pt x="16290" y="14514"/>
                  </a:cubicBezTo>
                  <a:cubicBezTo>
                    <a:pt x="19080" y="18114"/>
                    <a:pt x="20340" y="19657"/>
                    <a:pt x="21600" y="21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0" name="Line"/>
            <p:cNvSpPr/>
            <p:nvPr/>
          </p:nvSpPr>
          <p:spPr>
            <a:xfrm>
              <a:off x="2755955" y="1844755"/>
              <a:ext cx="98896" cy="41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489" fill="norm" stroke="1" extrusionOk="0">
                  <a:moveTo>
                    <a:pt x="4817" y="943"/>
                  </a:moveTo>
                  <a:cubicBezTo>
                    <a:pt x="3155" y="416"/>
                    <a:pt x="1494" y="-111"/>
                    <a:pt x="663" y="21"/>
                  </a:cubicBezTo>
                  <a:cubicBezTo>
                    <a:pt x="-168" y="152"/>
                    <a:pt x="-168" y="943"/>
                    <a:pt x="386" y="3313"/>
                  </a:cubicBezTo>
                  <a:cubicBezTo>
                    <a:pt x="940" y="5684"/>
                    <a:pt x="2047" y="9635"/>
                    <a:pt x="4263" y="12928"/>
                  </a:cubicBezTo>
                  <a:cubicBezTo>
                    <a:pt x="6478" y="16221"/>
                    <a:pt x="9801" y="18855"/>
                    <a:pt x="12847" y="20172"/>
                  </a:cubicBezTo>
                  <a:cubicBezTo>
                    <a:pt x="15894" y="21489"/>
                    <a:pt x="18663" y="21489"/>
                    <a:pt x="21432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1" name="Line"/>
            <p:cNvSpPr/>
            <p:nvPr/>
          </p:nvSpPr>
          <p:spPr>
            <a:xfrm>
              <a:off x="2985186" y="2162048"/>
              <a:ext cx="76669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2" name="Line"/>
            <p:cNvSpPr/>
            <p:nvPr/>
          </p:nvSpPr>
          <p:spPr>
            <a:xfrm>
              <a:off x="2964240" y="1999685"/>
              <a:ext cx="28614" cy="33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17645" fill="norm" stroke="1" extrusionOk="0">
                  <a:moveTo>
                    <a:pt x="20153" y="718"/>
                  </a:moveTo>
                  <a:cubicBezTo>
                    <a:pt x="11153" y="3418"/>
                    <a:pt x="2153" y="6118"/>
                    <a:pt x="353" y="10168"/>
                  </a:cubicBezTo>
                  <a:cubicBezTo>
                    <a:pt x="-1447" y="14218"/>
                    <a:pt x="3953" y="19618"/>
                    <a:pt x="9353" y="16918"/>
                  </a:cubicBezTo>
                  <a:cubicBezTo>
                    <a:pt x="14753" y="14218"/>
                    <a:pt x="20153" y="3418"/>
                    <a:pt x="19253" y="718"/>
                  </a:cubicBezTo>
                  <a:cubicBezTo>
                    <a:pt x="18353" y="-1982"/>
                    <a:pt x="11153" y="3418"/>
                    <a:pt x="3953" y="8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3" name="Line"/>
            <p:cNvSpPr/>
            <p:nvPr/>
          </p:nvSpPr>
          <p:spPr>
            <a:xfrm>
              <a:off x="2563510" y="1519238"/>
              <a:ext cx="161005" cy="22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3" fill="norm" stroke="1" extrusionOk="0">
                  <a:moveTo>
                    <a:pt x="0" y="16269"/>
                  </a:moveTo>
                  <a:cubicBezTo>
                    <a:pt x="0" y="16517"/>
                    <a:pt x="0" y="16766"/>
                    <a:pt x="0" y="18007"/>
                  </a:cubicBezTo>
                  <a:cubicBezTo>
                    <a:pt x="0" y="19249"/>
                    <a:pt x="0" y="21483"/>
                    <a:pt x="0" y="21483"/>
                  </a:cubicBezTo>
                  <a:cubicBezTo>
                    <a:pt x="0" y="21483"/>
                    <a:pt x="0" y="19249"/>
                    <a:pt x="0" y="15773"/>
                  </a:cubicBezTo>
                  <a:cubicBezTo>
                    <a:pt x="0" y="12297"/>
                    <a:pt x="0" y="7580"/>
                    <a:pt x="514" y="4476"/>
                  </a:cubicBezTo>
                  <a:cubicBezTo>
                    <a:pt x="1029" y="1373"/>
                    <a:pt x="2057" y="-117"/>
                    <a:pt x="3429" y="7"/>
                  </a:cubicBezTo>
                  <a:cubicBezTo>
                    <a:pt x="4800" y="131"/>
                    <a:pt x="6514" y="1869"/>
                    <a:pt x="8743" y="4352"/>
                  </a:cubicBezTo>
                  <a:cubicBezTo>
                    <a:pt x="10971" y="6835"/>
                    <a:pt x="13714" y="10062"/>
                    <a:pt x="15943" y="12049"/>
                  </a:cubicBezTo>
                  <a:cubicBezTo>
                    <a:pt x="18171" y="14035"/>
                    <a:pt x="19886" y="14780"/>
                    <a:pt x="21600" y="15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4" name="Line"/>
            <p:cNvSpPr/>
            <p:nvPr/>
          </p:nvSpPr>
          <p:spPr>
            <a:xfrm>
              <a:off x="0" y="812684"/>
              <a:ext cx="1076795" cy="1563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556" fill="norm" stroke="1" extrusionOk="0">
                  <a:moveTo>
                    <a:pt x="6950" y="951"/>
                  </a:moveTo>
                  <a:cubicBezTo>
                    <a:pt x="6439" y="634"/>
                    <a:pt x="5928" y="317"/>
                    <a:pt x="5418" y="159"/>
                  </a:cubicBezTo>
                  <a:cubicBezTo>
                    <a:pt x="4907" y="0"/>
                    <a:pt x="4397" y="0"/>
                    <a:pt x="3911" y="159"/>
                  </a:cubicBezTo>
                  <a:cubicBezTo>
                    <a:pt x="3426" y="317"/>
                    <a:pt x="2967" y="634"/>
                    <a:pt x="2405" y="1180"/>
                  </a:cubicBezTo>
                  <a:cubicBezTo>
                    <a:pt x="1843" y="1727"/>
                    <a:pt x="1180" y="2502"/>
                    <a:pt x="771" y="3259"/>
                  </a:cubicBezTo>
                  <a:cubicBezTo>
                    <a:pt x="363" y="4017"/>
                    <a:pt x="209" y="4757"/>
                    <a:pt x="107" y="5744"/>
                  </a:cubicBezTo>
                  <a:cubicBezTo>
                    <a:pt x="5" y="6730"/>
                    <a:pt x="-46" y="7963"/>
                    <a:pt x="56" y="9038"/>
                  </a:cubicBezTo>
                  <a:cubicBezTo>
                    <a:pt x="158" y="10113"/>
                    <a:pt x="414" y="11029"/>
                    <a:pt x="822" y="11980"/>
                  </a:cubicBezTo>
                  <a:cubicBezTo>
                    <a:pt x="1231" y="12932"/>
                    <a:pt x="1792" y="13918"/>
                    <a:pt x="2380" y="14887"/>
                  </a:cubicBezTo>
                  <a:cubicBezTo>
                    <a:pt x="2967" y="15856"/>
                    <a:pt x="3580" y="16808"/>
                    <a:pt x="4065" y="17671"/>
                  </a:cubicBezTo>
                  <a:cubicBezTo>
                    <a:pt x="4550" y="18534"/>
                    <a:pt x="4907" y="19310"/>
                    <a:pt x="5214" y="19856"/>
                  </a:cubicBezTo>
                  <a:cubicBezTo>
                    <a:pt x="5520" y="20402"/>
                    <a:pt x="5775" y="20719"/>
                    <a:pt x="6465" y="20983"/>
                  </a:cubicBezTo>
                  <a:cubicBezTo>
                    <a:pt x="7154" y="21248"/>
                    <a:pt x="8277" y="21459"/>
                    <a:pt x="9707" y="21530"/>
                  </a:cubicBezTo>
                  <a:cubicBezTo>
                    <a:pt x="11137" y="21600"/>
                    <a:pt x="12873" y="21530"/>
                    <a:pt x="14431" y="21336"/>
                  </a:cubicBezTo>
                  <a:cubicBezTo>
                    <a:pt x="15988" y="21142"/>
                    <a:pt x="17367" y="20825"/>
                    <a:pt x="18439" y="20455"/>
                  </a:cubicBezTo>
                  <a:cubicBezTo>
                    <a:pt x="19511" y="20085"/>
                    <a:pt x="20277" y="19662"/>
                    <a:pt x="20763" y="19151"/>
                  </a:cubicBezTo>
                  <a:cubicBezTo>
                    <a:pt x="21248" y="18640"/>
                    <a:pt x="21452" y="18041"/>
                    <a:pt x="21503" y="17231"/>
                  </a:cubicBezTo>
                  <a:cubicBezTo>
                    <a:pt x="21554" y="16420"/>
                    <a:pt x="21452" y="15398"/>
                    <a:pt x="21248" y="14394"/>
                  </a:cubicBezTo>
                  <a:cubicBezTo>
                    <a:pt x="21043" y="13390"/>
                    <a:pt x="20737" y="12403"/>
                    <a:pt x="20328" y="11381"/>
                  </a:cubicBezTo>
                  <a:cubicBezTo>
                    <a:pt x="19920" y="10360"/>
                    <a:pt x="19409" y="9302"/>
                    <a:pt x="18899" y="8422"/>
                  </a:cubicBezTo>
                  <a:cubicBezTo>
                    <a:pt x="18388" y="7541"/>
                    <a:pt x="17877" y="6836"/>
                    <a:pt x="17035" y="5990"/>
                  </a:cubicBezTo>
                  <a:cubicBezTo>
                    <a:pt x="16192" y="5145"/>
                    <a:pt x="15018" y="4158"/>
                    <a:pt x="14124" y="3506"/>
                  </a:cubicBezTo>
                  <a:cubicBezTo>
                    <a:pt x="13231" y="2854"/>
                    <a:pt x="12618" y="2537"/>
                    <a:pt x="11775" y="2202"/>
                  </a:cubicBezTo>
                  <a:cubicBezTo>
                    <a:pt x="10933" y="1868"/>
                    <a:pt x="9860" y="1515"/>
                    <a:pt x="8737" y="1269"/>
                  </a:cubicBezTo>
                  <a:cubicBezTo>
                    <a:pt x="7614" y="1022"/>
                    <a:pt x="6439" y="881"/>
                    <a:pt x="5724" y="793"/>
                  </a:cubicBezTo>
                  <a:cubicBezTo>
                    <a:pt x="5009" y="705"/>
                    <a:pt x="4754" y="669"/>
                    <a:pt x="4550" y="564"/>
                  </a:cubicBezTo>
                  <a:cubicBezTo>
                    <a:pt x="4345" y="458"/>
                    <a:pt x="4192" y="282"/>
                    <a:pt x="4167" y="176"/>
                  </a:cubicBezTo>
                  <a:cubicBezTo>
                    <a:pt x="4141" y="70"/>
                    <a:pt x="4243" y="35"/>
                    <a:pt x="434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5" name="Line"/>
            <p:cNvSpPr/>
            <p:nvPr/>
          </p:nvSpPr>
          <p:spPr>
            <a:xfrm>
              <a:off x="234331" y="124892"/>
              <a:ext cx="343469" cy="615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21" fill="norm" stroke="1" extrusionOk="0">
                  <a:moveTo>
                    <a:pt x="5664" y="10056"/>
                  </a:moveTo>
                  <a:cubicBezTo>
                    <a:pt x="5984" y="11123"/>
                    <a:pt x="6304" y="12190"/>
                    <a:pt x="7184" y="13612"/>
                  </a:cubicBezTo>
                  <a:cubicBezTo>
                    <a:pt x="8064" y="15034"/>
                    <a:pt x="9504" y="16812"/>
                    <a:pt x="10384" y="17967"/>
                  </a:cubicBezTo>
                  <a:cubicBezTo>
                    <a:pt x="11264" y="19123"/>
                    <a:pt x="11584" y="19656"/>
                    <a:pt x="11824" y="20190"/>
                  </a:cubicBezTo>
                  <a:cubicBezTo>
                    <a:pt x="12064" y="20723"/>
                    <a:pt x="12224" y="21256"/>
                    <a:pt x="11984" y="21390"/>
                  </a:cubicBezTo>
                  <a:cubicBezTo>
                    <a:pt x="11744" y="21523"/>
                    <a:pt x="11104" y="21256"/>
                    <a:pt x="9744" y="20056"/>
                  </a:cubicBezTo>
                  <a:cubicBezTo>
                    <a:pt x="8384" y="18856"/>
                    <a:pt x="6304" y="16723"/>
                    <a:pt x="4544" y="13923"/>
                  </a:cubicBezTo>
                  <a:cubicBezTo>
                    <a:pt x="2784" y="11123"/>
                    <a:pt x="1344" y="7656"/>
                    <a:pt x="624" y="5390"/>
                  </a:cubicBezTo>
                  <a:cubicBezTo>
                    <a:pt x="-96" y="3123"/>
                    <a:pt x="-96" y="2056"/>
                    <a:pt x="144" y="1345"/>
                  </a:cubicBezTo>
                  <a:cubicBezTo>
                    <a:pt x="384" y="634"/>
                    <a:pt x="864" y="279"/>
                    <a:pt x="1504" y="101"/>
                  </a:cubicBezTo>
                  <a:cubicBezTo>
                    <a:pt x="2144" y="-77"/>
                    <a:pt x="2944" y="-77"/>
                    <a:pt x="4464" y="590"/>
                  </a:cubicBezTo>
                  <a:cubicBezTo>
                    <a:pt x="5984" y="1256"/>
                    <a:pt x="8224" y="2590"/>
                    <a:pt x="9504" y="4279"/>
                  </a:cubicBezTo>
                  <a:cubicBezTo>
                    <a:pt x="10784" y="5967"/>
                    <a:pt x="11104" y="8012"/>
                    <a:pt x="11024" y="9301"/>
                  </a:cubicBezTo>
                  <a:cubicBezTo>
                    <a:pt x="10944" y="10590"/>
                    <a:pt x="10464" y="11123"/>
                    <a:pt x="9984" y="11656"/>
                  </a:cubicBezTo>
                  <a:cubicBezTo>
                    <a:pt x="9504" y="12190"/>
                    <a:pt x="9024" y="12723"/>
                    <a:pt x="9264" y="13123"/>
                  </a:cubicBezTo>
                  <a:cubicBezTo>
                    <a:pt x="9504" y="13523"/>
                    <a:pt x="10464" y="13790"/>
                    <a:pt x="12624" y="14279"/>
                  </a:cubicBezTo>
                  <a:cubicBezTo>
                    <a:pt x="14784" y="14767"/>
                    <a:pt x="18144" y="15479"/>
                    <a:pt x="21504" y="16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6" name="Line"/>
            <p:cNvSpPr/>
            <p:nvPr/>
          </p:nvSpPr>
          <p:spPr>
            <a:xfrm>
              <a:off x="485796" y="0"/>
              <a:ext cx="248818" cy="391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77" fill="norm" stroke="1" extrusionOk="0">
                  <a:moveTo>
                    <a:pt x="0" y="0"/>
                  </a:moveTo>
                  <a:cubicBezTo>
                    <a:pt x="2645" y="2244"/>
                    <a:pt x="5290" y="4488"/>
                    <a:pt x="8596" y="7855"/>
                  </a:cubicBezTo>
                  <a:cubicBezTo>
                    <a:pt x="11902" y="11221"/>
                    <a:pt x="15869" y="15709"/>
                    <a:pt x="18184" y="18304"/>
                  </a:cubicBezTo>
                  <a:cubicBezTo>
                    <a:pt x="20498" y="20899"/>
                    <a:pt x="21159" y="21600"/>
                    <a:pt x="21380" y="21460"/>
                  </a:cubicBezTo>
                  <a:cubicBezTo>
                    <a:pt x="21600" y="21319"/>
                    <a:pt x="21380" y="20338"/>
                    <a:pt x="20498" y="17322"/>
                  </a:cubicBezTo>
                  <a:cubicBezTo>
                    <a:pt x="19616" y="14306"/>
                    <a:pt x="18073" y="9257"/>
                    <a:pt x="17633" y="6031"/>
                  </a:cubicBezTo>
                  <a:cubicBezTo>
                    <a:pt x="17192" y="2805"/>
                    <a:pt x="17853" y="1403"/>
                    <a:pt x="185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7" name="Line"/>
            <p:cNvSpPr/>
            <p:nvPr/>
          </p:nvSpPr>
          <p:spPr>
            <a:xfrm>
              <a:off x="1497819" y="1602369"/>
              <a:ext cx="414011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33" y="18000"/>
                    <a:pt x="5067" y="14400"/>
                    <a:pt x="8000" y="11179"/>
                  </a:cubicBezTo>
                  <a:cubicBezTo>
                    <a:pt x="10933" y="7958"/>
                    <a:pt x="14267" y="5116"/>
                    <a:pt x="16600" y="3316"/>
                  </a:cubicBezTo>
                  <a:cubicBezTo>
                    <a:pt x="18933" y="1516"/>
                    <a:pt x="20267" y="75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8" name="Line"/>
            <p:cNvSpPr/>
            <p:nvPr/>
          </p:nvSpPr>
          <p:spPr>
            <a:xfrm>
              <a:off x="1559781" y="1686704"/>
              <a:ext cx="260047" cy="172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455" fill="norm" stroke="1" extrusionOk="0">
                  <a:moveTo>
                    <a:pt x="3723" y="19059"/>
                  </a:moveTo>
                  <a:cubicBezTo>
                    <a:pt x="2046" y="20329"/>
                    <a:pt x="368" y="21600"/>
                    <a:pt x="54" y="21441"/>
                  </a:cubicBezTo>
                  <a:cubicBezTo>
                    <a:pt x="-261" y="21282"/>
                    <a:pt x="788" y="19694"/>
                    <a:pt x="3933" y="16041"/>
                  </a:cubicBezTo>
                  <a:cubicBezTo>
                    <a:pt x="7079" y="12388"/>
                    <a:pt x="12322" y="6671"/>
                    <a:pt x="15572" y="3653"/>
                  </a:cubicBezTo>
                  <a:cubicBezTo>
                    <a:pt x="18822" y="635"/>
                    <a:pt x="20081" y="318"/>
                    <a:pt x="213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9" name="Line"/>
            <p:cNvSpPr/>
            <p:nvPr/>
          </p:nvSpPr>
          <p:spPr>
            <a:xfrm>
              <a:off x="1634460" y="1617703"/>
              <a:ext cx="300370" cy="235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413" fill="norm" stroke="1" extrusionOk="0">
                  <a:moveTo>
                    <a:pt x="2295" y="20206"/>
                  </a:moveTo>
                  <a:cubicBezTo>
                    <a:pt x="1196" y="20903"/>
                    <a:pt x="98" y="21600"/>
                    <a:pt x="7" y="21368"/>
                  </a:cubicBezTo>
                  <a:cubicBezTo>
                    <a:pt x="-85" y="21135"/>
                    <a:pt x="830" y="19974"/>
                    <a:pt x="4583" y="16258"/>
                  </a:cubicBezTo>
                  <a:cubicBezTo>
                    <a:pt x="8335" y="12542"/>
                    <a:pt x="14925" y="6271"/>
                    <a:pt x="215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0" name="Line"/>
            <p:cNvSpPr/>
            <p:nvPr/>
          </p:nvSpPr>
          <p:spPr>
            <a:xfrm>
              <a:off x="2318171" y="1216618"/>
              <a:ext cx="237673" cy="16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9" fill="norm" stroke="1" extrusionOk="0">
                  <a:moveTo>
                    <a:pt x="0" y="21249"/>
                  </a:moveTo>
                  <a:cubicBezTo>
                    <a:pt x="0" y="19587"/>
                    <a:pt x="0" y="17926"/>
                    <a:pt x="2439" y="14769"/>
                  </a:cubicBezTo>
                  <a:cubicBezTo>
                    <a:pt x="4877" y="11612"/>
                    <a:pt x="9755" y="6960"/>
                    <a:pt x="12774" y="4301"/>
                  </a:cubicBezTo>
                  <a:cubicBezTo>
                    <a:pt x="15794" y="1643"/>
                    <a:pt x="16955" y="978"/>
                    <a:pt x="18116" y="480"/>
                  </a:cubicBezTo>
                  <a:cubicBezTo>
                    <a:pt x="19277" y="-19"/>
                    <a:pt x="20439" y="-351"/>
                    <a:pt x="21019" y="646"/>
                  </a:cubicBezTo>
                  <a:cubicBezTo>
                    <a:pt x="21600" y="1643"/>
                    <a:pt x="21600" y="3969"/>
                    <a:pt x="21600" y="6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1" name="Line"/>
            <p:cNvSpPr/>
            <p:nvPr/>
          </p:nvSpPr>
          <p:spPr>
            <a:xfrm>
              <a:off x="2316805" y="1234361"/>
              <a:ext cx="262040" cy="181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270" fill="norm" stroke="1" extrusionOk="0">
                  <a:moveTo>
                    <a:pt x="1999" y="19800"/>
                  </a:moveTo>
                  <a:cubicBezTo>
                    <a:pt x="951" y="20700"/>
                    <a:pt x="-98" y="21600"/>
                    <a:pt x="7" y="21150"/>
                  </a:cubicBezTo>
                  <a:cubicBezTo>
                    <a:pt x="112" y="20700"/>
                    <a:pt x="1370" y="18900"/>
                    <a:pt x="5145" y="15150"/>
                  </a:cubicBezTo>
                  <a:cubicBezTo>
                    <a:pt x="8919" y="11400"/>
                    <a:pt x="15211" y="5700"/>
                    <a:pt x="215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2" name="Line"/>
            <p:cNvSpPr/>
            <p:nvPr/>
          </p:nvSpPr>
          <p:spPr>
            <a:xfrm>
              <a:off x="16217" y="2444449"/>
              <a:ext cx="1076019" cy="128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496" fill="norm" stroke="1" extrusionOk="0">
                  <a:moveTo>
                    <a:pt x="12111" y="1433"/>
                  </a:moveTo>
                  <a:cubicBezTo>
                    <a:pt x="12111" y="1219"/>
                    <a:pt x="12111" y="1005"/>
                    <a:pt x="11704" y="727"/>
                  </a:cubicBezTo>
                  <a:cubicBezTo>
                    <a:pt x="11296" y="449"/>
                    <a:pt x="10481" y="107"/>
                    <a:pt x="9539" y="22"/>
                  </a:cubicBezTo>
                  <a:cubicBezTo>
                    <a:pt x="8596" y="-64"/>
                    <a:pt x="7527" y="107"/>
                    <a:pt x="6431" y="556"/>
                  </a:cubicBezTo>
                  <a:cubicBezTo>
                    <a:pt x="5336" y="1005"/>
                    <a:pt x="4215" y="1732"/>
                    <a:pt x="3324" y="2609"/>
                  </a:cubicBezTo>
                  <a:cubicBezTo>
                    <a:pt x="2432" y="3486"/>
                    <a:pt x="1770" y="4513"/>
                    <a:pt x="1261" y="5689"/>
                  </a:cubicBezTo>
                  <a:cubicBezTo>
                    <a:pt x="751" y="6865"/>
                    <a:pt x="394" y="8191"/>
                    <a:pt x="191" y="9624"/>
                  </a:cubicBezTo>
                  <a:cubicBezTo>
                    <a:pt x="-13" y="11057"/>
                    <a:pt x="-64" y="12597"/>
                    <a:pt x="89" y="13901"/>
                  </a:cubicBezTo>
                  <a:cubicBezTo>
                    <a:pt x="242" y="15206"/>
                    <a:pt x="598" y="16275"/>
                    <a:pt x="1108" y="17173"/>
                  </a:cubicBezTo>
                  <a:cubicBezTo>
                    <a:pt x="1617" y="18071"/>
                    <a:pt x="2279" y="18799"/>
                    <a:pt x="2942" y="19419"/>
                  </a:cubicBezTo>
                  <a:cubicBezTo>
                    <a:pt x="3604" y="20039"/>
                    <a:pt x="4266" y="20552"/>
                    <a:pt x="5132" y="20894"/>
                  </a:cubicBezTo>
                  <a:cubicBezTo>
                    <a:pt x="5998" y="21237"/>
                    <a:pt x="7068" y="21408"/>
                    <a:pt x="8112" y="21472"/>
                  </a:cubicBezTo>
                  <a:cubicBezTo>
                    <a:pt x="9157" y="21536"/>
                    <a:pt x="10176" y="21493"/>
                    <a:pt x="11475" y="21066"/>
                  </a:cubicBezTo>
                  <a:cubicBezTo>
                    <a:pt x="12774" y="20638"/>
                    <a:pt x="14353" y="19825"/>
                    <a:pt x="15499" y="19077"/>
                  </a:cubicBezTo>
                  <a:cubicBezTo>
                    <a:pt x="16645" y="18328"/>
                    <a:pt x="17359" y="17644"/>
                    <a:pt x="17995" y="16852"/>
                  </a:cubicBezTo>
                  <a:cubicBezTo>
                    <a:pt x="18632" y="16061"/>
                    <a:pt x="19193" y="15163"/>
                    <a:pt x="19753" y="14201"/>
                  </a:cubicBezTo>
                  <a:cubicBezTo>
                    <a:pt x="20313" y="13238"/>
                    <a:pt x="20874" y="12212"/>
                    <a:pt x="21179" y="11206"/>
                  </a:cubicBezTo>
                  <a:cubicBezTo>
                    <a:pt x="21485" y="10201"/>
                    <a:pt x="21536" y="9218"/>
                    <a:pt x="21307" y="8277"/>
                  </a:cubicBezTo>
                  <a:cubicBezTo>
                    <a:pt x="21078" y="7336"/>
                    <a:pt x="20568" y="6437"/>
                    <a:pt x="19778" y="5518"/>
                  </a:cubicBezTo>
                  <a:cubicBezTo>
                    <a:pt x="18989" y="4598"/>
                    <a:pt x="17919" y="3657"/>
                    <a:pt x="16900" y="2973"/>
                  </a:cubicBezTo>
                  <a:cubicBezTo>
                    <a:pt x="15881" y="2288"/>
                    <a:pt x="14913" y="1861"/>
                    <a:pt x="13920" y="1818"/>
                  </a:cubicBezTo>
                  <a:cubicBezTo>
                    <a:pt x="12927" y="1775"/>
                    <a:pt x="11908" y="2117"/>
                    <a:pt x="11169" y="2481"/>
                  </a:cubicBezTo>
                  <a:cubicBezTo>
                    <a:pt x="10430" y="2845"/>
                    <a:pt x="9972" y="3229"/>
                    <a:pt x="9794" y="3550"/>
                  </a:cubicBezTo>
                  <a:cubicBezTo>
                    <a:pt x="9615" y="3871"/>
                    <a:pt x="9717" y="4128"/>
                    <a:pt x="9819" y="4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3" name="Line"/>
            <p:cNvSpPr/>
            <p:nvPr/>
          </p:nvSpPr>
          <p:spPr>
            <a:xfrm>
              <a:off x="800137" y="4283420"/>
              <a:ext cx="352676" cy="516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4" fill="norm" stroke="1" extrusionOk="0">
                  <a:moveTo>
                    <a:pt x="0" y="4206"/>
                  </a:moveTo>
                  <a:cubicBezTo>
                    <a:pt x="157" y="5365"/>
                    <a:pt x="313" y="6524"/>
                    <a:pt x="1487" y="9000"/>
                  </a:cubicBezTo>
                  <a:cubicBezTo>
                    <a:pt x="2661" y="11476"/>
                    <a:pt x="4852" y="15269"/>
                    <a:pt x="6104" y="17640"/>
                  </a:cubicBezTo>
                  <a:cubicBezTo>
                    <a:pt x="7357" y="20011"/>
                    <a:pt x="7670" y="20959"/>
                    <a:pt x="7591" y="21223"/>
                  </a:cubicBezTo>
                  <a:cubicBezTo>
                    <a:pt x="7513" y="21486"/>
                    <a:pt x="7043" y="21065"/>
                    <a:pt x="6104" y="19221"/>
                  </a:cubicBezTo>
                  <a:cubicBezTo>
                    <a:pt x="5165" y="17377"/>
                    <a:pt x="3757" y="14110"/>
                    <a:pt x="2739" y="10949"/>
                  </a:cubicBezTo>
                  <a:cubicBezTo>
                    <a:pt x="1722" y="7788"/>
                    <a:pt x="1096" y="4733"/>
                    <a:pt x="939" y="2942"/>
                  </a:cubicBezTo>
                  <a:cubicBezTo>
                    <a:pt x="783" y="1150"/>
                    <a:pt x="1096" y="624"/>
                    <a:pt x="1722" y="307"/>
                  </a:cubicBezTo>
                  <a:cubicBezTo>
                    <a:pt x="2348" y="-9"/>
                    <a:pt x="3287" y="-114"/>
                    <a:pt x="4461" y="149"/>
                  </a:cubicBezTo>
                  <a:cubicBezTo>
                    <a:pt x="5635" y="413"/>
                    <a:pt x="7043" y="1045"/>
                    <a:pt x="7983" y="2362"/>
                  </a:cubicBezTo>
                  <a:cubicBezTo>
                    <a:pt x="8922" y="3679"/>
                    <a:pt x="9391" y="5681"/>
                    <a:pt x="9000" y="7209"/>
                  </a:cubicBezTo>
                  <a:cubicBezTo>
                    <a:pt x="8609" y="8737"/>
                    <a:pt x="7357" y="9790"/>
                    <a:pt x="6183" y="10370"/>
                  </a:cubicBezTo>
                  <a:cubicBezTo>
                    <a:pt x="5009" y="10949"/>
                    <a:pt x="3913" y="11055"/>
                    <a:pt x="3835" y="11107"/>
                  </a:cubicBezTo>
                  <a:cubicBezTo>
                    <a:pt x="3757" y="11160"/>
                    <a:pt x="4696" y="11160"/>
                    <a:pt x="6496" y="11424"/>
                  </a:cubicBezTo>
                  <a:cubicBezTo>
                    <a:pt x="8296" y="11687"/>
                    <a:pt x="10957" y="12214"/>
                    <a:pt x="13461" y="13109"/>
                  </a:cubicBezTo>
                  <a:cubicBezTo>
                    <a:pt x="15965" y="14005"/>
                    <a:pt x="18313" y="15269"/>
                    <a:pt x="19643" y="15954"/>
                  </a:cubicBezTo>
                  <a:cubicBezTo>
                    <a:pt x="20974" y="16639"/>
                    <a:pt x="21287" y="16745"/>
                    <a:pt x="21600" y="16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4" name="Line"/>
            <p:cNvSpPr/>
            <p:nvPr/>
          </p:nvSpPr>
          <p:spPr>
            <a:xfrm>
              <a:off x="1099144" y="4117093"/>
              <a:ext cx="289464" cy="485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64" fill="norm" stroke="1" extrusionOk="0">
                  <a:moveTo>
                    <a:pt x="0" y="7464"/>
                  </a:moveTo>
                  <a:cubicBezTo>
                    <a:pt x="2653" y="9047"/>
                    <a:pt x="5305" y="10630"/>
                    <a:pt x="8242" y="12836"/>
                  </a:cubicBezTo>
                  <a:cubicBezTo>
                    <a:pt x="11179" y="15041"/>
                    <a:pt x="14400" y="17868"/>
                    <a:pt x="16674" y="19508"/>
                  </a:cubicBezTo>
                  <a:cubicBezTo>
                    <a:pt x="18947" y="21148"/>
                    <a:pt x="20274" y="21600"/>
                    <a:pt x="20937" y="21430"/>
                  </a:cubicBezTo>
                  <a:cubicBezTo>
                    <a:pt x="21600" y="21261"/>
                    <a:pt x="21600" y="20469"/>
                    <a:pt x="21126" y="18038"/>
                  </a:cubicBezTo>
                  <a:cubicBezTo>
                    <a:pt x="20653" y="15606"/>
                    <a:pt x="19705" y="11535"/>
                    <a:pt x="18663" y="8482"/>
                  </a:cubicBezTo>
                  <a:cubicBezTo>
                    <a:pt x="17621" y="5428"/>
                    <a:pt x="16484" y="3393"/>
                    <a:pt x="15632" y="2036"/>
                  </a:cubicBezTo>
                  <a:cubicBezTo>
                    <a:pt x="14779" y="679"/>
                    <a:pt x="14211" y="0"/>
                    <a:pt x="13926" y="0"/>
                  </a:cubicBezTo>
                  <a:cubicBezTo>
                    <a:pt x="13642" y="0"/>
                    <a:pt x="13642" y="679"/>
                    <a:pt x="13642" y="1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Drawing"/>
          <p:cNvGrpSpPr/>
          <p:nvPr/>
        </p:nvGrpSpPr>
        <p:grpSpPr>
          <a:xfrm>
            <a:off x="1282427" y="1574799"/>
            <a:ext cx="11487423" cy="7766051"/>
            <a:chOff x="0" y="0"/>
            <a:chExt cx="11487422" cy="7766050"/>
          </a:xfrm>
        </p:grpSpPr>
        <p:sp>
          <p:nvSpPr>
            <p:cNvPr id="373" name="Line"/>
            <p:cNvSpPr/>
            <p:nvPr/>
          </p:nvSpPr>
          <p:spPr>
            <a:xfrm>
              <a:off x="302629" y="225650"/>
              <a:ext cx="116744" cy="50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455" fill="norm" stroke="1" extrusionOk="0">
                  <a:moveTo>
                    <a:pt x="21274" y="2285"/>
                  </a:moveTo>
                  <a:cubicBezTo>
                    <a:pt x="21274" y="1835"/>
                    <a:pt x="21274" y="1385"/>
                    <a:pt x="19345" y="890"/>
                  </a:cubicBezTo>
                  <a:cubicBezTo>
                    <a:pt x="17417" y="395"/>
                    <a:pt x="13560" y="-145"/>
                    <a:pt x="10474" y="35"/>
                  </a:cubicBezTo>
                  <a:cubicBezTo>
                    <a:pt x="7388" y="215"/>
                    <a:pt x="5074" y="1115"/>
                    <a:pt x="3145" y="2690"/>
                  </a:cubicBezTo>
                  <a:cubicBezTo>
                    <a:pt x="1217" y="4265"/>
                    <a:pt x="-326" y="6515"/>
                    <a:pt x="60" y="9260"/>
                  </a:cubicBezTo>
                  <a:cubicBezTo>
                    <a:pt x="445" y="12005"/>
                    <a:pt x="2760" y="15245"/>
                    <a:pt x="3724" y="17360"/>
                  </a:cubicBezTo>
                  <a:cubicBezTo>
                    <a:pt x="4688" y="19475"/>
                    <a:pt x="4303" y="20465"/>
                    <a:pt x="3917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" name="Line"/>
            <p:cNvSpPr/>
            <p:nvPr/>
          </p:nvSpPr>
          <p:spPr>
            <a:xfrm>
              <a:off x="159022" y="501650"/>
              <a:ext cx="2794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82" y="17169"/>
                    <a:pt x="9164" y="12738"/>
                    <a:pt x="12764" y="9138"/>
                  </a:cubicBezTo>
                  <a:cubicBezTo>
                    <a:pt x="16364" y="5538"/>
                    <a:pt x="18982" y="27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" name="Line"/>
            <p:cNvSpPr/>
            <p:nvPr/>
          </p:nvSpPr>
          <p:spPr>
            <a:xfrm>
              <a:off x="603672" y="251214"/>
              <a:ext cx="152251" cy="409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524" fill="norm" stroke="1" extrusionOk="0">
                  <a:moveTo>
                    <a:pt x="19508" y="815"/>
                  </a:moveTo>
                  <a:cubicBezTo>
                    <a:pt x="18324" y="481"/>
                    <a:pt x="17141" y="147"/>
                    <a:pt x="15809" y="35"/>
                  </a:cubicBezTo>
                  <a:cubicBezTo>
                    <a:pt x="14478" y="-76"/>
                    <a:pt x="12998" y="35"/>
                    <a:pt x="10927" y="982"/>
                  </a:cubicBezTo>
                  <a:cubicBezTo>
                    <a:pt x="8856" y="1928"/>
                    <a:pt x="6193" y="3710"/>
                    <a:pt x="4121" y="6437"/>
                  </a:cubicBezTo>
                  <a:cubicBezTo>
                    <a:pt x="2050" y="9165"/>
                    <a:pt x="571" y="12839"/>
                    <a:pt x="127" y="15400"/>
                  </a:cubicBezTo>
                  <a:cubicBezTo>
                    <a:pt x="-317" y="17961"/>
                    <a:pt x="275" y="19409"/>
                    <a:pt x="3973" y="20244"/>
                  </a:cubicBezTo>
                  <a:cubicBezTo>
                    <a:pt x="7672" y="21079"/>
                    <a:pt x="14478" y="21301"/>
                    <a:pt x="21283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" name="Line"/>
            <p:cNvSpPr/>
            <p:nvPr/>
          </p:nvSpPr>
          <p:spPr>
            <a:xfrm>
              <a:off x="881791" y="333707"/>
              <a:ext cx="223382" cy="280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93" fill="norm" stroke="1" extrusionOk="0">
                  <a:moveTo>
                    <a:pt x="10501" y="3141"/>
                  </a:moveTo>
                  <a:cubicBezTo>
                    <a:pt x="10501" y="2329"/>
                    <a:pt x="10501" y="1517"/>
                    <a:pt x="9992" y="1030"/>
                  </a:cubicBezTo>
                  <a:cubicBezTo>
                    <a:pt x="9482" y="543"/>
                    <a:pt x="8463" y="380"/>
                    <a:pt x="7037" y="1030"/>
                  </a:cubicBezTo>
                  <a:cubicBezTo>
                    <a:pt x="5611" y="1679"/>
                    <a:pt x="3777" y="3141"/>
                    <a:pt x="2350" y="5658"/>
                  </a:cubicBezTo>
                  <a:cubicBezTo>
                    <a:pt x="924" y="8176"/>
                    <a:pt x="-95" y="11749"/>
                    <a:pt x="7" y="14510"/>
                  </a:cubicBezTo>
                  <a:cubicBezTo>
                    <a:pt x="109" y="17270"/>
                    <a:pt x="1331" y="19219"/>
                    <a:pt x="2452" y="20275"/>
                  </a:cubicBezTo>
                  <a:cubicBezTo>
                    <a:pt x="3573" y="21331"/>
                    <a:pt x="4592" y="21493"/>
                    <a:pt x="5611" y="21493"/>
                  </a:cubicBezTo>
                  <a:cubicBezTo>
                    <a:pt x="6630" y="21493"/>
                    <a:pt x="7648" y="21331"/>
                    <a:pt x="9279" y="19869"/>
                  </a:cubicBezTo>
                  <a:cubicBezTo>
                    <a:pt x="10909" y="18407"/>
                    <a:pt x="13150" y="15646"/>
                    <a:pt x="14475" y="12967"/>
                  </a:cubicBezTo>
                  <a:cubicBezTo>
                    <a:pt x="15799" y="10287"/>
                    <a:pt x="16207" y="7688"/>
                    <a:pt x="15494" y="5577"/>
                  </a:cubicBezTo>
                  <a:cubicBezTo>
                    <a:pt x="14780" y="3466"/>
                    <a:pt x="12947" y="1842"/>
                    <a:pt x="11418" y="949"/>
                  </a:cubicBezTo>
                  <a:cubicBezTo>
                    <a:pt x="9890" y="55"/>
                    <a:pt x="8667" y="-107"/>
                    <a:pt x="7648" y="55"/>
                  </a:cubicBezTo>
                  <a:cubicBezTo>
                    <a:pt x="6630" y="218"/>
                    <a:pt x="5814" y="705"/>
                    <a:pt x="5101" y="1273"/>
                  </a:cubicBezTo>
                  <a:cubicBezTo>
                    <a:pt x="4388" y="1842"/>
                    <a:pt x="3777" y="2491"/>
                    <a:pt x="3471" y="3222"/>
                  </a:cubicBezTo>
                  <a:cubicBezTo>
                    <a:pt x="3165" y="3953"/>
                    <a:pt x="3165" y="4765"/>
                    <a:pt x="3777" y="5415"/>
                  </a:cubicBezTo>
                  <a:cubicBezTo>
                    <a:pt x="4388" y="6064"/>
                    <a:pt x="5611" y="6552"/>
                    <a:pt x="8362" y="6389"/>
                  </a:cubicBezTo>
                  <a:cubicBezTo>
                    <a:pt x="11113" y="6227"/>
                    <a:pt x="15392" y="5415"/>
                    <a:pt x="17837" y="4765"/>
                  </a:cubicBezTo>
                  <a:cubicBezTo>
                    <a:pt x="20282" y="4116"/>
                    <a:pt x="20894" y="3628"/>
                    <a:pt x="21505" y="3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" name="Line"/>
            <p:cNvSpPr/>
            <p:nvPr/>
          </p:nvSpPr>
          <p:spPr>
            <a:xfrm>
              <a:off x="1168672" y="158750"/>
              <a:ext cx="38101" cy="562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fill="norm" stroke="1" extrusionOk="0">
                  <a:moveTo>
                    <a:pt x="14400" y="0"/>
                  </a:moveTo>
                  <a:cubicBezTo>
                    <a:pt x="13200" y="2274"/>
                    <a:pt x="12000" y="4547"/>
                    <a:pt x="9600" y="7308"/>
                  </a:cubicBezTo>
                  <a:cubicBezTo>
                    <a:pt x="7200" y="10069"/>
                    <a:pt x="3600" y="13317"/>
                    <a:pt x="1800" y="15388"/>
                  </a:cubicBezTo>
                  <a:cubicBezTo>
                    <a:pt x="0" y="17459"/>
                    <a:pt x="0" y="18352"/>
                    <a:pt x="0" y="19042"/>
                  </a:cubicBezTo>
                  <a:cubicBezTo>
                    <a:pt x="0" y="19732"/>
                    <a:pt x="0" y="20220"/>
                    <a:pt x="600" y="20666"/>
                  </a:cubicBezTo>
                  <a:cubicBezTo>
                    <a:pt x="1200" y="21113"/>
                    <a:pt x="2400" y="21519"/>
                    <a:pt x="4800" y="21559"/>
                  </a:cubicBezTo>
                  <a:cubicBezTo>
                    <a:pt x="7200" y="21600"/>
                    <a:pt x="10800" y="21275"/>
                    <a:pt x="13800" y="20910"/>
                  </a:cubicBezTo>
                  <a:cubicBezTo>
                    <a:pt x="16800" y="20544"/>
                    <a:pt x="19200" y="20138"/>
                    <a:pt x="21600" y="197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" name="Line"/>
            <p:cNvSpPr/>
            <p:nvPr/>
          </p:nvSpPr>
          <p:spPr>
            <a:xfrm>
              <a:off x="1327422" y="387350"/>
              <a:ext cx="254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294"/>
                    <a:pt x="0" y="10588"/>
                    <a:pt x="0" y="13765"/>
                  </a:cubicBezTo>
                  <a:cubicBezTo>
                    <a:pt x="0" y="16941"/>
                    <a:pt x="0" y="18000"/>
                    <a:pt x="900" y="19165"/>
                  </a:cubicBezTo>
                  <a:cubicBezTo>
                    <a:pt x="1800" y="20329"/>
                    <a:pt x="3600" y="21600"/>
                    <a:pt x="7200" y="21600"/>
                  </a:cubicBezTo>
                  <a:cubicBezTo>
                    <a:pt x="10800" y="21600"/>
                    <a:pt x="16200" y="20329"/>
                    <a:pt x="21600" y="19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" name="Line"/>
            <p:cNvSpPr/>
            <p:nvPr/>
          </p:nvSpPr>
          <p:spPr>
            <a:xfrm>
              <a:off x="1341065" y="315727"/>
              <a:ext cx="122179" cy="28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243" fill="norm" stroke="1" extrusionOk="0">
                  <a:moveTo>
                    <a:pt x="2000" y="4421"/>
                  </a:moveTo>
                  <a:cubicBezTo>
                    <a:pt x="2000" y="3627"/>
                    <a:pt x="2000" y="2833"/>
                    <a:pt x="2000" y="2039"/>
                  </a:cubicBezTo>
                  <a:cubicBezTo>
                    <a:pt x="2000" y="1244"/>
                    <a:pt x="2000" y="450"/>
                    <a:pt x="3800" y="133"/>
                  </a:cubicBezTo>
                  <a:cubicBezTo>
                    <a:pt x="5600" y="-185"/>
                    <a:pt x="9200" y="-26"/>
                    <a:pt x="12620" y="1641"/>
                  </a:cubicBezTo>
                  <a:cubicBezTo>
                    <a:pt x="16040" y="3309"/>
                    <a:pt x="19280" y="6486"/>
                    <a:pt x="20360" y="9583"/>
                  </a:cubicBezTo>
                  <a:cubicBezTo>
                    <a:pt x="21440" y="12680"/>
                    <a:pt x="20360" y="15697"/>
                    <a:pt x="18020" y="17683"/>
                  </a:cubicBezTo>
                  <a:cubicBezTo>
                    <a:pt x="15680" y="19668"/>
                    <a:pt x="12080" y="20621"/>
                    <a:pt x="9200" y="21018"/>
                  </a:cubicBezTo>
                  <a:cubicBezTo>
                    <a:pt x="6320" y="21415"/>
                    <a:pt x="4160" y="21256"/>
                    <a:pt x="2540" y="20780"/>
                  </a:cubicBezTo>
                  <a:cubicBezTo>
                    <a:pt x="920" y="20303"/>
                    <a:pt x="-160" y="19509"/>
                    <a:pt x="20" y="18794"/>
                  </a:cubicBezTo>
                  <a:cubicBezTo>
                    <a:pt x="200" y="18080"/>
                    <a:pt x="1640" y="17444"/>
                    <a:pt x="3080" y="168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" name="Line"/>
            <p:cNvSpPr/>
            <p:nvPr/>
          </p:nvSpPr>
          <p:spPr>
            <a:xfrm>
              <a:off x="1530622" y="184150"/>
              <a:ext cx="134059" cy="445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1325" fill="norm" stroke="1" extrusionOk="0">
                  <a:moveTo>
                    <a:pt x="12960" y="0"/>
                  </a:moveTo>
                  <a:cubicBezTo>
                    <a:pt x="15618" y="3245"/>
                    <a:pt x="18277" y="6490"/>
                    <a:pt x="19772" y="9279"/>
                  </a:cubicBezTo>
                  <a:cubicBezTo>
                    <a:pt x="21268" y="12068"/>
                    <a:pt x="21600" y="14400"/>
                    <a:pt x="19938" y="16428"/>
                  </a:cubicBezTo>
                  <a:cubicBezTo>
                    <a:pt x="18277" y="18456"/>
                    <a:pt x="14622" y="20180"/>
                    <a:pt x="10966" y="20890"/>
                  </a:cubicBezTo>
                  <a:cubicBezTo>
                    <a:pt x="7311" y="21600"/>
                    <a:pt x="3655" y="21296"/>
                    <a:pt x="0" y="20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" name="Line"/>
            <p:cNvSpPr/>
            <p:nvPr/>
          </p:nvSpPr>
          <p:spPr>
            <a:xfrm>
              <a:off x="2119454" y="304800"/>
              <a:ext cx="312869" cy="261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172" fill="norm" stroke="1" extrusionOk="0">
                  <a:moveTo>
                    <a:pt x="21428" y="0"/>
                  </a:moveTo>
                  <a:cubicBezTo>
                    <a:pt x="20993" y="1714"/>
                    <a:pt x="20558" y="3429"/>
                    <a:pt x="19471" y="6000"/>
                  </a:cubicBezTo>
                  <a:cubicBezTo>
                    <a:pt x="18384" y="8571"/>
                    <a:pt x="16644" y="12000"/>
                    <a:pt x="14542" y="14829"/>
                  </a:cubicBezTo>
                  <a:cubicBezTo>
                    <a:pt x="12440" y="17657"/>
                    <a:pt x="9976" y="19886"/>
                    <a:pt x="7946" y="20743"/>
                  </a:cubicBezTo>
                  <a:cubicBezTo>
                    <a:pt x="5917" y="21600"/>
                    <a:pt x="4322" y="21086"/>
                    <a:pt x="3017" y="19971"/>
                  </a:cubicBezTo>
                  <a:cubicBezTo>
                    <a:pt x="1713" y="18857"/>
                    <a:pt x="698" y="17143"/>
                    <a:pt x="263" y="15857"/>
                  </a:cubicBezTo>
                  <a:cubicBezTo>
                    <a:pt x="-172" y="14571"/>
                    <a:pt x="-27" y="13714"/>
                    <a:pt x="408" y="13029"/>
                  </a:cubicBezTo>
                  <a:cubicBezTo>
                    <a:pt x="843" y="12343"/>
                    <a:pt x="1568" y="11829"/>
                    <a:pt x="2945" y="11486"/>
                  </a:cubicBezTo>
                  <a:cubicBezTo>
                    <a:pt x="4322" y="11143"/>
                    <a:pt x="6351" y="10971"/>
                    <a:pt x="8019" y="11743"/>
                  </a:cubicBezTo>
                  <a:cubicBezTo>
                    <a:pt x="9686" y="12514"/>
                    <a:pt x="10990" y="14229"/>
                    <a:pt x="12150" y="15686"/>
                  </a:cubicBezTo>
                  <a:cubicBezTo>
                    <a:pt x="13310" y="17143"/>
                    <a:pt x="14325" y="18343"/>
                    <a:pt x="15629" y="19200"/>
                  </a:cubicBezTo>
                  <a:cubicBezTo>
                    <a:pt x="16934" y="20057"/>
                    <a:pt x="18529" y="20571"/>
                    <a:pt x="20123" y="21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" name="Line"/>
            <p:cNvSpPr/>
            <p:nvPr/>
          </p:nvSpPr>
          <p:spPr>
            <a:xfrm>
              <a:off x="3156222" y="114300"/>
              <a:ext cx="4234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5723"/>
                    <a:pt x="21600" y="11446"/>
                    <a:pt x="21600" y="15046"/>
                  </a:cubicBezTo>
                  <a:cubicBezTo>
                    <a:pt x="21600" y="18646"/>
                    <a:pt x="10800" y="201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" name="Line"/>
            <p:cNvSpPr/>
            <p:nvPr/>
          </p:nvSpPr>
          <p:spPr>
            <a:xfrm>
              <a:off x="3010172" y="387350"/>
              <a:ext cx="400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6200"/>
                    <a:pt x="8000" y="10800"/>
                    <a:pt x="11600" y="7200"/>
                  </a:cubicBezTo>
                  <a:cubicBezTo>
                    <a:pt x="15200" y="3600"/>
                    <a:pt x="184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" name="Line"/>
            <p:cNvSpPr/>
            <p:nvPr/>
          </p:nvSpPr>
          <p:spPr>
            <a:xfrm>
              <a:off x="3039511" y="615430"/>
              <a:ext cx="250062" cy="330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354" fill="norm" stroke="1" extrusionOk="0">
                  <a:moveTo>
                    <a:pt x="8375" y="3725"/>
                  </a:moveTo>
                  <a:cubicBezTo>
                    <a:pt x="8194" y="2768"/>
                    <a:pt x="8012" y="1811"/>
                    <a:pt x="7468" y="1674"/>
                  </a:cubicBezTo>
                  <a:cubicBezTo>
                    <a:pt x="6923" y="1538"/>
                    <a:pt x="6015" y="2221"/>
                    <a:pt x="4745" y="4340"/>
                  </a:cubicBezTo>
                  <a:cubicBezTo>
                    <a:pt x="3474" y="6459"/>
                    <a:pt x="1841" y="10013"/>
                    <a:pt x="933" y="12816"/>
                  </a:cubicBezTo>
                  <a:cubicBezTo>
                    <a:pt x="26" y="15619"/>
                    <a:pt x="-156" y="17669"/>
                    <a:pt x="116" y="19036"/>
                  </a:cubicBezTo>
                  <a:cubicBezTo>
                    <a:pt x="389" y="20403"/>
                    <a:pt x="1115" y="21087"/>
                    <a:pt x="2385" y="21292"/>
                  </a:cubicBezTo>
                  <a:cubicBezTo>
                    <a:pt x="3656" y="21497"/>
                    <a:pt x="5471" y="21224"/>
                    <a:pt x="7921" y="19993"/>
                  </a:cubicBezTo>
                  <a:cubicBezTo>
                    <a:pt x="10372" y="18763"/>
                    <a:pt x="13457" y="16575"/>
                    <a:pt x="15454" y="13841"/>
                  </a:cubicBezTo>
                  <a:cubicBezTo>
                    <a:pt x="17451" y="11107"/>
                    <a:pt x="18358" y="7826"/>
                    <a:pt x="18177" y="5502"/>
                  </a:cubicBezTo>
                  <a:cubicBezTo>
                    <a:pt x="17995" y="3178"/>
                    <a:pt x="16725" y="1811"/>
                    <a:pt x="14637" y="991"/>
                  </a:cubicBezTo>
                  <a:cubicBezTo>
                    <a:pt x="12550" y="170"/>
                    <a:pt x="9646" y="-103"/>
                    <a:pt x="7558" y="34"/>
                  </a:cubicBezTo>
                  <a:cubicBezTo>
                    <a:pt x="5471" y="170"/>
                    <a:pt x="4200" y="717"/>
                    <a:pt x="3202" y="1196"/>
                  </a:cubicBezTo>
                  <a:cubicBezTo>
                    <a:pt x="2204" y="1674"/>
                    <a:pt x="1478" y="2084"/>
                    <a:pt x="1024" y="2631"/>
                  </a:cubicBezTo>
                  <a:cubicBezTo>
                    <a:pt x="570" y="3178"/>
                    <a:pt x="389" y="3862"/>
                    <a:pt x="661" y="4408"/>
                  </a:cubicBezTo>
                  <a:cubicBezTo>
                    <a:pt x="933" y="4955"/>
                    <a:pt x="1659" y="5365"/>
                    <a:pt x="3565" y="5502"/>
                  </a:cubicBezTo>
                  <a:cubicBezTo>
                    <a:pt x="5471" y="5639"/>
                    <a:pt x="8557" y="5502"/>
                    <a:pt x="11733" y="4955"/>
                  </a:cubicBezTo>
                  <a:cubicBezTo>
                    <a:pt x="14910" y="4408"/>
                    <a:pt x="18177" y="3451"/>
                    <a:pt x="21444" y="2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" name="Line"/>
            <p:cNvSpPr/>
            <p:nvPr/>
          </p:nvSpPr>
          <p:spPr>
            <a:xfrm>
              <a:off x="3321322" y="519127"/>
              <a:ext cx="76201" cy="12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7" fill="norm" stroke="1" extrusionOk="0">
                  <a:moveTo>
                    <a:pt x="1800" y="1347"/>
                  </a:moveTo>
                  <a:cubicBezTo>
                    <a:pt x="1200" y="6747"/>
                    <a:pt x="600" y="12147"/>
                    <a:pt x="300" y="15747"/>
                  </a:cubicBezTo>
                  <a:cubicBezTo>
                    <a:pt x="0" y="19347"/>
                    <a:pt x="0" y="21147"/>
                    <a:pt x="0" y="21147"/>
                  </a:cubicBezTo>
                  <a:cubicBezTo>
                    <a:pt x="0" y="21147"/>
                    <a:pt x="0" y="19347"/>
                    <a:pt x="900" y="16467"/>
                  </a:cubicBezTo>
                  <a:cubicBezTo>
                    <a:pt x="1800" y="13587"/>
                    <a:pt x="3600" y="9627"/>
                    <a:pt x="5400" y="6567"/>
                  </a:cubicBezTo>
                  <a:cubicBezTo>
                    <a:pt x="7200" y="3507"/>
                    <a:pt x="9000" y="1347"/>
                    <a:pt x="11400" y="447"/>
                  </a:cubicBezTo>
                  <a:cubicBezTo>
                    <a:pt x="13800" y="-453"/>
                    <a:pt x="16800" y="-93"/>
                    <a:pt x="18300" y="2427"/>
                  </a:cubicBezTo>
                  <a:cubicBezTo>
                    <a:pt x="19800" y="4947"/>
                    <a:pt x="19800" y="9627"/>
                    <a:pt x="20100" y="12867"/>
                  </a:cubicBezTo>
                  <a:cubicBezTo>
                    <a:pt x="20400" y="16107"/>
                    <a:pt x="21000" y="17907"/>
                    <a:pt x="21600" y="197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" name="Line"/>
            <p:cNvSpPr/>
            <p:nvPr/>
          </p:nvSpPr>
          <p:spPr>
            <a:xfrm>
              <a:off x="3461022" y="552450"/>
              <a:ext cx="114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" name="Line"/>
            <p:cNvSpPr/>
            <p:nvPr/>
          </p:nvSpPr>
          <p:spPr>
            <a:xfrm>
              <a:off x="3504253" y="514350"/>
              <a:ext cx="3932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7476" y="0"/>
                  </a:moveTo>
                  <a:cubicBezTo>
                    <a:pt x="4065" y="4926"/>
                    <a:pt x="655" y="9853"/>
                    <a:pt x="86" y="13453"/>
                  </a:cubicBezTo>
                  <a:cubicBezTo>
                    <a:pt x="-482" y="17053"/>
                    <a:pt x="1792" y="19326"/>
                    <a:pt x="5771" y="20463"/>
                  </a:cubicBezTo>
                  <a:cubicBezTo>
                    <a:pt x="9750" y="21600"/>
                    <a:pt x="15434" y="21600"/>
                    <a:pt x="211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" name="Line"/>
            <p:cNvSpPr/>
            <p:nvPr/>
          </p:nvSpPr>
          <p:spPr>
            <a:xfrm>
              <a:off x="3654415" y="457200"/>
              <a:ext cx="9808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815"/>
                    <a:pt x="-1585" y="11631"/>
                    <a:pt x="575" y="15231"/>
                  </a:cubicBezTo>
                  <a:cubicBezTo>
                    <a:pt x="2735" y="18831"/>
                    <a:pt x="11375" y="20215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" name="Line"/>
            <p:cNvSpPr/>
            <p:nvPr/>
          </p:nvSpPr>
          <p:spPr>
            <a:xfrm>
              <a:off x="4496072" y="323850"/>
              <a:ext cx="2476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23" y="16800"/>
                    <a:pt x="11446" y="12000"/>
                    <a:pt x="15046" y="8400"/>
                  </a:cubicBezTo>
                  <a:cubicBezTo>
                    <a:pt x="18646" y="4800"/>
                    <a:pt x="20123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" name="Line"/>
            <p:cNvSpPr/>
            <p:nvPr/>
          </p:nvSpPr>
          <p:spPr>
            <a:xfrm>
              <a:off x="4496072" y="374650"/>
              <a:ext cx="330201" cy="53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8" fill="norm" stroke="1" extrusionOk="0">
                  <a:moveTo>
                    <a:pt x="0" y="19938"/>
                  </a:moveTo>
                  <a:cubicBezTo>
                    <a:pt x="1938" y="20769"/>
                    <a:pt x="3877" y="21600"/>
                    <a:pt x="6854" y="19938"/>
                  </a:cubicBezTo>
                  <a:cubicBezTo>
                    <a:pt x="9831" y="18277"/>
                    <a:pt x="13846" y="14123"/>
                    <a:pt x="16477" y="10385"/>
                  </a:cubicBezTo>
                  <a:cubicBezTo>
                    <a:pt x="19108" y="6646"/>
                    <a:pt x="20354" y="33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" name="Line"/>
            <p:cNvSpPr/>
            <p:nvPr/>
          </p:nvSpPr>
          <p:spPr>
            <a:xfrm>
              <a:off x="4743722" y="247650"/>
              <a:ext cx="112896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2" h="21600" fill="norm" stroke="1" extrusionOk="0">
                  <a:moveTo>
                    <a:pt x="0" y="0"/>
                  </a:moveTo>
                  <a:cubicBezTo>
                    <a:pt x="6171" y="1751"/>
                    <a:pt x="12343" y="3503"/>
                    <a:pt x="16200" y="5254"/>
                  </a:cubicBezTo>
                  <a:cubicBezTo>
                    <a:pt x="20057" y="7005"/>
                    <a:pt x="21600" y="8757"/>
                    <a:pt x="19864" y="11481"/>
                  </a:cubicBezTo>
                  <a:cubicBezTo>
                    <a:pt x="18129" y="14205"/>
                    <a:pt x="13114" y="17903"/>
                    <a:pt x="81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" name="Line"/>
            <p:cNvSpPr/>
            <p:nvPr/>
          </p:nvSpPr>
          <p:spPr>
            <a:xfrm>
              <a:off x="5302522" y="22139"/>
              <a:ext cx="171451" cy="441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3" fill="norm" stroke="1" extrusionOk="0">
                  <a:moveTo>
                    <a:pt x="21600" y="4500"/>
                  </a:moveTo>
                  <a:cubicBezTo>
                    <a:pt x="20533" y="3364"/>
                    <a:pt x="19467" y="2227"/>
                    <a:pt x="17467" y="1400"/>
                  </a:cubicBezTo>
                  <a:cubicBezTo>
                    <a:pt x="15467" y="573"/>
                    <a:pt x="12533" y="56"/>
                    <a:pt x="10667" y="5"/>
                  </a:cubicBezTo>
                  <a:cubicBezTo>
                    <a:pt x="8800" y="-47"/>
                    <a:pt x="8000" y="366"/>
                    <a:pt x="6667" y="2020"/>
                  </a:cubicBezTo>
                  <a:cubicBezTo>
                    <a:pt x="5333" y="3674"/>
                    <a:pt x="3467" y="6567"/>
                    <a:pt x="2533" y="9771"/>
                  </a:cubicBezTo>
                  <a:cubicBezTo>
                    <a:pt x="1600" y="12975"/>
                    <a:pt x="1600" y="16489"/>
                    <a:pt x="1333" y="18504"/>
                  </a:cubicBezTo>
                  <a:cubicBezTo>
                    <a:pt x="1067" y="20520"/>
                    <a:pt x="533" y="21036"/>
                    <a:pt x="0" y="21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" name="Line"/>
            <p:cNvSpPr/>
            <p:nvPr/>
          </p:nvSpPr>
          <p:spPr>
            <a:xfrm>
              <a:off x="5226322" y="304800"/>
              <a:ext cx="2476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69" y="16800"/>
                    <a:pt x="5538" y="12000"/>
                    <a:pt x="9138" y="8400"/>
                  </a:cubicBezTo>
                  <a:cubicBezTo>
                    <a:pt x="12738" y="4800"/>
                    <a:pt x="1716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" name="Line"/>
            <p:cNvSpPr/>
            <p:nvPr/>
          </p:nvSpPr>
          <p:spPr>
            <a:xfrm>
              <a:off x="5588783" y="84527"/>
              <a:ext cx="183640" cy="385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373" fill="norm" stroke="1" extrusionOk="0">
                  <a:moveTo>
                    <a:pt x="21056" y="243"/>
                  </a:moveTo>
                  <a:cubicBezTo>
                    <a:pt x="18629" y="8"/>
                    <a:pt x="16202" y="-227"/>
                    <a:pt x="13775" y="419"/>
                  </a:cubicBezTo>
                  <a:cubicBezTo>
                    <a:pt x="11348" y="1064"/>
                    <a:pt x="8921" y="2590"/>
                    <a:pt x="6373" y="5173"/>
                  </a:cubicBezTo>
                  <a:cubicBezTo>
                    <a:pt x="3825" y="7756"/>
                    <a:pt x="1155" y="11395"/>
                    <a:pt x="305" y="14153"/>
                  </a:cubicBezTo>
                  <a:cubicBezTo>
                    <a:pt x="-544" y="16912"/>
                    <a:pt x="427" y="18790"/>
                    <a:pt x="2611" y="19847"/>
                  </a:cubicBezTo>
                  <a:cubicBezTo>
                    <a:pt x="4795" y="20903"/>
                    <a:pt x="8193" y="21138"/>
                    <a:pt x="11591" y="21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" name="Line"/>
            <p:cNvSpPr/>
            <p:nvPr/>
          </p:nvSpPr>
          <p:spPr>
            <a:xfrm>
              <a:off x="5770343" y="144097"/>
              <a:ext cx="230680" cy="282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191" fill="norm" stroke="1" extrusionOk="0">
                  <a:moveTo>
                    <a:pt x="16687" y="2529"/>
                  </a:moveTo>
                  <a:cubicBezTo>
                    <a:pt x="15705" y="1576"/>
                    <a:pt x="14724" y="623"/>
                    <a:pt x="13349" y="385"/>
                  </a:cubicBezTo>
                  <a:cubicBezTo>
                    <a:pt x="11975" y="147"/>
                    <a:pt x="10207" y="623"/>
                    <a:pt x="8244" y="2529"/>
                  </a:cubicBezTo>
                  <a:cubicBezTo>
                    <a:pt x="6280" y="4435"/>
                    <a:pt x="4120" y="7770"/>
                    <a:pt x="2942" y="10708"/>
                  </a:cubicBezTo>
                  <a:cubicBezTo>
                    <a:pt x="1764" y="13647"/>
                    <a:pt x="1567" y="16188"/>
                    <a:pt x="1567" y="17855"/>
                  </a:cubicBezTo>
                  <a:cubicBezTo>
                    <a:pt x="1567" y="19523"/>
                    <a:pt x="1764" y="20317"/>
                    <a:pt x="2353" y="20794"/>
                  </a:cubicBezTo>
                  <a:cubicBezTo>
                    <a:pt x="2942" y="21270"/>
                    <a:pt x="3924" y="21429"/>
                    <a:pt x="5691" y="20635"/>
                  </a:cubicBezTo>
                  <a:cubicBezTo>
                    <a:pt x="7458" y="19841"/>
                    <a:pt x="10011" y="18094"/>
                    <a:pt x="12367" y="15473"/>
                  </a:cubicBezTo>
                  <a:cubicBezTo>
                    <a:pt x="14724" y="12853"/>
                    <a:pt x="16884" y="9358"/>
                    <a:pt x="16884" y="6658"/>
                  </a:cubicBezTo>
                  <a:cubicBezTo>
                    <a:pt x="16884" y="3958"/>
                    <a:pt x="14724" y="2053"/>
                    <a:pt x="12367" y="1020"/>
                  </a:cubicBezTo>
                  <a:cubicBezTo>
                    <a:pt x="10011" y="-12"/>
                    <a:pt x="7458" y="-171"/>
                    <a:pt x="5396" y="147"/>
                  </a:cubicBezTo>
                  <a:cubicBezTo>
                    <a:pt x="3335" y="464"/>
                    <a:pt x="1764" y="1258"/>
                    <a:pt x="880" y="2053"/>
                  </a:cubicBezTo>
                  <a:cubicBezTo>
                    <a:pt x="-4" y="2847"/>
                    <a:pt x="-200" y="3641"/>
                    <a:pt x="193" y="4197"/>
                  </a:cubicBezTo>
                  <a:cubicBezTo>
                    <a:pt x="585" y="4753"/>
                    <a:pt x="1567" y="5070"/>
                    <a:pt x="4415" y="5308"/>
                  </a:cubicBezTo>
                  <a:cubicBezTo>
                    <a:pt x="7262" y="5547"/>
                    <a:pt x="11975" y="5705"/>
                    <a:pt x="15116" y="5547"/>
                  </a:cubicBezTo>
                  <a:cubicBezTo>
                    <a:pt x="18258" y="5388"/>
                    <a:pt x="19829" y="4911"/>
                    <a:pt x="21400" y="4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" name="Line"/>
            <p:cNvSpPr/>
            <p:nvPr/>
          </p:nvSpPr>
          <p:spPr>
            <a:xfrm>
              <a:off x="6064522" y="0"/>
              <a:ext cx="38101" cy="552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18000" y="0"/>
                  </a:moveTo>
                  <a:cubicBezTo>
                    <a:pt x="14400" y="2473"/>
                    <a:pt x="10800" y="4947"/>
                    <a:pt x="7800" y="7667"/>
                  </a:cubicBezTo>
                  <a:cubicBezTo>
                    <a:pt x="4800" y="10388"/>
                    <a:pt x="2400" y="13356"/>
                    <a:pt x="1200" y="15582"/>
                  </a:cubicBezTo>
                  <a:cubicBezTo>
                    <a:pt x="0" y="17808"/>
                    <a:pt x="0" y="19292"/>
                    <a:pt x="0" y="20240"/>
                  </a:cubicBezTo>
                  <a:cubicBezTo>
                    <a:pt x="0" y="21188"/>
                    <a:pt x="0" y="21600"/>
                    <a:pt x="3600" y="21518"/>
                  </a:cubicBezTo>
                  <a:cubicBezTo>
                    <a:pt x="7200" y="21435"/>
                    <a:pt x="14400" y="20858"/>
                    <a:pt x="21600" y="20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" name="Line"/>
            <p:cNvSpPr/>
            <p:nvPr/>
          </p:nvSpPr>
          <p:spPr>
            <a:xfrm>
              <a:off x="6199989" y="177800"/>
              <a:ext cx="29634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514"/>
                    <a:pt x="9257" y="1029"/>
                    <a:pt x="5400" y="2743"/>
                  </a:cubicBezTo>
                  <a:cubicBezTo>
                    <a:pt x="1543" y="4457"/>
                    <a:pt x="0" y="7371"/>
                    <a:pt x="0" y="10714"/>
                  </a:cubicBezTo>
                  <a:cubicBezTo>
                    <a:pt x="0" y="14057"/>
                    <a:pt x="1543" y="17829"/>
                    <a:pt x="30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" name="Line"/>
            <p:cNvSpPr/>
            <p:nvPr/>
          </p:nvSpPr>
          <p:spPr>
            <a:xfrm>
              <a:off x="6201192" y="145486"/>
              <a:ext cx="146438" cy="300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0" h="21328" fill="norm" stroke="1" extrusionOk="0">
                  <a:moveTo>
                    <a:pt x="1311" y="490"/>
                  </a:moveTo>
                  <a:cubicBezTo>
                    <a:pt x="2791" y="190"/>
                    <a:pt x="4270" y="-110"/>
                    <a:pt x="5454" y="40"/>
                  </a:cubicBezTo>
                  <a:cubicBezTo>
                    <a:pt x="6637" y="190"/>
                    <a:pt x="7525" y="790"/>
                    <a:pt x="9892" y="2215"/>
                  </a:cubicBezTo>
                  <a:cubicBezTo>
                    <a:pt x="12259" y="3640"/>
                    <a:pt x="16106" y="5890"/>
                    <a:pt x="18325" y="8290"/>
                  </a:cubicBezTo>
                  <a:cubicBezTo>
                    <a:pt x="20544" y="10690"/>
                    <a:pt x="21136" y="13240"/>
                    <a:pt x="19657" y="15415"/>
                  </a:cubicBezTo>
                  <a:cubicBezTo>
                    <a:pt x="18177" y="17590"/>
                    <a:pt x="14626" y="19390"/>
                    <a:pt x="11963" y="20365"/>
                  </a:cubicBezTo>
                  <a:cubicBezTo>
                    <a:pt x="9300" y="21340"/>
                    <a:pt x="7525" y="21490"/>
                    <a:pt x="5454" y="21190"/>
                  </a:cubicBezTo>
                  <a:cubicBezTo>
                    <a:pt x="3383" y="20890"/>
                    <a:pt x="1015" y="20140"/>
                    <a:pt x="276" y="18865"/>
                  </a:cubicBezTo>
                  <a:cubicBezTo>
                    <a:pt x="-464" y="17590"/>
                    <a:pt x="424" y="15790"/>
                    <a:pt x="1311" y="139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" name="Line"/>
            <p:cNvSpPr/>
            <p:nvPr/>
          </p:nvSpPr>
          <p:spPr>
            <a:xfrm>
              <a:off x="6375672" y="38100"/>
              <a:ext cx="110507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2000" y="0"/>
                  </a:moveTo>
                  <a:cubicBezTo>
                    <a:pt x="14400" y="1694"/>
                    <a:pt x="16800" y="3388"/>
                    <a:pt x="18600" y="5876"/>
                  </a:cubicBezTo>
                  <a:cubicBezTo>
                    <a:pt x="20400" y="8365"/>
                    <a:pt x="21600" y="11647"/>
                    <a:pt x="20400" y="14241"/>
                  </a:cubicBezTo>
                  <a:cubicBezTo>
                    <a:pt x="19200" y="16835"/>
                    <a:pt x="15600" y="18741"/>
                    <a:pt x="11800" y="19853"/>
                  </a:cubicBezTo>
                  <a:cubicBezTo>
                    <a:pt x="8000" y="20965"/>
                    <a:pt x="4000" y="212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" name="Line"/>
            <p:cNvSpPr/>
            <p:nvPr/>
          </p:nvSpPr>
          <p:spPr>
            <a:xfrm>
              <a:off x="6794772" y="254000"/>
              <a:ext cx="107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" name="Line"/>
            <p:cNvSpPr/>
            <p:nvPr/>
          </p:nvSpPr>
          <p:spPr>
            <a:xfrm>
              <a:off x="6788422" y="342900"/>
              <a:ext cx="1270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" name="Line"/>
            <p:cNvSpPr/>
            <p:nvPr/>
          </p:nvSpPr>
          <p:spPr>
            <a:xfrm>
              <a:off x="7266789" y="87929"/>
              <a:ext cx="239184" cy="307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5" fill="norm" stroke="1" extrusionOk="0">
                  <a:moveTo>
                    <a:pt x="21027" y="2694"/>
                  </a:moveTo>
                  <a:cubicBezTo>
                    <a:pt x="20453" y="1672"/>
                    <a:pt x="19880" y="651"/>
                    <a:pt x="19115" y="213"/>
                  </a:cubicBezTo>
                  <a:cubicBezTo>
                    <a:pt x="18350" y="-225"/>
                    <a:pt x="17395" y="-79"/>
                    <a:pt x="14910" y="1526"/>
                  </a:cubicBezTo>
                  <a:cubicBezTo>
                    <a:pt x="12425" y="3132"/>
                    <a:pt x="8411" y="6197"/>
                    <a:pt x="5735" y="8824"/>
                  </a:cubicBezTo>
                  <a:cubicBezTo>
                    <a:pt x="3058" y="11451"/>
                    <a:pt x="1720" y="13640"/>
                    <a:pt x="956" y="15245"/>
                  </a:cubicBezTo>
                  <a:cubicBezTo>
                    <a:pt x="191" y="16851"/>
                    <a:pt x="0" y="17872"/>
                    <a:pt x="0" y="18748"/>
                  </a:cubicBezTo>
                  <a:cubicBezTo>
                    <a:pt x="0" y="19624"/>
                    <a:pt x="191" y="20353"/>
                    <a:pt x="765" y="20791"/>
                  </a:cubicBezTo>
                  <a:cubicBezTo>
                    <a:pt x="1338" y="21229"/>
                    <a:pt x="2294" y="21375"/>
                    <a:pt x="4779" y="21083"/>
                  </a:cubicBezTo>
                  <a:cubicBezTo>
                    <a:pt x="7264" y="20791"/>
                    <a:pt x="11278" y="20061"/>
                    <a:pt x="14336" y="19405"/>
                  </a:cubicBezTo>
                  <a:cubicBezTo>
                    <a:pt x="17395" y="18748"/>
                    <a:pt x="19497" y="18164"/>
                    <a:pt x="21600" y="17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" name="Line"/>
            <p:cNvSpPr/>
            <p:nvPr/>
          </p:nvSpPr>
          <p:spPr>
            <a:xfrm>
              <a:off x="7150372" y="584200"/>
              <a:ext cx="4508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44" y="16200"/>
                    <a:pt x="6287" y="10800"/>
                    <a:pt x="9887" y="7200"/>
                  </a:cubicBezTo>
                  <a:cubicBezTo>
                    <a:pt x="13487" y="3600"/>
                    <a:pt x="17544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" name="Line"/>
            <p:cNvSpPr/>
            <p:nvPr/>
          </p:nvSpPr>
          <p:spPr>
            <a:xfrm>
              <a:off x="7132116" y="813333"/>
              <a:ext cx="262890" cy="336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431" fill="norm" stroke="1" extrusionOk="0">
                  <a:moveTo>
                    <a:pt x="16393" y="2396"/>
                  </a:moveTo>
                  <a:cubicBezTo>
                    <a:pt x="16222" y="1586"/>
                    <a:pt x="16050" y="776"/>
                    <a:pt x="15536" y="371"/>
                  </a:cubicBezTo>
                  <a:cubicBezTo>
                    <a:pt x="15022" y="-34"/>
                    <a:pt x="14165" y="-34"/>
                    <a:pt x="13307" y="34"/>
                  </a:cubicBezTo>
                  <a:cubicBezTo>
                    <a:pt x="12450" y="101"/>
                    <a:pt x="11593" y="236"/>
                    <a:pt x="10222" y="1181"/>
                  </a:cubicBezTo>
                  <a:cubicBezTo>
                    <a:pt x="8850" y="2126"/>
                    <a:pt x="6965" y="3881"/>
                    <a:pt x="5336" y="6244"/>
                  </a:cubicBezTo>
                  <a:cubicBezTo>
                    <a:pt x="3707" y="8606"/>
                    <a:pt x="2336" y="11576"/>
                    <a:pt x="1479" y="13803"/>
                  </a:cubicBezTo>
                  <a:cubicBezTo>
                    <a:pt x="622" y="16031"/>
                    <a:pt x="279" y="17516"/>
                    <a:pt x="107" y="18596"/>
                  </a:cubicBezTo>
                  <a:cubicBezTo>
                    <a:pt x="-64" y="19676"/>
                    <a:pt x="-64" y="20351"/>
                    <a:pt x="365" y="20823"/>
                  </a:cubicBezTo>
                  <a:cubicBezTo>
                    <a:pt x="793" y="21296"/>
                    <a:pt x="1650" y="21566"/>
                    <a:pt x="3365" y="21363"/>
                  </a:cubicBezTo>
                  <a:cubicBezTo>
                    <a:pt x="5079" y="21161"/>
                    <a:pt x="7650" y="20486"/>
                    <a:pt x="10650" y="19338"/>
                  </a:cubicBezTo>
                  <a:cubicBezTo>
                    <a:pt x="13650" y="18191"/>
                    <a:pt x="17079" y="16571"/>
                    <a:pt x="19050" y="14208"/>
                  </a:cubicBezTo>
                  <a:cubicBezTo>
                    <a:pt x="21022" y="11846"/>
                    <a:pt x="21536" y="8741"/>
                    <a:pt x="21193" y="6446"/>
                  </a:cubicBezTo>
                  <a:cubicBezTo>
                    <a:pt x="20850" y="4151"/>
                    <a:pt x="19650" y="2666"/>
                    <a:pt x="17679" y="1721"/>
                  </a:cubicBezTo>
                  <a:cubicBezTo>
                    <a:pt x="15707" y="776"/>
                    <a:pt x="12965" y="371"/>
                    <a:pt x="10479" y="236"/>
                  </a:cubicBezTo>
                  <a:cubicBezTo>
                    <a:pt x="7993" y="101"/>
                    <a:pt x="5765" y="236"/>
                    <a:pt x="4136" y="506"/>
                  </a:cubicBezTo>
                  <a:cubicBezTo>
                    <a:pt x="2507" y="776"/>
                    <a:pt x="1479" y="1181"/>
                    <a:pt x="879" y="1789"/>
                  </a:cubicBezTo>
                  <a:cubicBezTo>
                    <a:pt x="279" y="2396"/>
                    <a:pt x="107" y="3206"/>
                    <a:pt x="365" y="3814"/>
                  </a:cubicBezTo>
                  <a:cubicBezTo>
                    <a:pt x="622" y="4421"/>
                    <a:pt x="1307" y="4826"/>
                    <a:pt x="3279" y="5298"/>
                  </a:cubicBezTo>
                  <a:cubicBezTo>
                    <a:pt x="5250" y="5771"/>
                    <a:pt x="8507" y="6311"/>
                    <a:pt x="11679" y="6108"/>
                  </a:cubicBezTo>
                  <a:cubicBezTo>
                    <a:pt x="14850" y="5906"/>
                    <a:pt x="17936" y="4961"/>
                    <a:pt x="21022" y="4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" name="Line"/>
            <p:cNvSpPr/>
            <p:nvPr/>
          </p:nvSpPr>
          <p:spPr>
            <a:xfrm>
              <a:off x="7478576" y="713251"/>
              <a:ext cx="116297" cy="144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031" fill="norm" stroke="1" extrusionOk="0">
                  <a:moveTo>
                    <a:pt x="1521" y="7107"/>
                  </a:moveTo>
                  <a:cubicBezTo>
                    <a:pt x="1521" y="10192"/>
                    <a:pt x="1521" y="13278"/>
                    <a:pt x="1328" y="15901"/>
                  </a:cubicBezTo>
                  <a:cubicBezTo>
                    <a:pt x="1135" y="18524"/>
                    <a:pt x="749" y="20684"/>
                    <a:pt x="363" y="20992"/>
                  </a:cubicBezTo>
                  <a:cubicBezTo>
                    <a:pt x="-22" y="21301"/>
                    <a:pt x="-408" y="19758"/>
                    <a:pt x="942" y="16518"/>
                  </a:cubicBezTo>
                  <a:cubicBezTo>
                    <a:pt x="2292" y="13278"/>
                    <a:pt x="5378" y="8341"/>
                    <a:pt x="7692" y="5255"/>
                  </a:cubicBezTo>
                  <a:cubicBezTo>
                    <a:pt x="10006" y="2170"/>
                    <a:pt x="11549" y="935"/>
                    <a:pt x="13285" y="318"/>
                  </a:cubicBezTo>
                  <a:cubicBezTo>
                    <a:pt x="15021" y="-299"/>
                    <a:pt x="16949" y="-299"/>
                    <a:pt x="18299" y="2941"/>
                  </a:cubicBezTo>
                  <a:cubicBezTo>
                    <a:pt x="19649" y="6181"/>
                    <a:pt x="20421" y="12661"/>
                    <a:pt x="21192" y="19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" name="Line"/>
            <p:cNvSpPr/>
            <p:nvPr/>
          </p:nvSpPr>
          <p:spPr>
            <a:xfrm>
              <a:off x="7652022" y="768350"/>
              <a:ext cx="139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5840"/>
                    <a:pt x="7200" y="10080"/>
                    <a:pt x="10800" y="6480"/>
                  </a:cubicBezTo>
                  <a:cubicBezTo>
                    <a:pt x="14400" y="2880"/>
                    <a:pt x="180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" name="Line"/>
            <p:cNvSpPr/>
            <p:nvPr/>
          </p:nvSpPr>
          <p:spPr>
            <a:xfrm>
              <a:off x="7709172" y="711200"/>
              <a:ext cx="38101" cy="13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5" fill="norm" stroke="1" extrusionOk="0">
                  <a:moveTo>
                    <a:pt x="7200" y="0"/>
                  </a:moveTo>
                  <a:cubicBezTo>
                    <a:pt x="4800" y="3546"/>
                    <a:pt x="2400" y="7093"/>
                    <a:pt x="1200" y="9994"/>
                  </a:cubicBezTo>
                  <a:cubicBezTo>
                    <a:pt x="0" y="12896"/>
                    <a:pt x="0" y="15152"/>
                    <a:pt x="0" y="17087"/>
                  </a:cubicBezTo>
                  <a:cubicBezTo>
                    <a:pt x="0" y="19021"/>
                    <a:pt x="0" y="20633"/>
                    <a:pt x="3600" y="21116"/>
                  </a:cubicBezTo>
                  <a:cubicBezTo>
                    <a:pt x="7200" y="21600"/>
                    <a:pt x="14400" y="20955"/>
                    <a:pt x="21600" y="20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" name="Line"/>
            <p:cNvSpPr/>
            <p:nvPr/>
          </p:nvSpPr>
          <p:spPr>
            <a:xfrm>
              <a:off x="7890645" y="679450"/>
              <a:ext cx="21728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5600"/>
                    <a:pt x="4448" y="11200"/>
                    <a:pt x="1502" y="14800"/>
                  </a:cubicBezTo>
                  <a:cubicBezTo>
                    <a:pt x="-1443" y="18400"/>
                    <a:pt x="521" y="20000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0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186552" y="702362"/>
              <a:ext cx="858921" cy="73557"/>
            </a:xfrm>
            <a:prstGeom prst="rect">
              <a:avLst/>
            </a:prstGeom>
            <a:effectLst/>
          </p:spPr>
        </p:pic>
        <p:pic>
          <p:nvPicPr>
            <p:cNvPr id="41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188222" y="857250"/>
              <a:ext cx="685801" cy="107951"/>
            </a:xfrm>
            <a:prstGeom prst="rect">
              <a:avLst/>
            </a:prstGeom>
            <a:effectLst/>
          </p:spPr>
        </p:pic>
        <p:pic>
          <p:nvPicPr>
            <p:cNvPr id="41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124672" y="1166588"/>
              <a:ext cx="222301" cy="208275"/>
            </a:xfrm>
            <a:prstGeom prst="rect">
              <a:avLst/>
            </a:prstGeom>
            <a:effectLst/>
          </p:spPr>
        </p:pic>
        <p:pic>
          <p:nvPicPr>
            <p:cNvPr id="41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27922" y="998694"/>
              <a:ext cx="282329" cy="390219"/>
            </a:xfrm>
            <a:prstGeom prst="rect">
              <a:avLst/>
            </a:prstGeom>
            <a:effectLst/>
          </p:spPr>
        </p:pic>
        <p:pic>
          <p:nvPicPr>
            <p:cNvPr id="417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626372" y="1250950"/>
              <a:ext cx="31751" cy="76201"/>
            </a:xfrm>
            <a:prstGeom prst="rect">
              <a:avLst/>
            </a:prstGeom>
            <a:effectLst/>
          </p:spPr>
        </p:pic>
        <p:pic>
          <p:nvPicPr>
            <p:cNvPr id="419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639072" y="1136650"/>
              <a:ext cx="44451" cy="88900"/>
            </a:xfrm>
            <a:prstGeom prst="rect">
              <a:avLst/>
            </a:prstGeom>
            <a:effectLst/>
          </p:spPr>
        </p:pic>
        <p:pic>
          <p:nvPicPr>
            <p:cNvPr id="42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674685" y="937683"/>
              <a:ext cx="174489" cy="413918"/>
            </a:xfrm>
            <a:prstGeom prst="rect">
              <a:avLst/>
            </a:prstGeom>
            <a:effectLst/>
          </p:spPr>
        </p:pic>
        <p:pic>
          <p:nvPicPr>
            <p:cNvPr id="42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181872" y="1554619"/>
              <a:ext cx="107526" cy="336647"/>
            </a:xfrm>
            <a:prstGeom prst="rect">
              <a:avLst/>
            </a:prstGeom>
            <a:effectLst/>
          </p:spPr>
        </p:pic>
        <p:pic>
          <p:nvPicPr>
            <p:cNvPr id="42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277122" y="1551241"/>
              <a:ext cx="196851" cy="174963"/>
            </a:xfrm>
            <a:prstGeom prst="rect">
              <a:avLst/>
            </a:prstGeom>
            <a:effectLst/>
          </p:spPr>
        </p:pic>
        <p:pic>
          <p:nvPicPr>
            <p:cNvPr id="42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423966" y="1572355"/>
              <a:ext cx="118203" cy="137150"/>
            </a:xfrm>
            <a:prstGeom prst="rect">
              <a:avLst/>
            </a:prstGeom>
            <a:effectLst/>
          </p:spPr>
        </p:pic>
        <p:pic>
          <p:nvPicPr>
            <p:cNvPr id="42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543822" y="1450885"/>
              <a:ext cx="137995" cy="295900"/>
            </a:xfrm>
            <a:prstGeom prst="rect">
              <a:avLst/>
            </a:prstGeom>
            <a:effectLst/>
          </p:spPr>
        </p:pic>
        <p:pic>
          <p:nvPicPr>
            <p:cNvPr id="431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734322" y="1657350"/>
              <a:ext cx="50801" cy="31751"/>
            </a:xfrm>
            <a:prstGeom prst="rect">
              <a:avLst/>
            </a:prstGeom>
            <a:effectLst/>
          </p:spPr>
        </p:pic>
        <p:pic>
          <p:nvPicPr>
            <p:cNvPr id="433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850438" y="1380448"/>
              <a:ext cx="192918" cy="383007"/>
            </a:xfrm>
            <a:prstGeom prst="rect">
              <a:avLst/>
            </a:prstGeom>
            <a:effectLst/>
          </p:spPr>
        </p:pic>
        <p:pic>
          <p:nvPicPr>
            <p:cNvPr id="435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051822" y="1651000"/>
              <a:ext cx="44451" cy="69851"/>
            </a:xfrm>
            <a:prstGeom prst="rect">
              <a:avLst/>
            </a:prstGeom>
            <a:effectLst/>
          </p:spPr>
        </p:pic>
        <p:pic>
          <p:nvPicPr>
            <p:cNvPr id="437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070872" y="1536700"/>
              <a:ext cx="44451" cy="50800"/>
            </a:xfrm>
            <a:prstGeom prst="rect">
              <a:avLst/>
            </a:prstGeom>
            <a:effectLst/>
          </p:spPr>
        </p:pic>
        <p:pic>
          <p:nvPicPr>
            <p:cNvPr id="439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118408" y="1556391"/>
              <a:ext cx="111215" cy="179647"/>
            </a:xfrm>
            <a:prstGeom prst="rect">
              <a:avLst/>
            </a:prstGeom>
            <a:effectLst/>
          </p:spPr>
        </p:pic>
        <p:pic>
          <p:nvPicPr>
            <p:cNvPr id="441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250125" y="1422400"/>
              <a:ext cx="93798" cy="322379"/>
            </a:xfrm>
            <a:prstGeom prst="rect">
              <a:avLst/>
            </a:prstGeom>
            <a:effectLst/>
          </p:spPr>
        </p:pic>
        <p:pic>
          <p:nvPicPr>
            <p:cNvPr id="443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229622" y="1587449"/>
              <a:ext cx="120651" cy="50852"/>
            </a:xfrm>
            <a:prstGeom prst="rect">
              <a:avLst/>
            </a:prstGeom>
            <a:effectLst/>
          </p:spPr>
        </p:pic>
        <p:pic>
          <p:nvPicPr>
            <p:cNvPr id="445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413772" y="1612900"/>
              <a:ext cx="50801" cy="25401"/>
            </a:xfrm>
            <a:prstGeom prst="rect">
              <a:avLst/>
            </a:prstGeom>
            <a:effectLst/>
          </p:spPr>
        </p:pic>
        <p:sp>
          <p:nvSpPr>
            <p:cNvPr id="447" name="Line"/>
            <p:cNvSpPr/>
            <p:nvPr/>
          </p:nvSpPr>
          <p:spPr>
            <a:xfrm>
              <a:off x="63772" y="2687751"/>
              <a:ext cx="260351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9353"/>
                  </a:moveTo>
                  <a:cubicBezTo>
                    <a:pt x="3863" y="3953"/>
                    <a:pt x="7727" y="-1447"/>
                    <a:pt x="11327" y="353"/>
                  </a:cubicBezTo>
                  <a:cubicBezTo>
                    <a:pt x="14927" y="2153"/>
                    <a:pt x="18263" y="11153"/>
                    <a:pt x="21600" y="2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" name="Line"/>
            <p:cNvSpPr/>
            <p:nvPr/>
          </p:nvSpPr>
          <p:spPr>
            <a:xfrm>
              <a:off x="-1" y="2762250"/>
              <a:ext cx="292374" cy="75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297" fill="norm" stroke="1" extrusionOk="0">
                  <a:moveTo>
                    <a:pt x="1419" y="18000"/>
                  </a:moveTo>
                  <a:cubicBezTo>
                    <a:pt x="642" y="19200"/>
                    <a:pt x="-135" y="20400"/>
                    <a:pt x="20" y="21000"/>
                  </a:cubicBezTo>
                  <a:cubicBezTo>
                    <a:pt x="176" y="21600"/>
                    <a:pt x="1264" y="21600"/>
                    <a:pt x="4993" y="18000"/>
                  </a:cubicBezTo>
                  <a:cubicBezTo>
                    <a:pt x="8723" y="14400"/>
                    <a:pt x="15094" y="7200"/>
                    <a:pt x="2146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" name="Line"/>
            <p:cNvSpPr/>
            <p:nvPr/>
          </p:nvSpPr>
          <p:spPr>
            <a:xfrm>
              <a:off x="290255" y="2604540"/>
              <a:ext cx="88430" cy="278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9" h="21520" fill="norm" stroke="1" extrusionOk="0">
                  <a:moveTo>
                    <a:pt x="4909" y="902"/>
                  </a:moveTo>
                  <a:cubicBezTo>
                    <a:pt x="2455" y="575"/>
                    <a:pt x="0" y="247"/>
                    <a:pt x="0" y="84"/>
                  </a:cubicBezTo>
                  <a:cubicBezTo>
                    <a:pt x="0" y="-80"/>
                    <a:pt x="2455" y="-80"/>
                    <a:pt x="6627" y="820"/>
                  </a:cubicBezTo>
                  <a:cubicBezTo>
                    <a:pt x="10800" y="1720"/>
                    <a:pt x="16691" y="3520"/>
                    <a:pt x="19145" y="5811"/>
                  </a:cubicBezTo>
                  <a:cubicBezTo>
                    <a:pt x="21600" y="8102"/>
                    <a:pt x="20618" y="10884"/>
                    <a:pt x="17182" y="13584"/>
                  </a:cubicBezTo>
                  <a:cubicBezTo>
                    <a:pt x="13745" y="16284"/>
                    <a:pt x="7855" y="18902"/>
                    <a:pt x="1964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" name="Line"/>
            <p:cNvSpPr/>
            <p:nvPr/>
          </p:nvSpPr>
          <p:spPr>
            <a:xfrm>
              <a:off x="969881" y="2258148"/>
              <a:ext cx="205142" cy="72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433" fill="norm" stroke="1" extrusionOk="0">
                  <a:moveTo>
                    <a:pt x="21361" y="2333"/>
                  </a:moveTo>
                  <a:cubicBezTo>
                    <a:pt x="19598" y="1642"/>
                    <a:pt x="17834" y="951"/>
                    <a:pt x="15630" y="512"/>
                  </a:cubicBezTo>
                  <a:cubicBezTo>
                    <a:pt x="13426" y="72"/>
                    <a:pt x="10781" y="-116"/>
                    <a:pt x="8577" y="72"/>
                  </a:cubicBezTo>
                  <a:cubicBezTo>
                    <a:pt x="6373" y="261"/>
                    <a:pt x="4610" y="826"/>
                    <a:pt x="3398" y="1956"/>
                  </a:cubicBezTo>
                  <a:cubicBezTo>
                    <a:pt x="2185" y="3086"/>
                    <a:pt x="1524" y="4782"/>
                    <a:pt x="2406" y="6697"/>
                  </a:cubicBezTo>
                  <a:cubicBezTo>
                    <a:pt x="3288" y="8612"/>
                    <a:pt x="5712" y="10747"/>
                    <a:pt x="7255" y="12819"/>
                  </a:cubicBezTo>
                  <a:cubicBezTo>
                    <a:pt x="8798" y="14891"/>
                    <a:pt x="9459" y="16900"/>
                    <a:pt x="9239" y="18219"/>
                  </a:cubicBezTo>
                  <a:cubicBezTo>
                    <a:pt x="9018" y="19537"/>
                    <a:pt x="7916" y="20165"/>
                    <a:pt x="6814" y="20605"/>
                  </a:cubicBezTo>
                  <a:cubicBezTo>
                    <a:pt x="5712" y="21044"/>
                    <a:pt x="4610" y="21296"/>
                    <a:pt x="3508" y="21390"/>
                  </a:cubicBezTo>
                  <a:cubicBezTo>
                    <a:pt x="2406" y="21484"/>
                    <a:pt x="1304" y="21421"/>
                    <a:pt x="643" y="21201"/>
                  </a:cubicBezTo>
                  <a:cubicBezTo>
                    <a:pt x="-19" y="20982"/>
                    <a:pt x="-239" y="20605"/>
                    <a:pt x="312" y="20228"/>
                  </a:cubicBezTo>
                  <a:cubicBezTo>
                    <a:pt x="863" y="19851"/>
                    <a:pt x="2185" y="19475"/>
                    <a:pt x="3508" y="19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" name="Line"/>
            <p:cNvSpPr/>
            <p:nvPr/>
          </p:nvSpPr>
          <p:spPr>
            <a:xfrm>
              <a:off x="1276622" y="2415116"/>
              <a:ext cx="127001" cy="442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3927"/>
                  </a:moveTo>
                  <a:cubicBezTo>
                    <a:pt x="20880" y="2894"/>
                    <a:pt x="20160" y="1860"/>
                    <a:pt x="19080" y="1137"/>
                  </a:cubicBezTo>
                  <a:cubicBezTo>
                    <a:pt x="18000" y="413"/>
                    <a:pt x="16560" y="0"/>
                    <a:pt x="14400" y="0"/>
                  </a:cubicBezTo>
                  <a:cubicBezTo>
                    <a:pt x="12240" y="0"/>
                    <a:pt x="9360" y="413"/>
                    <a:pt x="7200" y="1912"/>
                  </a:cubicBezTo>
                  <a:cubicBezTo>
                    <a:pt x="5040" y="3411"/>
                    <a:pt x="3600" y="5994"/>
                    <a:pt x="2880" y="8940"/>
                  </a:cubicBezTo>
                  <a:cubicBezTo>
                    <a:pt x="2160" y="11885"/>
                    <a:pt x="2160" y="15192"/>
                    <a:pt x="1800" y="17363"/>
                  </a:cubicBezTo>
                  <a:cubicBezTo>
                    <a:pt x="1440" y="19533"/>
                    <a:pt x="720" y="205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" name="Line"/>
            <p:cNvSpPr/>
            <p:nvPr/>
          </p:nvSpPr>
          <p:spPr>
            <a:xfrm>
              <a:off x="1175022" y="2647950"/>
              <a:ext cx="2603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37" y="16457"/>
                    <a:pt x="6673" y="11314"/>
                    <a:pt x="10273" y="7714"/>
                  </a:cubicBezTo>
                  <a:cubicBezTo>
                    <a:pt x="13873" y="4114"/>
                    <a:pt x="17737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" name="Line"/>
            <p:cNvSpPr/>
            <p:nvPr/>
          </p:nvSpPr>
          <p:spPr>
            <a:xfrm>
              <a:off x="1489258" y="2441353"/>
              <a:ext cx="142965" cy="40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555" fill="norm" stroke="1" extrusionOk="0">
                  <a:moveTo>
                    <a:pt x="21455" y="520"/>
                  </a:moveTo>
                  <a:cubicBezTo>
                    <a:pt x="19867" y="294"/>
                    <a:pt x="18279" y="68"/>
                    <a:pt x="16531" y="12"/>
                  </a:cubicBezTo>
                  <a:cubicBezTo>
                    <a:pt x="14784" y="-45"/>
                    <a:pt x="12879" y="68"/>
                    <a:pt x="10496" y="1086"/>
                  </a:cubicBezTo>
                  <a:cubicBezTo>
                    <a:pt x="8114" y="2104"/>
                    <a:pt x="5255" y="4026"/>
                    <a:pt x="3190" y="6684"/>
                  </a:cubicBezTo>
                  <a:cubicBezTo>
                    <a:pt x="1126" y="9341"/>
                    <a:pt x="-145" y="12734"/>
                    <a:pt x="14" y="15335"/>
                  </a:cubicBezTo>
                  <a:cubicBezTo>
                    <a:pt x="173" y="17936"/>
                    <a:pt x="1761" y="19746"/>
                    <a:pt x="3667" y="20650"/>
                  </a:cubicBezTo>
                  <a:cubicBezTo>
                    <a:pt x="5573" y="21555"/>
                    <a:pt x="7796" y="21555"/>
                    <a:pt x="10020" y="21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" name="Line"/>
            <p:cNvSpPr/>
            <p:nvPr/>
          </p:nvSpPr>
          <p:spPr>
            <a:xfrm>
              <a:off x="1637359" y="2490258"/>
              <a:ext cx="198064" cy="321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336" fill="norm" stroke="1" extrusionOk="0">
                  <a:moveTo>
                    <a:pt x="14608" y="2875"/>
                  </a:moveTo>
                  <a:cubicBezTo>
                    <a:pt x="13689" y="2455"/>
                    <a:pt x="12770" y="2034"/>
                    <a:pt x="11736" y="1824"/>
                  </a:cubicBezTo>
                  <a:cubicBezTo>
                    <a:pt x="10702" y="1613"/>
                    <a:pt x="9553" y="1613"/>
                    <a:pt x="7715" y="2875"/>
                  </a:cubicBezTo>
                  <a:cubicBezTo>
                    <a:pt x="5876" y="4138"/>
                    <a:pt x="3349" y="6662"/>
                    <a:pt x="1855" y="9538"/>
                  </a:cubicBezTo>
                  <a:cubicBezTo>
                    <a:pt x="362" y="12413"/>
                    <a:pt x="-98" y="15639"/>
                    <a:pt x="17" y="17603"/>
                  </a:cubicBezTo>
                  <a:cubicBezTo>
                    <a:pt x="132" y="19566"/>
                    <a:pt x="821" y="20268"/>
                    <a:pt x="1740" y="20759"/>
                  </a:cubicBezTo>
                  <a:cubicBezTo>
                    <a:pt x="2659" y="21249"/>
                    <a:pt x="3808" y="21530"/>
                    <a:pt x="5532" y="21179"/>
                  </a:cubicBezTo>
                  <a:cubicBezTo>
                    <a:pt x="7255" y="20829"/>
                    <a:pt x="9553" y="19847"/>
                    <a:pt x="11851" y="17673"/>
                  </a:cubicBezTo>
                  <a:cubicBezTo>
                    <a:pt x="14149" y="15499"/>
                    <a:pt x="16447" y="12133"/>
                    <a:pt x="17136" y="9257"/>
                  </a:cubicBezTo>
                  <a:cubicBezTo>
                    <a:pt x="17825" y="6382"/>
                    <a:pt x="16906" y="3998"/>
                    <a:pt x="15298" y="2525"/>
                  </a:cubicBezTo>
                  <a:cubicBezTo>
                    <a:pt x="13689" y="1052"/>
                    <a:pt x="11391" y="491"/>
                    <a:pt x="9553" y="211"/>
                  </a:cubicBezTo>
                  <a:cubicBezTo>
                    <a:pt x="7715" y="-70"/>
                    <a:pt x="6336" y="-70"/>
                    <a:pt x="5072" y="211"/>
                  </a:cubicBezTo>
                  <a:cubicBezTo>
                    <a:pt x="3808" y="491"/>
                    <a:pt x="2659" y="1052"/>
                    <a:pt x="1970" y="1894"/>
                  </a:cubicBezTo>
                  <a:cubicBezTo>
                    <a:pt x="1281" y="2735"/>
                    <a:pt x="1051" y="3857"/>
                    <a:pt x="1051" y="4769"/>
                  </a:cubicBezTo>
                  <a:cubicBezTo>
                    <a:pt x="1051" y="5681"/>
                    <a:pt x="1281" y="6382"/>
                    <a:pt x="2659" y="7153"/>
                  </a:cubicBezTo>
                  <a:cubicBezTo>
                    <a:pt x="4038" y="7925"/>
                    <a:pt x="6566" y="8766"/>
                    <a:pt x="9898" y="8977"/>
                  </a:cubicBezTo>
                  <a:cubicBezTo>
                    <a:pt x="13230" y="9187"/>
                    <a:pt x="17366" y="8766"/>
                    <a:pt x="21502" y="8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" name="Line"/>
            <p:cNvSpPr/>
            <p:nvPr/>
          </p:nvSpPr>
          <p:spPr>
            <a:xfrm>
              <a:off x="1917972" y="2393950"/>
              <a:ext cx="31751" cy="607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12960" y="0"/>
                  </a:moveTo>
                  <a:cubicBezTo>
                    <a:pt x="10080" y="2625"/>
                    <a:pt x="7200" y="5250"/>
                    <a:pt x="5040" y="8212"/>
                  </a:cubicBezTo>
                  <a:cubicBezTo>
                    <a:pt x="2880" y="11175"/>
                    <a:pt x="1440" y="14475"/>
                    <a:pt x="720" y="16575"/>
                  </a:cubicBezTo>
                  <a:cubicBezTo>
                    <a:pt x="0" y="18675"/>
                    <a:pt x="0" y="19575"/>
                    <a:pt x="0" y="20250"/>
                  </a:cubicBezTo>
                  <a:cubicBezTo>
                    <a:pt x="0" y="20925"/>
                    <a:pt x="0" y="21375"/>
                    <a:pt x="3600" y="21488"/>
                  </a:cubicBezTo>
                  <a:cubicBezTo>
                    <a:pt x="7200" y="21600"/>
                    <a:pt x="14400" y="21375"/>
                    <a:pt x="21600" y="21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" name="Line"/>
            <p:cNvSpPr/>
            <p:nvPr/>
          </p:nvSpPr>
          <p:spPr>
            <a:xfrm>
              <a:off x="2038622" y="2527300"/>
              <a:ext cx="317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4408"/>
                    <a:pt x="5760" y="8816"/>
                    <a:pt x="9360" y="12416"/>
                  </a:cubicBezTo>
                  <a:cubicBezTo>
                    <a:pt x="12960" y="16016"/>
                    <a:pt x="17280" y="188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" name="Line"/>
            <p:cNvSpPr/>
            <p:nvPr/>
          </p:nvSpPr>
          <p:spPr>
            <a:xfrm>
              <a:off x="2057672" y="2484691"/>
              <a:ext cx="136591" cy="335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4" h="21287" fill="norm" stroke="1" extrusionOk="0">
                  <a:moveTo>
                    <a:pt x="0" y="8335"/>
                  </a:moveTo>
                  <a:cubicBezTo>
                    <a:pt x="0" y="6054"/>
                    <a:pt x="0" y="3774"/>
                    <a:pt x="484" y="2365"/>
                  </a:cubicBezTo>
                  <a:cubicBezTo>
                    <a:pt x="967" y="956"/>
                    <a:pt x="1934" y="420"/>
                    <a:pt x="4030" y="151"/>
                  </a:cubicBezTo>
                  <a:cubicBezTo>
                    <a:pt x="6125" y="-117"/>
                    <a:pt x="9349" y="-117"/>
                    <a:pt x="12251" y="889"/>
                  </a:cubicBezTo>
                  <a:cubicBezTo>
                    <a:pt x="15152" y="1895"/>
                    <a:pt x="17731" y="3908"/>
                    <a:pt x="19343" y="6390"/>
                  </a:cubicBezTo>
                  <a:cubicBezTo>
                    <a:pt x="20955" y="8872"/>
                    <a:pt x="21600" y="11823"/>
                    <a:pt x="19343" y="14372"/>
                  </a:cubicBezTo>
                  <a:cubicBezTo>
                    <a:pt x="17087" y="16922"/>
                    <a:pt x="11928" y="19068"/>
                    <a:pt x="8221" y="20208"/>
                  </a:cubicBezTo>
                  <a:cubicBezTo>
                    <a:pt x="4513" y="21349"/>
                    <a:pt x="2257" y="21483"/>
                    <a:pt x="1612" y="21081"/>
                  </a:cubicBezTo>
                  <a:cubicBezTo>
                    <a:pt x="967" y="20678"/>
                    <a:pt x="1934" y="19739"/>
                    <a:pt x="2901" y="18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" name="Line"/>
            <p:cNvSpPr/>
            <p:nvPr/>
          </p:nvSpPr>
          <p:spPr>
            <a:xfrm>
              <a:off x="2229122" y="2393386"/>
              <a:ext cx="98629" cy="502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533" fill="norm" stroke="1" extrusionOk="0">
                  <a:moveTo>
                    <a:pt x="1350" y="296"/>
                  </a:moveTo>
                  <a:cubicBezTo>
                    <a:pt x="3600" y="115"/>
                    <a:pt x="5850" y="-67"/>
                    <a:pt x="7875" y="24"/>
                  </a:cubicBezTo>
                  <a:cubicBezTo>
                    <a:pt x="9900" y="115"/>
                    <a:pt x="11700" y="478"/>
                    <a:pt x="14175" y="1884"/>
                  </a:cubicBezTo>
                  <a:cubicBezTo>
                    <a:pt x="16650" y="3291"/>
                    <a:pt x="19800" y="5741"/>
                    <a:pt x="20700" y="8283"/>
                  </a:cubicBezTo>
                  <a:cubicBezTo>
                    <a:pt x="21600" y="10824"/>
                    <a:pt x="20250" y="13456"/>
                    <a:pt x="16425" y="15679"/>
                  </a:cubicBezTo>
                  <a:cubicBezTo>
                    <a:pt x="12600" y="17903"/>
                    <a:pt x="6300" y="19718"/>
                    <a:pt x="0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" name="Line"/>
            <p:cNvSpPr/>
            <p:nvPr/>
          </p:nvSpPr>
          <p:spPr>
            <a:xfrm>
              <a:off x="2540272" y="275590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" name="Line"/>
            <p:cNvSpPr/>
            <p:nvPr/>
          </p:nvSpPr>
          <p:spPr>
            <a:xfrm>
              <a:off x="2789876" y="2312348"/>
              <a:ext cx="191064" cy="516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439" fill="norm" stroke="1" extrusionOk="0">
                  <a:moveTo>
                    <a:pt x="14574" y="13922"/>
                  </a:moveTo>
                  <a:cubicBezTo>
                    <a:pt x="13635" y="13483"/>
                    <a:pt x="12696" y="13044"/>
                    <a:pt x="10818" y="13088"/>
                  </a:cubicBezTo>
                  <a:cubicBezTo>
                    <a:pt x="8940" y="13132"/>
                    <a:pt x="6122" y="13659"/>
                    <a:pt x="4126" y="14888"/>
                  </a:cubicBezTo>
                  <a:cubicBezTo>
                    <a:pt x="2131" y="16117"/>
                    <a:pt x="957" y="18049"/>
                    <a:pt x="370" y="19278"/>
                  </a:cubicBezTo>
                  <a:cubicBezTo>
                    <a:pt x="-217" y="20507"/>
                    <a:pt x="-217" y="21034"/>
                    <a:pt x="1192" y="21298"/>
                  </a:cubicBezTo>
                  <a:cubicBezTo>
                    <a:pt x="2600" y="21561"/>
                    <a:pt x="5418" y="21561"/>
                    <a:pt x="8353" y="20376"/>
                  </a:cubicBezTo>
                  <a:cubicBezTo>
                    <a:pt x="11287" y="19190"/>
                    <a:pt x="14340" y="16820"/>
                    <a:pt x="16453" y="14185"/>
                  </a:cubicBezTo>
                  <a:cubicBezTo>
                    <a:pt x="18566" y="11551"/>
                    <a:pt x="19740" y="8654"/>
                    <a:pt x="20444" y="6327"/>
                  </a:cubicBezTo>
                  <a:cubicBezTo>
                    <a:pt x="21148" y="4000"/>
                    <a:pt x="21383" y="2244"/>
                    <a:pt x="21031" y="1234"/>
                  </a:cubicBezTo>
                  <a:cubicBezTo>
                    <a:pt x="20679" y="224"/>
                    <a:pt x="19740" y="-39"/>
                    <a:pt x="18800" y="5"/>
                  </a:cubicBezTo>
                  <a:cubicBezTo>
                    <a:pt x="17861" y="49"/>
                    <a:pt x="16922" y="400"/>
                    <a:pt x="15396" y="1805"/>
                  </a:cubicBezTo>
                  <a:cubicBezTo>
                    <a:pt x="13870" y="3210"/>
                    <a:pt x="11757" y="5668"/>
                    <a:pt x="10818" y="8259"/>
                  </a:cubicBezTo>
                  <a:cubicBezTo>
                    <a:pt x="9879" y="10849"/>
                    <a:pt x="10113" y="13571"/>
                    <a:pt x="11405" y="15546"/>
                  </a:cubicBezTo>
                  <a:cubicBezTo>
                    <a:pt x="12696" y="17522"/>
                    <a:pt x="15044" y="18751"/>
                    <a:pt x="16805" y="19366"/>
                  </a:cubicBezTo>
                  <a:cubicBezTo>
                    <a:pt x="18566" y="19981"/>
                    <a:pt x="19740" y="19981"/>
                    <a:pt x="20913" y="199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" name="Line"/>
            <p:cNvSpPr/>
            <p:nvPr/>
          </p:nvSpPr>
          <p:spPr>
            <a:xfrm>
              <a:off x="3043205" y="2461340"/>
              <a:ext cx="259068" cy="338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28" fill="norm" stroke="1" extrusionOk="0">
                  <a:moveTo>
                    <a:pt x="12538" y="2169"/>
                  </a:moveTo>
                  <a:cubicBezTo>
                    <a:pt x="11835" y="1498"/>
                    <a:pt x="11133" y="827"/>
                    <a:pt x="10343" y="492"/>
                  </a:cubicBezTo>
                  <a:cubicBezTo>
                    <a:pt x="9553" y="156"/>
                    <a:pt x="8674" y="156"/>
                    <a:pt x="7445" y="1028"/>
                  </a:cubicBezTo>
                  <a:cubicBezTo>
                    <a:pt x="6216" y="1900"/>
                    <a:pt x="4635" y="3645"/>
                    <a:pt x="3318" y="6529"/>
                  </a:cubicBezTo>
                  <a:cubicBezTo>
                    <a:pt x="2001" y="9413"/>
                    <a:pt x="948" y="13438"/>
                    <a:pt x="421" y="15987"/>
                  </a:cubicBezTo>
                  <a:cubicBezTo>
                    <a:pt x="-106" y="18536"/>
                    <a:pt x="-106" y="19610"/>
                    <a:pt x="245" y="20348"/>
                  </a:cubicBezTo>
                  <a:cubicBezTo>
                    <a:pt x="596" y="21086"/>
                    <a:pt x="1299" y="21488"/>
                    <a:pt x="2704" y="21421"/>
                  </a:cubicBezTo>
                  <a:cubicBezTo>
                    <a:pt x="4109" y="21354"/>
                    <a:pt x="6216" y="20817"/>
                    <a:pt x="8587" y="19073"/>
                  </a:cubicBezTo>
                  <a:cubicBezTo>
                    <a:pt x="10957" y="17329"/>
                    <a:pt x="13592" y="14377"/>
                    <a:pt x="14733" y="11225"/>
                  </a:cubicBezTo>
                  <a:cubicBezTo>
                    <a:pt x="15874" y="8072"/>
                    <a:pt x="15523" y="4718"/>
                    <a:pt x="14382" y="2772"/>
                  </a:cubicBezTo>
                  <a:cubicBezTo>
                    <a:pt x="13240" y="827"/>
                    <a:pt x="11309" y="290"/>
                    <a:pt x="9816" y="89"/>
                  </a:cubicBezTo>
                  <a:cubicBezTo>
                    <a:pt x="8323" y="-112"/>
                    <a:pt x="7270" y="22"/>
                    <a:pt x="6392" y="559"/>
                  </a:cubicBezTo>
                  <a:cubicBezTo>
                    <a:pt x="5514" y="1095"/>
                    <a:pt x="4811" y="2035"/>
                    <a:pt x="4372" y="3108"/>
                  </a:cubicBezTo>
                  <a:cubicBezTo>
                    <a:pt x="3933" y="4181"/>
                    <a:pt x="3757" y="5389"/>
                    <a:pt x="4021" y="6194"/>
                  </a:cubicBezTo>
                  <a:cubicBezTo>
                    <a:pt x="4284" y="6999"/>
                    <a:pt x="4987" y="7401"/>
                    <a:pt x="7445" y="7804"/>
                  </a:cubicBezTo>
                  <a:cubicBezTo>
                    <a:pt x="9904" y="8206"/>
                    <a:pt x="14118" y="8608"/>
                    <a:pt x="16753" y="8743"/>
                  </a:cubicBezTo>
                  <a:cubicBezTo>
                    <a:pt x="19387" y="8877"/>
                    <a:pt x="20440" y="8743"/>
                    <a:pt x="21494" y="86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" name="Line"/>
            <p:cNvSpPr/>
            <p:nvPr/>
          </p:nvSpPr>
          <p:spPr>
            <a:xfrm>
              <a:off x="3638822" y="2606856"/>
              <a:ext cx="1333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5829" y="1118"/>
                    <a:pt x="11657" y="-1582"/>
                    <a:pt x="15257" y="1118"/>
                  </a:cubicBezTo>
                  <a:cubicBezTo>
                    <a:pt x="18857" y="3818"/>
                    <a:pt x="20229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" name="Line"/>
            <p:cNvSpPr/>
            <p:nvPr/>
          </p:nvSpPr>
          <p:spPr>
            <a:xfrm>
              <a:off x="3619772" y="2724150"/>
              <a:ext cx="190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" name="Line"/>
            <p:cNvSpPr/>
            <p:nvPr/>
          </p:nvSpPr>
          <p:spPr>
            <a:xfrm>
              <a:off x="3969022" y="2457450"/>
              <a:ext cx="571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3000"/>
                    <a:pt x="16800" y="6000"/>
                    <a:pt x="13200" y="9600"/>
                  </a:cubicBezTo>
                  <a:cubicBezTo>
                    <a:pt x="9600" y="13200"/>
                    <a:pt x="4800" y="17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" name="Line"/>
            <p:cNvSpPr/>
            <p:nvPr/>
          </p:nvSpPr>
          <p:spPr>
            <a:xfrm>
              <a:off x="874455" y="3150122"/>
              <a:ext cx="262468" cy="322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3" fill="norm" stroke="1" extrusionOk="0">
                  <a:moveTo>
                    <a:pt x="174" y="3310"/>
                  </a:moveTo>
                  <a:cubicBezTo>
                    <a:pt x="348" y="7909"/>
                    <a:pt x="523" y="12507"/>
                    <a:pt x="610" y="15155"/>
                  </a:cubicBezTo>
                  <a:cubicBezTo>
                    <a:pt x="697" y="17803"/>
                    <a:pt x="697" y="18500"/>
                    <a:pt x="523" y="19405"/>
                  </a:cubicBezTo>
                  <a:cubicBezTo>
                    <a:pt x="348" y="20311"/>
                    <a:pt x="0" y="21426"/>
                    <a:pt x="0" y="21217"/>
                  </a:cubicBezTo>
                  <a:cubicBezTo>
                    <a:pt x="0" y="21008"/>
                    <a:pt x="348" y="19475"/>
                    <a:pt x="784" y="16967"/>
                  </a:cubicBezTo>
                  <a:cubicBezTo>
                    <a:pt x="1219" y="14458"/>
                    <a:pt x="1742" y="10974"/>
                    <a:pt x="2090" y="8466"/>
                  </a:cubicBezTo>
                  <a:cubicBezTo>
                    <a:pt x="2439" y="5958"/>
                    <a:pt x="2613" y="4425"/>
                    <a:pt x="2787" y="3310"/>
                  </a:cubicBezTo>
                  <a:cubicBezTo>
                    <a:pt x="2961" y="2195"/>
                    <a:pt x="3135" y="1498"/>
                    <a:pt x="3223" y="1498"/>
                  </a:cubicBezTo>
                  <a:cubicBezTo>
                    <a:pt x="3310" y="1498"/>
                    <a:pt x="3310" y="2195"/>
                    <a:pt x="3745" y="3310"/>
                  </a:cubicBezTo>
                  <a:cubicBezTo>
                    <a:pt x="4181" y="4425"/>
                    <a:pt x="5052" y="5958"/>
                    <a:pt x="5923" y="6863"/>
                  </a:cubicBezTo>
                  <a:cubicBezTo>
                    <a:pt x="6794" y="7769"/>
                    <a:pt x="7665" y="8048"/>
                    <a:pt x="8971" y="7630"/>
                  </a:cubicBezTo>
                  <a:cubicBezTo>
                    <a:pt x="10277" y="7212"/>
                    <a:pt x="12019" y="6097"/>
                    <a:pt x="13152" y="5121"/>
                  </a:cubicBezTo>
                  <a:cubicBezTo>
                    <a:pt x="14284" y="4146"/>
                    <a:pt x="14806" y="3310"/>
                    <a:pt x="15590" y="2334"/>
                  </a:cubicBezTo>
                  <a:cubicBezTo>
                    <a:pt x="16374" y="1359"/>
                    <a:pt x="17419" y="244"/>
                    <a:pt x="18029" y="35"/>
                  </a:cubicBezTo>
                  <a:cubicBezTo>
                    <a:pt x="18639" y="-174"/>
                    <a:pt x="18813" y="523"/>
                    <a:pt x="19161" y="2752"/>
                  </a:cubicBezTo>
                  <a:cubicBezTo>
                    <a:pt x="19510" y="4982"/>
                    <a:pt x="20032" y="8745"/>
                    <a:pt x="20468" y="11462"/>
                  </a:cubicBezTo>
                  <a:cubicBezTo>
                    <a:pt x="20903" y="14180"/>
                    <a:pt x="21252" y="15852"/>
                    <a:pt x="21600" y="17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" name="Line"/>
            <p:cNvSpPr/>
            <p:nvPr/>
          </p:nvSpPr>
          <p:spPr>
            <a:xfrm>
              <a:off x="852023" y="2033755"/>
              <a:ext cx="210858" cy="184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0909" fill="norm" stroke="1" extrusionOk="0">
                  <a:moveTo>
                    <a:pt x="12746" y="7721"/>
                  </a:moveTo>
                  <a:cubicBezTo>
                    <a:pt x="11463" y="9641"/>
                    <a:pt x="10179" y="11561"/>
                    <a:pt x="8789" y="13721"/>
                  </a:cubicBezTo>
                  <a:cubicBezTo>
                    <a:pt x="7399" y="15881"/>
                    <a:pt x="5902" y="18281"/>
                    <a:pt x="4619" y="19601"/>
                  </a:cubicBezTo>
                  <a:cubicBezTo>
                    <a:pt x="3336" y="20921"/>
                    <a:pt x="2266" y="21161"/>
                    <a:pt x="1518" y="20681"/>
                  </a:cubicBezTo>
                  <a:cubicBezTo>
                    <a:pt x="769" y="20201"/>
                    <a:pt x="342" y="19001"/>
                    <a:pt x="128" y="17201"/>
                  </a:cubicBezTo>
                  <a:cubicBezTo>
                    <a:pt x="-86" y="15401"/>
                    <a:pt x="-86" y="13001"/>
                    <a:pt x="556" y="10961"/>
                  </a:cubicBezTo>
                  <a:cubicBezTo>
                    <a:pt x="1197" y="8921"/>
                    <a:pt x="2480" y="7241"/>
                    <a:pt x="3657" y="6521"/>
                  </a:cubicBezTo>
                  <a:cubicBezTo>
                    <a:pt x="4833" y="5801"/>
                    <a:pt x="5902" y="6041"/>
                    <a:pt x="7292" y="7961"/>
                  </a:cubicBezTo>
                  <a:cubicBezTo>
                    <a:pt x="8682" y="9881"/>
                    <a:pt x="10393" y="13481"/>
                    <a:pt x="11676" y="15641"/>
                  </a:cubicBezTo>
                  <a:cubicBezTo>
                    <a:pt x="12960" y="17801"/>
                    <a:pt x="13815" y="18521"/>
                    <a:pt x="14670" y="18521"/>
                  </a:cubicBezTo>
                  <a:cubicBezTo>
                    <a:pt x="15526" y="18521"/>
                    <a:pt x="16381" y="17801"/>
                    <a:pt x="17451" y="16241"/>
                  </a:cubicBezTo>
                  <a:cubicBezTo>
                    <a:pt x="18520" y="14681"/>
                    <a:pt x="19803" y="12281"/>
                    <a:pt x="20552" y="9521"/>
                  </a:cubicBezTo>
                  <a:cubicBezTo>
                    <a:pt x="21300" y="6761"/>
                    <a:pt x="21514" y="3641"/>
                    <a:pt x="21086" y="1841"/>
                  </a:cubicBezTo>
                  <a:cubicBezTo>
                    <a:pt x="20659" y="41"/>
                    <a:pt x="19589" y="-439"/>
                    <a:pt x="17664" y="401"/>
                  </a:cubicBezTo>
                  <a:cubicBezTo>
                    <a:pt x="15740" y="1241"/>
                    <a:pt x="12960" y="3401"/>
                    <a:pt x="10821" y="5561"/>
                  </a:cubicBezTo>
                  <a:cubicBezTo>
                    <a:pt x="8682" y="7721"/>
                    <a:pt x="7185" y="9881"/>
                    <a:pt x="5688" y="12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" name="Line"/>
            <p:cNvSpPr/>
            <p:nvPr/>
          </p:nvSpPr>
          <p:spPr>
            <a:xfrm>
              <a:off x="4870722" y="2715355"/>
              <a:ext cx="3175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328" y="12582"/>
                    <a:pt x="10656" y="4867"/>
                    <a:pt x="14184" y="1782"/>
                  </a:cubicBezTo>
                  <a:cubicBezTo>
                    <a:pt x="17712" y="-1304"/>
                    <a:pt x="19440" y="239"/>
                    <a:pt x="20376" y="1782"/>
                  </a:cubicBezTo>
                  <a:cubicBezTo>
                    <a:pt x="21312" y="3325"/>
                    <a:pt x="21456" y="4867"/>
                    <a:pt x="21600" y="6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" name="Line"/>
            <p:cNvSpPr/>
            <p:nvPr/>
          </p:nvSpPr>
          <p:spPr>
            <a:xfrm>
              <a:off x="4890258" y="2768600"/>
              <a:ext cx="355115" cy="80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1121" y="20463"/>
                  </a:moveTo>
                  <a:cubicBezTo>
                    <a:pt x="482" y="21032"/>
                    <a:pt x="-157" y="21600"/>
                    <a:pt x="35" y="21600"/>
                  </a:cubicBezTo>
                  <a:cubicBezTo>
                    <a:pt x="226" y="21600"/>
                    <a:pt x="1249" y="21032"/>
                    <a:pt x="4125" y="18758"/>
                  </a:cubicBezTo>
                  <a:cubicBezTo>
                    <a:pt x="7000" y="16484"/>
                    <a:pt x="11729" y="12505"/>
                    <a:pt x="14925" y="9095"/>
                  </a:cubicBezTo>
                  <a:cubicBezTo>
                    <a:pt x="18120" y="5684"/>
                    <a:pt x="19781" y="2842"/>
                    <a:pt x="214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" name="Line"/>
            <p:cNvSpPr/>
            <p:nvPr/>
          </p:nvSpPr>
          <p:spPr>
            <a:xfrm>
              <a:off x="5117242" y="2609799"/>
              <a:ext cx="150565" cy="3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3" h="21455" fill="norm" stroke="1" extrusionOk="0">
                  <a:moveTo>
                    <a:pt x="3659" y="451"/>
                  </a:moveTo>
                  <a:cubicBezTo>
                    <a:pt x="1907" y="153"/>
                    <a:pt x="156" y="-145"/>
                    <a:pt x="10" y="78"/>
                  </a:cubicBezTo>
                  <a:cubicBezTo>
                    <a:pt x="-136" y="302"/>
                    <a:pt x="1323" y="1047"/>
                    <a:pt x="4680" y="2313"/>
                  </a:cubicBezTo>
                  <a:cubicBezTo>
                    <a:pt x="8037" y="3579"/>
                    <a:pt x="13291" y="5367"/>
                    <a:pt x="16648" y="7080"/>
                  </a:cubicBezTo>
                  <a:cubicBezTo>
                    <a:pt x="20005" y="8793"/>
                    <a:pt x="21464" y="10432"/>
                    <a:pt x="20442" y="12815"/>
                  </a:cubicBezTo>
                  <a:cubicBezTo>
                    <a:pt x="19421" y="15198"/>
                    <a:pt x="15918" y="18327"/>
                    <a:pt x="12415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" name="Line"/>
            <p:cNvSpPr/>
            <p:nvPr/>
          </p:nvSpPr>
          <p:spPr>
            <a:xfrm>
              <a:off x="6249614" y="2549374"/>
              <a:ext cx="145109" cy="58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89" fill="norm" stroke="1" extrusionOk="0">
                  <a:moveTo>
                    <a:pt x="21461" y="1283"/>
                  </a:moveTo>
                  <a:cubicBezTo>
                    <a:pt x="20209" y="741"/>
                    <a:pt x="18957" y="199"/>
                    <a:pt x="16609" y="44"/>
                  </a:cubicBezTo>
                  <a:cubicBezTo>
                    <a:pt x="14261" y="-111"/>
                    <a:pt x="10818" y="121"/>
                    <a:pt x="8157" y="1050"/>
                  </a:cubicBezTo>
                  <a:cubicBezTo>
                    <a:pt x="5496" y="1979"/>
                    <a:pt x="3618" y="3605"/>
                    <a:pt x="3461" y="5463"/>
                  </a:cubicBezTo>
                  <a:cubicBezTo>
                    <a:pt x="3304" y="7321"/>
                    <a:pt x="4870" y="9412"/>
                    <a:pt x="7531" y="11579"/>
                  </a:cubicBezTo>
                  <a:cubicBezTo>
                    <a:pt x="10191" y="13747"/>
                    <a:pt x="13948" y="15992"/>
                    <a:pt x="15200" y="17579"/>
                  </a:cubicBezTo>
                  <a:cubicBezTo>
                    <a:pt x="16452" y="19166"/>
                    <a:pt x="15200" y="20095"/>
                    <a:pt x="12696" y="20676"/>
                  </a:cubicBezTo>
                  <a:cubicBezTo>
                    <a:pt x="10191" y="21257"/>
                    <a:pt x="6435" y="21489"/>
                    <a:pt x="3931" y="21489"/>
                  </a:cubicBezTo>
                  <a:cubicBezTo>
                    <a:pt x="1426" y="21489"/>
                    <a:pt x="174" y="21257"/>
                    <a:pt x="18" y="21063"/>
                  </a:cubicBezTo>
                  <a:cubicBezTo>
                    <a:pt x="-139" y="20870"/>
                    <a:pt x="800" y="20715"/>
                    <a:pt x="1739" y="20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" name="Line"/>
            <p:cNvSpPr/>
            <p:nvPr/>
          </p:nvSpPr>
          <p:spPr>
            <a:xfrm>
              <a:off x="6188065" y="3222536"/>
              <a:ext cx="233283" cy="293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40" fill="norm" stroke="1" extrusionOk="0">
                  <a:moveTo>
                    <a:pt x="902" y="13104"/>
                  </a:moveTo>
                  <a:cubicBezTo>
                    <a:pt x="902" y="14636"/>
                    <a:pt x="902" y="16168"/>
                    <a:pt x="805" y="17700"/>
                  </a:cubicBezTo>
                  <a:cubicBezTo>
                    <a:pt x="707" y="19232"/>
                    <a:pt x="513" y="20764"/>
                    <a:pt x="318" y="21147"/>
                  </a:cubicBezTo>
                  <a:cubicBezTo>
                    <a:pt x="124" y="21530"/>
                    <a:pt x="-71" y="20764"/>
                    <a:pt x="26" y="18313"/>
                  </a:cubicBezTo>
                  <a:cubicBezTo>
                    <a:pt x="124" y="15862"/>
                    <a:pt x="513" y="11726"/>
                    <a:pt x="1097" y="8585"/>
                  </a:cubicBezTo>
                  <a:cubicBezTo>
                    <a:pt x="1680" y="5445"/>
                    <a:pt x="2459" y="3300"/>
                    <a:pt x="3237" y="1921"/>
                  </a:cubicBezTo>
                  <a:cubicBezTo>
                    <a:pt x="4015" y="543"/>
                    <a:pt x="4794" y="-70"/>
                    <a:pt x="5475" y="7"/>
                  </a:cubicBezTo>
                  <a:cubicBezTo>
                    <a:pt x="6156" y="83"/>
                    <a:pt x="6740" y="849"/>
                    <a:pt x="7226" y="1998"/>
                  </a:cubicBezTo>
                  <a:cubicBezTo>
                    <a:pt x="7713" y="3147"/>
                    <a:pt x="8102" y="4679"/>
                    <a:pt x="8686" y="5675"/>
                  </a:cubicBezTo>
                  <a:cubicBezTo>
                    <a:pt x="9270" y="6670"/>
                    <a:pt x="10048" y="7130"/>
                    <a:pt x="10924" y="7130"/>
                  </a:cubicBezTo>
                  <a:cubicBezTo>
                    <a:pt x="11799" y="7130"/>
                    <a:pt x="12772" y="6670"/>
                    <a:pt x="13940" y="5675"/>
                  </a:cubicBezTo>
                  <a:cubicBezTo>
                    <a:pt x="15107" y="4679"/>
                    <a:pt x="16470" y="3147"/>
                    <a:pt x="17540" y="2151"/>
                  </a:cubicBezTo>
                  <a:cubicBezTo>
                    <a:pt x="18610" y="1156"/>
                    <a:pt x="19388" y="696"/>
                    <a:pt x="20070" y="773"/>
                  </a:cubicBezTo>
                  <a:cubicBezTo>
                    <a:pt x="20751" y="849"/>
                    <a:pt x="21334" y="1462"/>
                    <a:pt x="21432" y="3453"/>
                  </a:cubicBezTo>
                  <a:cubicBezTo>
                    <a:pt x="21529" y="5445"/>
                    <a:pt x="21140" y="8815"/>
                    <a:pt x="20945" y="11649"/>
                  </a:cubicBezTo>
                  <a:cubicBezTo>
                    <a:pt x="20751" y="14483"/>
                    <a:pt x="20751" y="16781"/>
                    <a:pt x="20751" y="19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" name="Line"/>
            <p:cNvSpPr/>
            <p:nvPr/>
          </p:nvSpPr>
          <p:spPr>
            <a:xfrm>
              <a:off x="6128967" y="2296264"/>
              <a:ext cx="173951" cy="135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0998" fill="norm" stroke="1" extrusionOk="0">
                  <a:moveTo>
                    <a:pt x="14718" y="3322"/>
                  </a:moveTo>
                  <a:cubicBezTo>
                    <a:pt x="12896" y="8231"/>
                    <a:pt x="11074" y="13140"/>
                    <a:pt x="9643" y="16086"/>
                  </a:cubicBezTo>
                  <a:cubicBezTo>
                    <a:pt x="8212" y="19031"/>
                    <a:pt x="7171" y="20013"/>
                    <a:pt x="6000" y="20504"/>
                  </a:cubicBezTo>
                  <a:cubicBezTo>
                    <a:pt x="4829" y="20995"/>
                    <a:pt x="3527" y="20995"/>
                    <a:pt x="2356" y="19522"/>
                  </a:cubicBezTo>
                  <a:cubicBezTo>
                    <a:pt x="1185" y="18049"/>
                    <a:pt x="144" y="15104"/>
                    <a:pt x="14" y="12977"/>
                  </a:cubicBezTo>
                  <a:cubicBezTo>
                    <a:pt x="-116" y="10849"/>
                    <a:pt x="665" y="9540"/>
                    <a:pt x="2356" y="8722"/>
                  </a:cubicBezTo>
                  <a:cubicBezTo>
                    <a:pt x="4048" y="7904"/>
                    <a:pt x="6650" y="7577"/>
                    <a:pt x="8472" y="8886"/>
                  </a:cubicBezTo>
                  <a:cubicBezTo>
                    <a:pt x="10294" y="10195"/>
                    <a:pt x="11335" y="13140"/>
                    <a:pt x="12245" y="15267"/>
                  </a:cubicBezTo>
                  <a:cubicBezTo>
                    <a:pt x="13156" y="17395"/>
                    <a:pt x="13937" y="18704"/>
                    <a:pt x="14978" y="19686"/>
                  </a:cubicBezTo>
                  <a:cubicBezTo>
                    <a:pt x="16019" y="20667"/>
                    <a:pt x="17320" y="21322"/>
                    <a:pt x="18361" y="20831"/>
                  </a:cubicBezTo>
                  <a:cubicBezTo>
                    <a:pt x="19402" y="20340"/>
                    <a:pt x="20183" y="18704"/>
                    <a:pt x="20703" y="15758"/>
                  </a:cubicBezTo>
                  <a:cubicBezTo>
                    <a:pt x="21224" y="12813"/>
                    <a:pt x="21484" y="8558"/>
                    <a:pt x="21354" y="5449"/>
                  </a:cubicBezTo>
                  <a:cubicBezTo>
                    <a:pt x="21224" y="2340"/>
                    <a:pt x="20703" y="377"/>
                    <a:pt x="19142" y="49"/>
                  </a:cubicBezTo>
                  <a:cubicBezTo>
                    <a:pt x="17580" y="-278"/>
                    <a:pt x="14978" y="1031"/>
                    <a:pt x="13026" y="3813"/>
                  </a:cubicBezTo>
                  <a:cubicBezTo>
                    <a:pt x="11074" y="6595"/>
                    <a:pt x="9773" y="10849"/>
                    <a:pt x="8472" y="151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" name="Line"/>
            <p:cNvSpPr/>
            <p:nvPr/>
          </p:nvSpPr>
          <p:spPr>
            <a:xfrm>
              <a:off x="6789602" y="2510792"/>
              <a:ext cx="202021" cy="232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366" fill="norm" stroke="1" extrusionOk="0">
                  <a:moveTo>
                    <a:pt x="21475" y="3852"/>
                  </a:moveTo>
                  <a:cubicBezTo>
                    <a:pt x="21025" y="2490"/>
                    <a:pt x="20575" y="1128"/>
                    <a:pt x="19787" y="447"/>
                  </a:cubicBezTo>
                  <a:cubicBezTo>
                    <a:pt x="19000" y="-234"/>
                    <a:pt x="17875" y="-234"/>
                    <a:pt x="15062" y="1128"/>
                  </a:cubicBezTo>
                  <a:cubicBezTo>
                    <a:pt x="12250" y="2490"/>
                    <a:pt x="7750" y="5215"/>
                    <a:pt x="4937" y="7550"/>
                  </a:cubicBezTo>
                  <a:cubicBezTo>
                    <a:pt x="2125" y="9885"/>
                    <a:pt x="1000" y="11831"/>
                    <a:pt x="438" y="13582"/>
                  </a:cubicBezTo>
                  <a:cubicBezTo>
                    <a:pt x="-125" y="15334"/>
                    <a:pt x="-125" y="16890"/>
                    <a:pt x="325" y="17961"/>
                  </a:cubicBezTo>
                  <a:cubicBezTo>
                    <a:pt x="775" y="19031"/>
                    <a:pt x="1675" y="19615"/>
                    <a:pt x="4600" y="20004"/>
                  </a:cubicBezTo>
                  <a:cubicBezTo>
                    <a:pt x="7525" y="20393"/>
                    <a:pt x="12475" y="20588"/>
                    <a:pt x="15400" y="20782"/>
                  </a:cubicBezTo>
                  <a:cubicBezTo>
                    <a:pt x="18325" y="20977"/>
                    <a:pt x="19225" y="21171"/>
                    <a:pt x="20125" y="2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" name="Line"/>
            <p:cNvSpPr/>
            <p:nvPr/>
          </p:nvSpPr>
          <p:spPr>
            <a:xfrm>
              <a:off x="6693172" y="2876550"/>
              <a:ext cx="336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25" y="7200"/>
                    <a:pt x="6249" y="14400"/>
                    <a:pt x="9849" y="18000"/>
                  </a:cubicBezTo>
                  <a:cubicBezTo>
                    <a:pt x="13449" y="21600"/>
                    <a:pt x="17525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" name="Line"/>
            <p:cNvSpPr/>
            <p:nvPr/>
          </p:nvSpPr>
          <p:spPr>
            <a:xfrm>
              <a:off x="6755253" y="3042143"/>
              <a:ext cx="177715" cy="263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1140" fill="norm" stroke="1" extrusionOk="0">
                  <a:moveTo>
                    <a:pt x="15808" y="5573"/>
                  </a:moveTo>
                  <a:cubicBezTo>
                    <a:pt x="15311" y="4722"/>
                    <a:pt x="14815" y="3872"/>
                    <a:pt x="13946" y="3532"/>
                  </a:cubicBezTo>
                  <a:cubicBezTo>
                    <a:pt x="13077" y="3192"/>
                    <a:pt x="11836" y="3362"/>
                    <a:pt x="10470" y="4297"/>
                  </a:cubicBezTo>
                  <a:cubicBezTo>
                    <a:pt x="9104" y="5233"/>
                    <a:pt x="7615" y="6933"/>
                    <a:pt x="6249" y="9229"/>
                  </a:cubicBezTo>
                  <a:cubicBezTo>
                    <a:pt x="4884" y="11525"/>
                    <a:pt x="3642" y="14417"/>
                    <a:pt x="3270" y="16543"/>
                  </a:cubicBezTo>
                  <a:cubicBezTo>
                    <a:pt x="2898" y="18669"/>
                    <a:pt x="3394" y="20029"/>
                    <a:pt x="4263" y="20710"/>
                  </a:cubicBezTo>
                  <a:cubicBezTo>
                    <a:pt x="5132" y="21390"/>
                    <a:pt x="6373" y="21390"/>
                    <a:pt x="9104" y="19774"/>
                  </a:cubicBezTo>
                  <a:cubicBezTo>
                    <a:pt x="11836" y="18159"/>
                    <a:pt x="16056" y="14927"/>
                    <a:pt x="18415" y="11866"/>
                  </a:cubicBezTo>
                  <a:cubicBezTo>
                    <a:pt x="20773" y="8804"/>
                    <a:pt x="21270" y="5913"/>
                    <a:pt x="20525" y="3787"/>
                  </a:cubicBezTo>
                  <a:cubicBezTo>
                    <a:pt x="19780" y="1661"/>
                    <a:pt x="17794" y="300"/>
                    <a:pt x="14815" y="45"/>
                  </a:cubicBezTo>
                  <a:cubicBezTo>
                    <a:pt x="11836" y="-210"/>
                    <a:pt x="7863" y="640"/>
                    <a:pt x="5132" y="1831"/>
                  </a:cubicBezTo>
                  <a:cubicBezTo>
                    <a:pt x="2401" y="3021"/>
                    <a:pt x="911" y="4552"/>
                    <a:pt x="291" y="5743"/>
                  </a:cubicBezTo>
                  <a:cubicBezTo>
                    <a:pt x="-330" y="6933"/>
                    <a:pt x="-82" y="7784"/>
                    <a:pt x="2277" y="8039"/>
                  </a:cubicBezTo>
                  <a:cubicBezTo>
                    <a:pt x="4636" y="8294"/>
                    <a:pt x="9104" y="7954"/>
                    <a:pt x="12332" y="7529"/>
                  </a:cubicBezTo>
                  <a:cubicBezTo>
                    <a:pt x="15560" y="7103"/>
                    <a:pt x="17546" y="6593"/>
                    <a:pt x="19532" y="60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" name="Line"/>
            <p:cNvSpPr/>
            <p:nvPr/>
          </p:nvSpPr>
          <p:spPr>
            <a:xfrm>
              <a:off x="6963778" y="2969683"/>
              <a:ext cx="65094" cy="130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438" fill="norm" stroke="1" extrusionOk="0">
                  <a:moveTo>
                    <a:pt x="4829" y="6619"/>
                  </a:moveTo>
                  <a:cubicBezTo>
                    <a:pt x="4154" y="10103"/>
                    <a:pt x="3479" y="13587"/>
                    <a:pt x="2804" y="16374"/>
                  </a:cubicBezTo>
                  <a:cubicBezTo>
                    <a:pt x="2129" y="19161"/>
                    <a:pt x="1454" y="21252"/>
                    <a:pt x="779" y="21426"/>
                  </a:cubicBezTo>
                  <a:cubicBezTo>
                    <a:pt x="104" y="21600"/>
                    <a:pt x="-571" y="19858"/>
                    <a:pt x="779" y="16548"/>
                  </a:cubicBezTo>
                  <a:cubicBezTo>
                    <a:pt x="2129" y="13239"/>
                    <a:pt x="5504" y="8361"/>
                    <a:pt x="9217" y="5052"/>
                  </a:cubicBezTo>
                  <a:cubicBezTo>
                    <a:pt x="12929" y="1742"/>
                    <a:pt x="16979" y="0"/>
                    <a:pt x="19004" y="0"/>
                  </a:cubicBezTo>
                  <a:cubicBezTo>
                    <a:pt x="21029" y="0"/>
                    <a:pt x="21029" y="1742"/>
                    <a:pt x="20354" y="5400"/>
                  </a:cubicBezTo>
                  <a:cubicBezTo>
                    <a:pt x="19679" y="9058"/>
                    <a:pt x="18329" y="14632"/>
                    <a:pt x="16979" y="20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" name="Line"/>
            <p:cNvSpPr/>
            <p:nvPr/>
          </p:nvSpPr>
          <p:spPr>
            <a:xfrm>
              <a:off x="7061472" y="3028950"/>
              <a:ext cx="825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" name="Line"/>
            <p:cNvSpPr/>
            <p:nvPr/>
          </p:nvSpPr>
          <p:spPr>
            <a:xfrm>
              <a:off x="7098349" y="2984500"/>
              <a:ext cx="13924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5305"/>
                    <a:pt x="1783" y="10611"/>
                    <a:pt x="240" y="14211"/>
                  </a:cubicBezTo>
                  <a:cubicBezTo>
                    <a:pt x="-1303" y="17811"/>
                    <a:pt x="4868" y="19705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" name="Line"/>
            <p:cNvSpPr/>
            <p:nvPr/>
          </p:nvSpPr>
          <p:spPr>
            <a:xfrm>
              <a:off x="7201172" y="2965449"/>
              <a:ext cx="1" cy="1143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" name="Line"/>
            <p:cNvSpPr/>
            <p:nvPr/>
          </p:nvSpPr>
          <p:spPr>
            <a:xfrm>
              <a:off x="7321822" y="2908300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" name="Line"/>
            <p:cNvSpPr/>
            <p:nvPr/>
          </p:nvSpPr>
          <p:spPr>
            <a:xfrm>
              <a:off x="7574612" y="2514708"/>
              <a:ext cx="185361" cy="44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373" fill="norm" stroke="1" extrusionOk="0">
                  <a:moveTo>
                    <a:pt x="17077" y="14293"/>
                  </a:moveTo>
                  <a:cubicBezTo>
                    <a:pt x="17077" y="13786"/>
                    <a:pt x="17077" y="13279"/>
                    <a:pt x="17077" y="12721"/>
                  </a:cubicBezTo>
                  <a:cubicBezTo>
                    <a:pt x="17077" y="12163"/>
                    <a:pt x="17077" y="11555"/>
                    <a:pt x="16218" y="11251"/>
                  </a:cubicBezTo>
                  <a:cubicBezTo>
                    <a:pt x="15359" y="10947"/>
                    <a:pt x="13640" y="10947"/>
                    <a:pt x="10940" y="11910"/>
                  </a:cubicBezTo>
                  <a:cubicBezTo>
                    <a:pt x="8240" y="12873"/>
                    <a:pt x="4559" y="14800"/>
                    <a:pt x="2472" y="16423"/>
                  </a:cubicBezTo>
                  <a:cubicBezTo>
                    <a:pt x="386" y="18045"/>
                    <a:pt x="-105" y="19363"/>
                    <a:pt x="18" y="20225"/>
                  </a:cubicBezTo>
                  <a:cubicBezTo>
                    <a:pt x="140" y="21087"/>
                    <a:pt x="877" y="21493"/>
                    <a:pt x="2718" y="21341"/>
                  </a:cubicBezTo>
                  <a:cubicBezTo>
                    <a:pt x="4559" y="21189"/>
                    <a:pt x="7504" y="20479"/>
                    <a:pt x="10450" y="18654"/>
                  </a:cubicBezTo>
                  <a:cubicBezTo>
                    <a:pt x="13395" y="16828"/>
                    <a:pt x="16340" y="13887"/>
                    <a:pt x="18181" y="11048"/>
                  </a:cubicBezTo>
                  <a:cubicBezTo>
                    <a:pt x="20022" y="8208"/>
                    <a:pt x="20759" y="5470"/>
                    <a:pt x="21127" y="3848"/>
                  </a:cubicBezTo>
                  <a:cubicBezTo>
                    <a:pt x="21495" y="2225"/>
                    <a:pt x="21495" y="1718"/>
                    <a:pt x="21495" y="1211"/>
                  </a:cubicBezTo>
                  <a:cubicBezTo>
                    <a:pt x="21495" y="704"/>
                    <a:pt x="21495" y="197"/>
                    <a:pt x="20881" y="45"/>
                  </a:cubicBezTo>
                  <a:cubicBezTo>
                    <a:pt x="20268" y="-107"/>
                    <a:pt x="19040" y="96"/>
                    <a:pt x="17690" y="1059"/>
                  </a:cubicBezTo>
                  <a:cubicBezTo>
                    <a:pt x="16340" y="2023"/>
                    <a:pt x="14868" y="3747"/>
                    <a:pt x="13886" y="6028"/>
                  </a:cubicBezTo>
                  <a:cubicBezTo>
                    <a:pt x="12904" y="8310"/>
                    <a:pt x="12413" y="11149"/>
                    <a:pt x="12413" y="12924"/>
                  </a:cubicBezTo>
                  <a:cubicBezTo>
                    <a:pt x="12413" y="14699"/>
                    <a:pt x="12904" y="15408"/>
                    <a:pt x="13640" y="16068"/>
                  </a:cubicBezTo>
                  <a:cubicBezTo>
                    <a:pt x="14377" y="16727"/>
                    <a:pt x="15359" y="17335"/>
                    <a:pt x="16463" y="17538"/>
                  </a:cubicBezTo>
                  <a:cubicBezTo>
                    <a:pt x="17568" y="17741"/>
                    <a:pt x="18795" y="17538"/>
                    <a:pt x="20022" y="17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" name="Line"/>
            <p:cNvSpPr/>
            <p:nvPr/>
          </p:nvSpPr>
          <p:spPr>
            <a:xfrm>
              <a:off x="7849880" y="2615680"/>
              <a:ext cx="252993" cy="30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373" fill="norm" stroke="1" extrusionOk="0">
                  <a:moveTo>
                    <a:pt x="10174" y="5290"/>
                  </a:moveTo>
                  <a:cubicBezTo>
                    <a:pt x="9994" y="4560"/>
                    <a:pt x="9814" y="3831"/>
                    <a:pt x="9274" y="3466"/>
                  </a:cubicBezTo>
                  <a:cubicBezTo>
                    <a:pt x="8734" y="3101"/>
                    <a:pt x="7834" y="3101"/>
                    <a:pt x="6664" y="3831"/>
                  </a:cubicBezTo>
                  <a:cubicBezTo>
                    <a:pt x="5494" y="4560"/>
                    <a:pt x="4054" y="6020"/>
                    <a:pt x="2884" y="8355"/>
                  </a:cubicBezTo>
                  <a:cubicBezTo>
                    <a:pt x="1714" y="10690"/>
                    <a:pt x="814" y="13901"/>
                    <a:pt x="364" y="15944"/>
                  </a:cubicBezTo>
                  <a:cubicBezTo>
                    <a:pt x="-86" y="17987"/>
                    <a:pt x="-86" y="18863"/>
                    <a:pt x="184" y="19593"/>
                  </a:cubicBezTo>
                  <a:cubicBezTo>
                    <a:pt x="454" y="20322"/>
                    <a:pt x="994" y="20906"/>
                    <a:pt x="1804" y="21198"/>
                  </a:cubicBezTo>
                  <a:cubicBezTo>
                    <a:pt x="2614" y="21490"/>
                    <a:pt x="3694" y="21490"/>
                    <a:pt x="5404" y="20614"/>
                  </a:cubicBezTo>
                  <a:cubicBezTo>
                    <a:pt x="7114" y="19739"/>
                    <a:pt x="9454" y="17987"/>
                    <a:pt x="11344" y="15214"/>
                  </a:cubicBezTo>
                  <a:cubicBezTo>
                    <a:pt x="13234" y="12441"/>
                    <a:pt x="14674" y="8647"/>
                    <a:pt x="15124" y="6020"/>
                  </a:cubicBezTo>
                  <a:cubicBezTo>
                    <a:pt x="15574" y="3393"/>
                    <a:pt x="15034" y="1933"/>
                    <a:pt x="13774" y="1058"/>
                  </a:cubicBezTo>
                  <a:cubicBezTo>
                    <a:pt x="12514" y="182"/>
                    <a:pt x="10534" y="-110"/>
                    <a:pt x="8554" y="36"/>
                  </a:cubicBezTo>
                  <a:cubicBezTo>
                    <a:pt x="6574" y="182"/>
                    <a:pt x="4594" y="766"/>
                    <a:pt x="3244" y="1495"/>
                  </a:cubicBezTo>
                  <a:cubicBezTo>
                    <a:pt x="1894" y="2225"/>
                    <a:pt x="1174" y="3101"/>
                    <a:pt x="814" y="3976"/>
                  </a:cubicBezTo>
                  <a:cubicBezTo>
                    <a:pt x="454" y="4852"/>
                    <a:pt x="454" y="5728"/>
                    <a:pt x="1534" y="6531"/>
                  </a:cubicBezTo>
                  <a:cubicBezTo>
                    <a:pt x="2614" y="7333"/>
                    <a:pt x="4774" y="8063"/>
                    <a:pt x="8284" y="8063"/>
                  </a:cubicBezTo>
                  <a:cubicBezTo>
                    <a:pt x="11794" y="8063"/>
                    <a:pt x="16654" y="7333"/>
                    <a:pt x="21514" y="6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" name="Line"/>
            <p:cNvSpPr/>
            <p:nvPr/>
          </p:nvSpPr>
          <p:spPr>
            <a:xfrm>
              <a:off x="8407672" y="2844800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" name="Line"/>
            <p:cNvSpPr/>
            <p:nvPr/>
          </p:nvSpPr>
          <p:spPr>
            <a:xfrm>
              <a:off x="8401322" y="2990850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" name="Line"/>
            <p:cNvSpPr/>
            <p:nvPr/>
          </p:nvSpPr>
          <p:spPr>
            <a:xfrm>
              <a:off x="8885648" y="2739093"/>
              <a:ext cx="233225" cy="303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329" fill="norm" stroke="1" extrusionOk="0">
                  <a:moveTo>
                    <a:pt x="21441" y="3864"/>
                  </a:moveTo>
                  <a:cubicBezTo>
                    <a:pt x="21246" y="2523"/>
                    <a:pt x="21052" y="1183"/>
                    <a:pt x="20273" y="512"/>
                  </a:cubicBezTo>
                  <a:cubicBezTo>
                    <a:pt x="19495" y="-158"/>
                    <a:pt x="18133" y="-158"/>
                    <a:pt x="16187" y="438"/>
                  </a:cubicBezTo>
                  <a:cubicBezTo>
                    <a:pt x="14241" y="1034"/>
                    <a:pt x="11711" y="2225"/>
                    <a:pt x="9084" y="4683"/>
                  </a:cubicBezTo>
                  <a:cubicBezTo>
                    <a:pt x="6457" y="7141"/>
                    <a:pt x="3733" y="10865"/>
                    <a:pt x="2079" y="13770"/>
                  </a:cubicBezTo>
                  <a:cubicBezTo>
                    <a:pt x="425" y="16675"/>
                    <a:pt x="-159" y="18761"/>
                    <a:pt x="36" y="19952"/>
                  </a:cubicBezTo>
                  <a:cubicBezTo>
                    <a:pt x="230" y="21144"/>
                    <a:pt x="1203" y="21442"/>
                    <a:pt x="4609" y="21293"/>
                  </a:cubicBezTo>
                  <a:cubicBezTo>
                    <a:pt x="8014" y="21144"/>
                    <a:pt x="13852" y="20548"/>
                    <a:pt x="19690" y="199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" name="Line"/>
            <p:cNvSpPr/>
            <p:nvPr/>
          </p:nvSpPr>
          <p:spPr>
            <a:xfrm>
              <a:off x="9214122" y="299085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" name="Line"/>
            <p:cNvSpPr/>
            <p:nvPr/>
          </p:nvSpPr>
          <p:spPr>
            <a:xfrm>
              <a:off x="9442722" y="2611261"/>
              <a:ext cx="184151" cy="634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2" fill="norm" stroke="1" extrusionOk="0">
                  <a:moveTo>
                    <a:pt x="21600" y="1674"/>
                  </a:moveTo>
                  <a:cubicBezTo>
                    <a:pt x="21352" y="1315"/>
                    <a:pt x="21103" y="957"/>
                    <a:pt x="20359" y="670"/>
                  </a:cubicBezTo>
                  <a:cubicBezTo>
                    <a:pt x="19614" y="383"/>
                    <a:pt x="18372" y="167"/>
                    <a:pt x="17007" y="60"/>
                  </a:cubicBezTo>
                  <a:cubicBezTo>
                    <a:pt x="15641" y="-48"/>
                    <a:pt x="14152" y="-48"/>
                    <a:pt x="12538" y="383"/>
                  </a:cubicBezTo>
                  <a:cubicBezTo>
                    <a:pt x="10924" y="813"/>
                    <a:pt x="9186" y="1674"/>
                    <a:pt x="7821" y="3289"/>
                  </a:cubicBezTo>
                  <a:cubicBezTo>
                    <a:pt x="6455" y="4903"/>
                    <a:pt x="5462" y="7272"/>
                    <a:pt x="5586" y="9460"/>
                  </a:cubicBezTo>
                  <a:cubicBezTo>
                    <a:pt x="5710" y="11649"/>
                    <a:pt x="6952" y="13658"/>
                    <a:pt x="8069" y="15345"/>
                  </a:cubicBezTo>
                  <a:cubicBezTo>
                    <a:pt x="9186" y="17031"/>
                    <a:pt x="10179" y="18395"/>
                    <a:pt x="10676" y="19292"/>
                  </a:cubicBezTo>
                  <a:cubicBezTo>
                    <a:pt x="11172" y="20189"/>
                    <a:pt x="11172" y="20619"/>
                    <a:pt x="10552" y="20942"/>
                  </a:cubicBezTo>
                  <a:cubicBezTo>
                    <a:pt x="9931" y="21265"/>
                    <a:pt x="8690" y="21480"/>
                    <a:pt x="7324" y="21516"/>
                  </a:cubicBezTo>
                  <a:cubicBezTo>
                    <a:pt x="5959" y="21552"/>
                    <a:pt x="4469" y="21408"/>
                    <a:pt x="3228" y="21373"/>
                  </a:cubicBezTo>
                  <a:cubicBezTo>
                    <a:pt x="1986" y="21337"/>
                    <a:pt x="993" y="21408"/>
                    <a:pt x="0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" name="Line"/>
            <p:cNvSpPr/>
            <p:nvPr/>
          </p:nvSpPr>
          <p:spPr>
            <a:xfrm>
              <a:off x="9337677" y="3345318"/>
              <a:ext cx="206646" cy="256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35" fill="norm" stroke="1" extrusionOk="0">
                  <a:moveTo>
                    <a:pt x="3004" y="8062"/>
                  </a:moveTo>
                  <a:cubicBezTo>
                    <a:pt x="2563" y="10718"/>
                    <a:pt x="2122" y="13374"/>
                    <a:pt x="1791" y="15321"/>
                  </a:cubicBezTo>
                  <a:cubicBezTo>
                    <a:pt x="1461" y="17269"/>
                    <a:pt x="1240" y="18508"/>
                    <a:pt x="910" y="19570"/>
                  </a:cubicBezTo>
                  <a:cubicBezTo>
                    <a:pt x="579" y="20633"/>
                    <a:pt x="138" y="21518"/>
                    <a:pt x="28" y="21429"/>
                  </a:cubicBezTo>
                  <a:cubicBezTo>
                    <a:pt x="-82" y="21341"/>
                    <a:pt x="138" y="20279"/>
                    <a:pt x="579" y="17446"/>
                  </a:cubicBezTo>
                  <a:cubicBezTo>
                    <a:pt x="1020" y="14613"/>
                    <a:pt x="1681" y="10010"/>
                    <a:pt x="2122" y="7177"/>
                  </a:cubicBezTo>
                  <a:cubicBezTo>
                    <a:pt x="2563" y="4344"/>
                    <a:pt x="2783" y="3282"/>
                    <a:pt x="3004" y="2220"/>
                  </a:cubicBezTo>
                  <a:cubicBezTo>
                    <a:pt x="3224" y="1157"/>
                    <a:pt x="3445" y="95"/>
                    <a:pt x="3996" y="7"/>
                  </a:cubicBezTo>
                  <a:cubicBezTo>
                    <a:pt x="4547" y="-82"/>
                    <a:pt x="5428" y="803"/>
                    <a:pt x="6089" y="1688"/>
                  </a:cubicBezTo>
                  <a:cubicBezTo>
                    <a:pt x="6751" y="2574"/>
                    <a:pt x="7191" y="3459"/>
                    <a:pt x="7963" y="3990"/>
                  </a:cubicBezTo>
                  <a:cubicBezTo>
                    <a:pt x="8734" y="4521"/>
                    <a:pt x="9836" y="4698"/>
                    <a:pt x="11379" y="4256"/>
                  </a:cubicBezTo>
                  <a:cubicBezTo>
                    <a:pt x="12922" y="3813"/>
                    <a:pt x="14906" y="2751"/>
                    <a:pt x="16449" y="1954"/>
                  </a:cubicBezTo>
                  <a:cubicBezTo>
                    <a:pt x="17991" y="1157"/>
                    <a:pt x="19094" y="626"/>
                    <a:pt x="19645" y="892"/>
                  </a:cubicBezTo>
                  <a:cubicBezTo>
                    <a:pt x="20196" y="1157"/>
                    <a:pt x="20196" y="2220"/>
                    <a:pt x="20416" y="5141"/>
                  </a:cubicBezTo>
                  <a:cubicBezTo>
                    <a:pt x="20636" y="8062"/>
                    <a:pt x="21077" y="12843"/>
                    <a:pt x="21518" y="176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" name="Line"/>
            <p:cNvSpPr/>
            <p:nvPr/>
          </p:nvSpPr>
          <p:spPr>
            <a:xfrm>
              <a:off x="9474464" y="2362199"/>
              <a:ext cx="162189" cy="121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319" fill="norm" stroke="1" extrusionOk="0">
                  <a:moveTo>
                    <a:pt x="14124" y="0"/>
                  </a:moveTo>
                  <a:cubicBezTo>
                    <a:pt x="12186" y="5214"/>
                    <a:pt x="10247" y="10428"/>
                    <a:pt x="8724" y="13779"/>
                  </a:cubicBezTo>
                  <a:cubicBezTo>
                    <a:pt x="7201" y="17131"/>
                    <a:pt x="6093" y="18621"/>
                    <a:pt x="4847" y="19552"/>
                  </a:cubicBezTo>
                  <a:cubicBezTo>
                    <a:pt x="3601" y="20483"/>
                    <a:pt x="2216" y="20855"/>
                    <a:pt x="1247" y="20110"/>
                  </a:cubicBezTo>
                  <a:cubicBezTo>
                    <a:pt x="278" y="19366"/>
                    <a:pt x="-276" y="17503"/>
                    <a:pt x="139" y="14897"/>
                  </a:cubicBezTo>
                  <a:cubicBezTo>
                    <a:pt x="555" y="12290"/>
                    <a:pt x="1939" y="8938"/>
                    <a:pt x="3324" y="7076"/>
                  </a:cubicBezTo>
                  <a:cubicBezTo>
                    <a:pt x="4709" y="5214"/>
                    <a:pt x="6093" y="4841"/>
                    <a:pt x="7201" y="5400"/>
                  </a:cubicBezTo>
                  <a:cubicBezTo>
                    <a:pt x="8309" y="5959"/>
                    <a:pt x="9139" y="7448"/>
                    <a:pt x="10109" y="10055"/>
                  </a:cubicBezTo>
                  <a:cubicBezTo>
                    <a:pt x="11078" y="12662"/>
                    <a:pt x="12186" y="16386"/>
                    <a:pt x="13432" y="18621"/>
                  </a:cubicBezTo>
                  <a:cubicBezTo>
                    <a:pt x="14678" y="20855"/>
                    <a:pt x="16062" y="21600"/>
                    <a:pt x="17170" y="21228"/>
                  </a:cubicBezTo>
                  <a:cubicBezTo>
                    <a:pt x="18278" y="20855"/>
                    <a:pt x="19109" y="19366"/>
                    <a:pt x="19801" y="17690"/>
                  </a:cubicBezTo>
                  <a:cubicBezTo>
                    <a:pt x="20493" y="16014"/>
                    <a:pt x="21047" y="14152"/>
                    <a:pt x="21186" y="11917"/>
                  </a:cubicBezTo>
                  <a:cubicBezTo>
                    <a:pt x="21324" y="9683"/>
                    <a:pt x="21047" y="7076"/>
                    <a:pt x="20078" y="5772"/>
                  </a:cubicBezTo>
                  <a:cubicBezTo>
                    <a:pt x="19109" y="4469"/>
                    <a:pt x="17447" y="4469"/>
                    <a:pt x="15509" y="5586"/>
                  </a:cubicBezTo>
                  <a:cubicBezTo>
                    <a:pt x="13570" y="6703"/>
                    <a:pt x="11355" y="8938"/>
                    <a:pt x="9139" y="1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" name="Line"/>
            <p:cNvSpPr/>
            <p:nvPr/>
          </p:nvSpPr>
          <p:spPr>
            <a:xfrm>
              <a:off x="9806409" y="2773974"/>
              <a:ext cx="277664" cy="327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301" fill="norm" stroke="1" extrusionOk="0">
                  <a:moveTo>
                    <a:pt x="12630" y="2952"/>
                  </a:moveTo>
                  <a:cubicBezTo>
                    <a:pt x="12466" y="1852"/>
                    <a:pt x="12302" y="751"/>
                    <a:pt x="11811" y="270"/>
                  </a:cubicBezTo>
                  <a:cubicBezTo>
                    <a:pt x="11321" y="-212"/>
                    <a:pt x="10502" y="-74"/>
                    <a:pt x="9193" y="889"/>
                  </a:cubicBezTo>
                  <a:cubicBezTo>
                    <a:pt x="7884" y="1852"/>
                    <a:pt x="6084" y="3640"/>
                    <a:pt x="4448" y="6048"/>
                  </a:cubicBezTo>
                  <a:cubicBezTo>
                    <a:pt x="2811" y="8456"/>
                    <a:pt x="1339" y="11482"/>
                    <a:pt x="602" y="13684"/>
                  </a:cubicBezTo>
                  <a:cubicBezTo>
                    <a:pt x="-134" y="15885"/>
                    <a:pt x="-134" y="17261"/>
                    <a:pt x="275" y="18361"/>
                  </a:cubicBezTo>
                  <a:cubicBezTo>
                    <a:pt x="684" y="19462"/>
                    <a:pt x="1502" y="20287"/>
                    <a:pt x="2321" y="20769"/>
                  </a:cubicBezTo>
                  <a:cubicBezTo>
                    <a:pt x="3139" y="21250"/>
                    <a:pt x="3957" y="21388"/>
                    <a:pt x="5266" y="21250"/>
                  </a:cubicBezTo>
                  <a:cubicBezTo>
                    <a:pt x="6575" y="21113"/>
                    <a:pt x="8375" y="20700"/>
                    <a:pt x="10175" y="19531"/>
                  </a:cubicBezTo>
                  <a:cubicBezTo>
                    <a:pt x="11975" y="18361"/>
                    <a:pt x="13775" y="16435"/>
                    <a:pt x="15084" y="14027"/>
                  </a:cubicBezTo>
                  <a:cubicBezTo>
                    <a:pt x="16393" y="11620"/>
                    <a:pt x="17211" y="8731"/>
                    <a:pt x="17375" y="6667"/>
                  </a:cubicBezTo>
                  <a:cubicBezTo>
                    <a:pt x="17539" y="4603"/>
                    <a:pt x="17048" y="3365"/>
                    <a:pt x="15902" y="2608"/>
                  </a:cubicBezTo>
                  <a:cubicBezTo>
                    <a:pt x="14757" y="1852"/>
                    <a:pt x="12957" y="1577"/>
                    <a:pt x="11239" y="1508"/>
                  </a:cubicBezTo>
                  <a:cubicBezTo>
                    <a:pt x="9521" y="1439"/>
                    <a:pt x="7884" y="1577"/>
                    <a:pt x="6739" y="1920"/>
                  </a:cubicBezTo>
                  <a:cubicBezTo>
                    <a:pt x="5593" y="2264"/>
                    <a:pt x="4939" y="2815"/>
                    <a:pt x="4448" y="3640"/>
                  </a:cubicBezTo>
                  <a:cubicBezTo>
                    <a:pt x="3957" y="4466"/>
                    <a:pt x="3630" y="5566"/>
                    <a:pt x="3793" y="6323"/>
                  </a:cubicBezTo>
                  <a:cubicBezTo>
                    <a:pt x="3957" y="7080"/>
                    <a:pt x="4611" y="7492"/>
                    <a:pt x="6411" y="7630"/>
                  </a:cubicBezTo>
                  <a:cubicBezTo>
                    <a:pt x="8211" y="7768"/>
                    <a:pt x="11157" y="7630"/>
                    <a:pt x="13857" y="7492"/>
                  </a:cubicBezTo>
                  <a:cubicBezTo>
                    <a:pt x="16557" y="7355"/>
                    <a:pt x="19011" y="7217"/>
                    <a:pt x="21466" y="7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" name="Line"/>
            <p:cNvSpPr/>
            <p:nvPr/>
          </p:nvSpPr>
          <p:spPr>
            <a:xfrm>
              <a:off x="9918972" y="2660650"/>
              <a:ext cx="1270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" name="Line"/>
            <p:cNvSpPr/>
            <p:nvPr/>
          </p:nvSpPr>
          <p:spPr>
            <a:xfrm>
              <a:off x="10109189" y="2540947"/>
              <a:ext cx="89184" cy="21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4" h="21505" fill="norm" stroke="1" extrusionOk="0">
                  <a:moveTo>
                    <a:pt x="20684" y="1811"/>
                  </a:moveTo>
                  <a:cubicBezTo>
                    <a:pt x="19211" y="964"/>
                    <a:pt x="17739" y="117"/>
                    <a:pt x="16020" y="11"/>
                  </a:cubicBezTo>
                  <a:cubicBezTo>
                    <a:pt x="14302" y="-95"/>
                    <a:pt x="12339" y="540"/>
                    <a:pt x="9639" y="2658"/>
                  </a:cubicBezTo>
                  <a:cubicBezTo>
                    <a:pt x="6939" y="4776"/>
                    <a:pt x="3502" y="8376"/>
                    <a:pt x="1539" y="11234"/>
                  </a:cubicBezTo>
                  <a:cubicBezTo>
                    <a:pt x="-425" y="14093"/>
                    <a:pt x="-916" y="16211"/>
                    <a:pt x="2520" y="17799"/>
                  </a:cubicBezTo>
                  <a:cubicBezTo>
                    <a:pt x="5957" y="19387"/>
                    <a:pt x="13320" y="20446"/>
                    <a:pt x="20684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" name="Line"/>
            <p:cNvSpPr/>
            <p:nvPr/>
          </p:nvSpPr>
          <p:spPr>
            <a:xfrm>
              <a:off x="10240145" y="2604442"/>
              <a:ext cx="66178" cy="113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422" fill="norm" stroke="1" extrusionOk="0">
                  <a:moveTo>
                    <a:pt x="6929" y="4622"/>
                  </a:moveTo>
                  <a:cubicBezTo>
                    <a:pt x="4229" y="5822"/>
                    <a:pt x="1529" y="7022"/>
                    <a:pt x="516" y="7622"/>
                  </a:cubicBezTo>
                  <a:cubicBezTo>
                    <a:pt x="-496" y="8222"/>
                    <a:pt x="179" y="8222"/>
                    <a:pt x="854" y="7222"/>
                  </a:cubicBezTo>
                  <a:cubicBezTo>
                    <a:pt x="1529" y="6222"/>
                    <a:pt x="2204" y="4222"/>
                    <a:pt x="3892" y="2622"/>
                  </a:cubicBezTo>
                  <a:cubicBezTo>
                    <a:pt x="5579" y="1022"/>
                    <a:pt x="8279" y="-178"/>
                    <a:pt x="10642" y="22"/>
                  </a:cubicBezTo>
                  <a:cubicBezTo>
                    <a:pt x="13004" y="222"/>
                    <a:pt x="15029" y="1822"/>
                    <a:pt x="16717" y="5622"/>
                  </a:cubicBezTo>
                  <a:cubicBezTo>
                    <a:pt x="18404" y="9422"/>
                    <a:pt x="19754" y="15422"/>
                    <a:pt x="21104" y="21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" name="Line"/>
            <p:cNvSpPr/>
            <p:nvPr/>
          </p:nvSpPr>
          <p:spPr>
            <a:xfrm>
              <a:off x="10369822" y="2647950"/>
              <a:ext cx="952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" name="Line"/>
            <p:cNvSpPr/>
            <p:nvPr/>
          </p:nvSpPr>
          <p:spPr>
            <a:xfrm>
              <a:off x="10407922" y="2597150"/>
              <a:ext cx="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" name="Line"/>
            <p:cNvSpPr/>
            <p:nvPr/>
          </p:nvSpPr>
          <p:spPr>
            <a:xfrm>
              <a:off x="10522222" y="2584450"/>
              <a:ext cx="190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400"/>
                    <a:pt x="4800" y="10800"/>
                    <a:pt x="8400" y="14400"/>
                  </a:cubicBezTo>
                  <a:cubicBezTo>
                    <a:pt x="12000" y="18000"/>
                    <a:pt x="168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7" name="Line"/>
            <p:cNvSpPr/>
            <p:nvPr/>
          </p:nvSpPr>
          <p:spPr>
            <a:xfrm>
              <a:off x="10223722" y="2622550"/>
              <a:ext cx="254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9978" y="0"/>
                  </a:moveTo>
                  <a:cubicBezTo>
                    <a:pt x="11670" y="4629"/>
                    <a:pt x="3363" y="9257"/>
                    <a:pt x="870" y="12857"/>
                  </a:cubicBezTo>
                  <a:cubicBezTo>
                    <a:pt x="-1622" y="16457"/>
                    <a:pt x="1701" y="19029"/>
                    <a:pt x="50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8" name="Line"/>
            <p:cNvSpPr/>
            <p:nvPr/>
          </p:nvSpPr>
          <p:spPr>
            <a:xfrm>
              <a:off x="10573022" y="2540000"/>
              <a:ext cx="9637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4" h="21600" fill="norm" stroke="1" extrusionOk="0">
                  <a:moveTo>
                    <a:pt x="11030" y="0"/>
                  </a:moveTo>
                  <a:cubicBezTo>
                    <a:pt x="13328" y="185"/>
                    <a:pt x="15626" y="369"/>
                    <a:pt x="17694" y="1754"/>
                  </a:cubicBezTo>
                  <a:cubicBezTo>
                    <a:pt x="19762" y="3138"/>
                    <a:pt x="21600" y="5723"/>
                    <a:pt x="20681" y="8677"/>
                  </a:cubicBezTo>
                  <a:cubicBezTo>
                    <a:pt x="19762" y="11631"/>
                    <a:pt x="16085" y="14954"/>
                    <a:pt x="12179" y="17169"/>
                  </a:cubicBezTo>
                  <a:cubicBezTo>
                    <a:pt x="8272" y="19385"/>
                    <a:pt x="4136" y="204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9" name="Line"/>
            <p:cNvSpPr/>
            <p:nvPr/>
          </p:nvSpPr>
          <p:spPr>
            <a:xfrm>
              <a:off x="10674622" y="3092450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0" name="Line"/>
            <p:cNvSpPr/>
            <p:nvPr/>
          </p:nvSpPr>
          <p:spPr>
            <a:xfrm>
              <a:off x="10790876" y="2760831"/>
              <a:ext cx="269651" cy="468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359" fill="norm" stroke="1" extrusionOk="0">
                  <a:moveTo>
                    <a:pt x="9389" y="15976"/>
                  </a:moveTo>
                  <a:cubicBezTo>
                    <a:pt x="9389" y="15493"/>
                    <a:pt x="9389" y="15011"/>
                    <a:pt x="9222" y="14529"/>
                  </a:cubicBezTo>
                  <a:cubicBezTo>
                    <a:pt x="9054" y="14047"/>
                    <a:pt x="8719" y="13565"/>
                    <a:pt x="8133" y="13372"/>
                  </a:cubicBezTo>
                  <a:cubicBezTo>
                    <a:pt x="7547" y="13179"/>
                    <a:pt x="6710" y="13276"/>
                    <a:pt x="5287" y="14288"/>
                  </a:cubicBezTo>
                  <a:cubicBezTo>
                    <a:pt x="3864" y="15301"/>
                    <a:pt x="1854" y="17229"/>
                    <a:pt x="850" y="18579"/>
                  </a:cubicBezTo>
                  <a:cubicBezTo>
                    <a:pt x="-155" y="19929"/>
                    <a:pt x="-155" y="20701"/>
                    <a:pt x="264" y="21086"/>
                  </a:cubicBezTo>
                  <a:cubicBezTo>
                    <a:pt x="682" y="21472"/>
                    <a:pt x="1519" y="21472"/>
                    <a:pt x="3110" y="20942"/>
                  </a:cubicBezTo>
                  <a:cubicBezTo>
                    <a:pt x="4701" y="20411"/>
                    <a:pt x="7045" y="19351"/>
                    <a:pt x="9724" y="17326"/>
                  </a:cubicBezTo>
                  <a:cubicBezTo>
                    <a:pt x="12403" y="15301"/>
                    <a:pt x="15417" y="12311"/>
                    <a:pt x="17426" y="9515"/>
                  </a:cubicBezTo>
                  <a:cubicBezTo>
                    <a:pt x="19436" y="6718"/>
                    <a:pt x="20440" y="4115"/>
                    <a:pt x="20943" y="2524"/>
                  </a:cubicBezTo>
                  <a:cubicBezTo>
                    <a:pt x="21445" y="933"/>
                    <a:pt x="21445" y="354"/>
                    <a:pt x="21026" y="113"/>
                  </a:cubicBezTo>
                  <a:cubicBezTo>
                    <a:pt x="20608" y="-128"/>
                    <a:pt x="19771" y="-32"/>
                    <a:pt x="18431" y="884"/>
                  </a:cubicBezTo>
                  <a:cubicBezTo>
                    <a:pt x="17092" y="1801"/>
                    <a:pt x="15250" y="3536"/>
                    <a:pt x="13743" y="5658"/>
                  </a:cubicBezTo>
                  <a:cubicBezTo>
                    <a:pt x="12236" y="7779"/>
                    <a:pt x="11064" y="10286"/>
                    <a:pt x="10729" y="12311"/>
                  </a:cubicBezTo>
                  <a:cubicBezTo>
                    <a:pt x="10394" y="14336"/>
                    <a:pt x="10896" y="15879"/>
                    <a:pt x="11985" y="16602"/>
                  </a:cubicBezTo>
                  <a:cubicBezTo>
                    <a:pt x="13073" y="17326"/>
                    <a:pt x="14747" y="17229"/>
                    <a:pt x="16422" y="17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1" name="Line"/>
            <p:cNvSpPr/>
            <p:nvPr/>
          </p:nvSpPr>
          <p:spPr>
            <a:xfrm>
              <a:off x="11048752" y="2916323"/>
              <a:ext cx="318021" cy="321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286" fill="norm" stroke="1" extrusionOk="0">
                  <a:moveTo>
                    <a:pt x="10764" y="3676"/>
                  </a:moveTo>
                  <a:cubicBezTo>
                    <a:pt x="10191" y="2835"/>
                    <a:pt x="9619" y="1993"/>
                    <a:pt x="8904" y="1502"/>
                  </a:cubicBezTo>
                  <a:cubicBezTo>
                    <a:pt x="8189" y="1011"/>
                    <a:pt x="7330" y="871"/>
                    <a:pt x="6615" y="1011"/>
                  </a:cubicBezTo>
                  <a:cubicBezTo>
                    <a:pt x="5900" y="1152"/>
                    <a:pt x="5328" y="1572"/>
                    <a:pt x="4326" y="3466"/>
                  </a:cubicBezTo>
                  <a:cubicBezTo>
                    <a:pt x="3325" y="5359"/>
                    <a:pt x="1895" y="8726"/>
                    <a:pt x="1036" y="11741"/>
                  </a:cubicBezTo>
                  <a:cubicBezTo>
                    <a:pt x="178" y="14757"/>
                    <a:pt x="-108" y="17422"/>
                    <a:pt x="35" y="19035"/>
                  </a:cubicBezTo>
                  <a:cubicBezTo>
                    <a:pt x="178" y="20648"/>
                    <a:pt x="750" y="21209"/>
                    <a:pt x="1752" y="21279"/>
                  </a:cubicBezTo>
                  <a:cubicBezTo>
                    <a:pt x="2753" y="21349"/>
                    <a:pt x="4183" y="20928"/>
                    <a:pt x="5900" y="19105"/>
                  </a:cubicBezTo>
                  <a:cubicBezTo>
                    <a:pt x="7617" y="17281"/>
                    <a:pt x="9619" y="14055"/>
                    <a:pt x="10907" y="11040"/>
                  </a:cubicBezTo>
                  <a:cubicBezTo>
                    <a:pt x="12194" y="8024"/>
                    <a:pt x="12766" y="5219"/>
                    <a:pt x="12766" y="3466"/>
                  </a:cubicBezTo>
                  <a:cubicBezTo>
                    <a:pt x="12766" y="1713"/>
                    <a:pt x="12194" y="1011"/>
                    <a:pt x="11050" y="520"/>
                  </a:cubicBezTo>
                  <a:cubicBezTo>
                    <a:pt x="9905" y="30"/>
                    <a:pt x="8189" y="-251"/>
                    <a:pt x="6544" y="310"/>
                  </a:cubicBezTo>
                  <a:cubicBezTo>
                    <a:pt x="4899" y="871"/>
                    <a:pt x="3325" y="2274"/>
                    <a:pt x="2538" y="3326"/>
                  </a:cubicBezTo>
                  <a:cubicBezTo>
                    <a:pt x="1752" y="4378"/>
                    <a:pt x="1752" y="5079"/>
                    <a:pt x="2181" y="5500"/>
                  </a:cubicBezTo>
                  <a:cubicBezTo>
                    <a:pt x="2610" y="5920"/>
                    <a:pt x="3468" y="6061"/>
                    <a:pt x="6043" y="5991"/>
                  </a:cubicBezTo>
                  <a:cubicBezTo>
                    <a:pt x="8618" y="5920"/>
                    <a:pt x="12909" y="5640"/>
                    <a:pt x="15770" y="5219"/>
                  </a:cubicBezTo>
                  <a:cubicBezTo>
                    <a:pt x="18631" y="4798"/>
                    <a:pt x="20062" y="4237"/>
                    <a:pt x="21492" y="36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2" name="Line"/>
            <p:cNvSpPr/>
            <p:nvPr/>
          </p:nvSpPr>
          <p:spPr>
            <a:xfrm>
              <a:off x="627239" y="4611624"/>
              <a:ext cx="319184" cy="408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469" fill="norm" stroke="1" extrusionOk="0">
                  <a:moveTo>
                    <a:pt x="20865" y="2926"/>
                  </a:moveTo>
                  <a:cubicBezTo>
                    <a:pt x="21148" y="1924"/>
                    <a:pt x="21430" y="922"/>
                    <a:pt x="20936" y="421"/>
                  </a:cubicBezTo>
                  <a:cubicBezTo>
                    <a:pt x="20442" y="-80"/>
                    <a:pt x="19171" y="-80"/>
                    <a:pt x="17477" y="143"/>
                  </a:cubicBezTo>
                  <a:cubicBezTo>
                    <a:pt x="15783" y="365"/>
                    <a:pt x="13665" y="811"/>
                    <a:pt x="10842" y="2314"/>
                  </a:cubicBezTo>
                  <a:cubicBezTo>
                    <a:pt x="8018" y="3817"/>
                    <a:pt x="4489" y="6378"/>
                    <a:pt x="2442" y="8883"/>
                  </a:cubicBezTo>
                  <a:cubicBezTo>
                    <a:pt x="395" y="11388"/>
                    <a:pt x="-170" y="13838"/>
                    <a:pt x="42" y="15786"/>
                  </a:cubicBezTo>
                  <a:cubicBezTo>
                    <a:pt x="254" y="17734"/>
                    <a:pt x="1242" y="19182"/>
                    <a:pt x="2936" y="20128"/>
                  </a:cubicBezTo>
                  <a:cubicBezTo>
                    <a:pt x="4630" y="21075"/>
                    <a:pt x="7030" y="21520"/>
                    <a:pt x="9854" y="21464"/>
                  </a:cubicBezTo>
                  <a:cubicBezTo>
                    <a:pt x="12677" y="21409"/>
                    <a:pt x="15924" y="20852"/>
                    <a:pt x="17901" y="20462"/>
                  </a:cubicBezTo>
                  <a:cubicBezTo>
                    <a:pt x="19877" y="20073"/>
                    <a:pt x="20583" y="19850"/>
                    <a:pt x="21289" y="19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3" name="Line"/>
            <p:cNvSpPr/>
            <p:nvPr/>
          </p:nvSpPr>
          <p:spPr>
            <a:xfrm>
              <a:off x="1054372" y="4959350"/>
              <a:ext cx="19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4" name="Line"/>
            <p:cNvSpPr/>
            <p:nvPr/>
          </p:nvSpPr>
          <p:spPr>
            <a:xfrm>
              <a:off x="2290505" y="4617394"/>
              <a:ext cx="414868" cy="384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8706" y="3134"/>
                  </a:moveTo>
                  <a:cubicBezTo>
                    <a:pt x="8706" y="2544"/>
                    <a:pt x="8706" y="1954"/>
                    <a:pt x="8541" y="1422"/>
                  </a:cubicBezTo>
                  <a:cubicBezTo>
                    <a:pt x="8376" y="891"/>
                    <a:pt x="8045" y="419"/>
                    <a:pt x="7604" y="183"/>
                  </a:cubicBezTo>
                  <a:cubicBezTo>
                    <a:pt x="7163" y="-53"/>
                    <a:pt x="6612" y="-53"/>
                    <a:pt x="5510" y="1068"/>
                  </a:cubicBezTo>
                  <a:cubicBezTo>
                    <a:pt x="4408" y="2190"/>
                    <a:pt x="2755" y="4432"/>
                    <a:pt x="1653" y="6911"/>
                  </a:cubicBezTo>
                  <a:cubicBezTo>
                    <a:pt x="551" y="9390"/>
                    <a:pt x="0" y="12104"/>
                    <a:pt x="0" y="14465"/>
                  </a:cubicBezTo>
                  <a:cubicBezTo>
                    <a:pt x="0" y="16826"/>
                    <a:pt x="551" y="18832"/>
                    <a:pt x="1047" y="20013"/>
                  </a:cubicBezTo>
                  <a:cubicBezTo>
                    <a:pt x="1543" y="21193"/>
                    <a:pt x="1984" y="21547"/>
                    <a:pt x="3251" y="21370"/>
                  </a:cubicBezTo>
                  <a:cubicBezTo>
                    <a:pt x="4518" y="21193"/>
                    <a:pt x="6612" y="20485"/>
                    <a:pt x="8431" y="19245"/>
                  </a:cubicBezTo>
                  <a:cubicBezTo>
                    <a:pt x="10249" y="18006"/>
                    <a:pt x="11792" y="16236"/>
                    <a:pt x="12673" y="13757"/>
                  </a:cubicBezTo>
                  <a:cubicBezTo>
                    <a:pt x="13555" y="11278"/>
                    <a:pt x="13776" y="8091"/>
                    <a:pt x="13610" y="5849"/>
                  </a:cubicBezTo>
                  <a:cubicBezTo>
                    <a:pt x="13445" y="3606"/>
                    <a:pt x="12894" y="2308"/>
                    <a:pt x="12012" y="1422"/>
                  </a:cubicBezTo>
                  <a:cubicBezTo>
                    <a:pt x="11131" y="537"/>
                    <a:pt x="9918" y="65"/>
                    <a:pt x="8761" y="6"/>
                  </a:cubicBezTo>
                  <a:cubicBezTo>
                    <a:pt x="7604" y="-53"/>
                    <a:pt x="6502" y="301"/>
                    <a:pt x="5565" y="1068"/>
                  </a:cubicBezTo>
                  <a:cubicBezTo>
                    <a:pt x="4629" y="1836"/>
                    <a:pt x="3857" y="3016"/>
                    <a:pt x="3416" y="4078"/>
                  </a:cubicBezTo>
                  <a:cubicBezTo>
                    <a:pt x="2976" y="5140"/>
                    <a:pt x="2865" y="6085"/>
                    <a:pt x="3086" y="6793"/>
                  </a:cubicBezTo>
                  <a:cubicBezTo>
                    <a:pt x="3306" y="7501"/>
                    <a:pt x="3857" y="7973"/>
                    <a:pt x="5180" y="8268"/>
                  </a:cubicBezTo>
                  <a:cubicBezTo>
                    <a:pt x="6502" y="8563"/>
                    <a:pt x="8596" y="8681"/>
                    <a:pt x="11461" y="8032"/>
                  </a:cubicBezTo>
                  <a:cubicBezTo>
                    <a:pt x="14327" y="7383"/>
                    <a:pt x="17963" y="5967"/>
                    <a:pt x="21600" y="4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" name="Line"/>
            <p:cNvSpPr/>
            <p:nvPr/>
          </p:nvSpPr>
          <p:spPr>
            <a:xfrm>
              <a:off x="2462942" y="4387850"/>
              <a:ext cx="18528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600" fill="norm" stroke="1" extrusionOk="0">
                  <a:moveTo>
                    <a:pt x="3077" y="21600"/>
                  </a:moveTo>
                  <a:cubicBezTo>
                    <a:pt x="1604" y="19200"/>
                    <a:pt x="131" y="16800"/>
                    <a:pt x="9" y="15000"/>
                  </a:cubicBezTo>
                  <a:cubicBezTo>
                    <a:pt x="-114" y="13200"/>
                    <a:pt x="1113" y="12000"/>
                    <a:pt x="4059" y="10200"/>
                  </a:cubicBezTo>
                  <a:cubicBezTo>
                    <a:pt x="7004" y="8400"/>
                    <a:pt x="11668" y="6000"/>
                    <a:pt x="14736" y="4800"/>
                  </a:cubicBezTo>
                  <a:cubicBezTo>
                    <a:pt x="17804" y="3600"/>
                    <a:pt x="19277" y="3600"/>
                    <a:pt x="20136" y="3000"/>
                  </a:cubicBezTo>
                  <a:cubicBezTo>
                    <a:pt x="20995" y="2400"/>
                    <a:pt x="21241" y="1200"/>
                    <a:pt x="214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6" name="Line"/>
            <p:cNvSpPr/>
            <p:nvPr/>
          </p:nvSpPr>
          <p:spPr>
            <a:xfrm>
              <a:off x="2702108" y="4273065"/>
              <a:ext cx="111215" cy="209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121" fill="norm" stroke="1" extrusionOk="0">
                  <a:moveTo>
                    <a:pt x="21413" y="1974"/>
                  </a:moveTo>
                  <a:cubicBezTo>
                    <a:pt x="20190" y="1118"/>
                    <a:pt x="18968" y="263"/>
                    <a:pt x="16115" y="49"/>
                  </a:cubicBezTo>
                  <a:cubicBezTo>
                    <a:pt x="13262" y="-165"/>
                    <a:pt x="8779" y="263"/>
                    <a:pt x="5519" y="2508"/>
                  </a:cubicBezTo>
                  <a:cubicBezTo>
                    <a:pt x="2258" y="4754"/>
                    <a:pt x="221" y="8817"/>
                    <a:pt x="17" y="12132"/>
                  </a:cubicBezTo>
                  <a:cubicBezTo>
                    <a:pt x="-187" y="15447"/>
                    <a:pt x="1443" y="18013"/>
                    <a:pt x="4296" y="19510"/>
                  </a:cubicBezTo>
                  <a:cubicBezTo>
                    <a:pt x="7149" y="21007"/>
                    <a:pt x="11224" y="21435"/>
                    <a:pt x="14281" y="20900"/>
                  </a:cubicBezTo>
                  <a:cubicBezTo>
                    <a:pt x="17338" y="20366"/>
                    <a:pt x="19375" y="18869"/>
                    <a:pt x="21413" y="17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7" name="Line"/>
            <p:cNvSpPr/>
            <p:nvPr/>
          </p:nvSpPr>
          <p:spPr>
            <a:xfrm>
              <a:off x="2826492" y="4351866"/>
              <a:ext cx="63031" cy="117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418" fill="norm" stroke="1" extrusionOk="0">
                  <a:moveTo>
                    <a:pt x="4160" y="3086"/>
                  </a:moveTo>
                  <a:cubicBezTo>
                    <a:pt x="3440" y="7714"/>
                    <a:pt x="2720" y="12343"/>
                    <a:pt x="2000" y="15814"/>
                  </a:cubicBezTo>
                  <a:cubicBezTo>
                    <a:pt x="1280" y="19286"/>
                    <a:pt x="560" y="21600"/>
                    <a:pt x="200" y="21407"/>
                  </a:cubicBezTo>
                  <a:cubicBezTo>
                    <a:pt x="-160" y="21214"/>
                    <a:pt x="-160" y="18514"/>
                    <a:pt x="1280" y="15043"/>
                  </a:cubicBezTo>
                  <a:cubicBezTo>
                    <a:pt x="2720" y="11571"/>
                    <a:pt x="5600" y="7329"/>
                    <a:pt x="8120" y="4436"/>
                  </a:cubicBezTo>
                  <a:cubicBezTo>
                    <a:pt x="10640" y="1543"/>
                    <a:pt x="12800" y="0"/>
                    <a:pt x="14960" y="0"/>
                  </a:cubicBezTo>
                  <a:cubicBezTo>
                    <a:pt x="17120" y="0"/>
                    <a:pt x="19280" y="1543"/>
                    <a:pt x="20360" y="5014"/>
                  </a:cubicBezTo>
                  <a:cubicBezTo>
                    <a:pt x="21440" y="8486"/>
                    <a:pt x="21440" y="13886"/>
                    <a:pt x="21440" y="19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8" name="Line"/>
            <p:cNvSpPr/>
            <p:nvPr/>
          </p:nvSpPr>
          <p:spPr>
            <a:xfrm>
              <a:off x="2940322" y="4362449"/>
              <a:ext cx="1143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00" y="18000"/>
                    <a:pt x="11200" y="14400"/>
                    <a:pt x="14800" y="10800"/>
                  </a:cubicBezTo>
                  <a:cubicBezTo>
                    <a:pt x="18400" y="7200"/>
                    <a:pt x="200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9" name="Line"/>
            <p:cNvSpPr/>
            <p:nvPr/>
          </p:nvSpPr>
          <p:spPr>
            <a:xfrm>
              <a:off x="3003822" y="4318000"/>
              <a:ext cx="63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0" name="Line"/>
            <p:cNvSpPr/>
            <p:nvPr/>
          </p:nvSpPr>
          <p:spPr>
            <a:xfrm>
              <a:off x="3092722" y="4337050"/>
              <a:ext cx="190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" name="Line"/>
            <p:cNvSpPr/>
            <p:nvPr/>
          </p:nvSpPr>
          <p:spPr>
            <a:xfrm>
              <a:off x="3149872" y="4256830"/>
              <a:ext cx="65242" cy="264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5" h="21411" fill="norm" stroke="1" extrusionOk="0">
                  <a:moveTo>
                    <a:pt x="0" y="840"/>
                  </a:moveTo>
                  <a:cubicBezTo>
                    <a:pt x="2700" y="325"/>
                    <a:pt x="5400" y="-189"/>
                    <a:pt x="8100" y="68"/>
                  </a:cubicBezTo>
                  <a:cubicBezTo>
                    <a:pt x="10800" y="325"/>
                    <a:pt x="13500" y="1354"/>
                    <a:pt x="16200" y="3668"/>
                  </a:cubicBezTo>
                  <a:cubicBezTo>
                    <a:pt x="18900" y="5982"/>
                    <a:pt x="21600" y="9582"/>
                    <a:pt x="20588" y="12668"/>
                  </a:cubicBezTo>
                  <a:cubicBezTo>
                    <a:pt x="19575" y="15754"/>
                    <a:pt x="14850" y="18325"/>
                    <a:pt x="10800" y="19697"/>
                  </a:cubicBezTo>
                  <a:cubicBezTo>
                    <a:pt x="6750" y="21068"/>
                    <a:pt x="3375" y="21240"/>
                    <a:pt x="0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" name="Line"/>
            <p:cNvSpPr/>
            <p:nvPr/>
          </p:nvSpPr>
          <p:spPr>
            <a:xfrm>
              <a:off x="3422922" y="4400550"/>
              <a:ext cx="1714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3" name="Line"/>
            <p:cNvSpPr/>
            <p:nvPr/>
          </p:nvSpPr>
          <p:spPr>
            <a:xfrm>
              <a:off x="3530872" y="4305299"/>
              <a:ext cx="254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600"/>
                    <a:pt x="3600" y="11200"/>
                    <a:pt x="7200" y="14800"/>
                  </a:cubicBezTo>
                  <a:cubicBezTo>
                    <a:pt x="10800" y="18400"/>
                    <a:pt x="16200" y="20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4" name="Line"/>
            <p:cNvSpPr/>
            <p:nvPr/>
          </p:nvSpPr>
          <p:spPr>
            <a:xfrm>
              <a:off x="3823237" y="4260850"/>
              <a:ext cx="6086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20700" y="0"/>
                  </a:moveTo>
                  <a:cubicBezTo>
                    <a:pt x="13500" y="5929"/>
                    <a:pt x="6300" y="11859"/>
                    <a:pt x="2700" y="15353"/>
                  </a:cubicBezTo>
                  <a:cubicBezTo>
                    <a:pt x="-900" y="18847"/>
                    <a:pt x="-900" y="19906"/>
                    <a:pt x="2700" y="20541"/>
                  </a:cubicBezTo>
                  <a:cubicBezTo>
                    <a:pt x="6300" y="21176"/>
                    <a:pt x="13500" y="21388"/>
                    <a:pt x="207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5" name="Line"/>
            <p:cNvSpPr/>
            <p:nvPr/>
          </p:nvSpPr>
          <p:spPr>
            <a:xfrm>
              <a:off x="2197372" y="5365750"/>
              <a:ext cx="1460501" cy="41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7" fill="norm" stroke="1" extrusionOk="0">
                  <a:moveTo>
                    <a:pt x="0" y="19440"/>
                  </a:moveTo>
                  <a:cubicBezTo>
                    <a:pt x="877" y="20520"/>
                    <a:pt x="1753" y="21600"/>
                    <a:pt x="2770" y="20520"/>
                  </a:cubicBezTo>
                  <a:cubicBezTo>
                    <a:pt x="3788" y="19440"/>
                    <a:pt x="4946" y="16200"/>
                    <a:pt x="6089" y="14040"/>
                  </a:cubicBezTo>
                  <a:cubicBezTo>
                    <a:pt x="7231" y="11880"/>
                    <a:pt x="8358" y="10800"/>
                    <a:pt x="9532" y="10260"/>
                  </a:cubicBezTo>
                  <a:cubicBezTo>
                    <a:pt x="10706" y="9720"/>
                    <a:pt x="11927" y="9720"/>
                    <a:pt x="13132" y="8640"/>
                  </a:cubicBezTo>
                  <a:cubicBezTo>
                    <a:pt x="14337" y="7560"/>
                    <a:pt x="15527" y="5400"/>
                    <a:pt x="16763" y="3780"/>
                  </a:cubicBezTo>
                  <a:cubicBezTo>
                    <a:pt x="18000" y="2160"/>
                    <a:pt x="19283" y="1080"/>
                    <a:pt x="20097" y="540"/>
                  </a:cubicBezTo>
                  <a:cubicBezTo>
                    <a:pt x="20911" y="0"/>
                    <a:pt x="2125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6" name="Line"/>
            <p:cNvSpPr/>
            <p:nvPr/>
          </p:nvSpPr>
          <p:spPr>
            <a:xfrm>
              <a:off x="2146572" y="5797550"/>
              <a:ext cx="1905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7" name="Line"/>
            <p:cNvSpPr/>
            <p:nvPr/>
          </p:nvSpPr>
          <p:spPr>
            <a:xfrm>
              <a:off x="2416692" y="5675377"/>
              <a:ext cx="94275" cy="232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9" h="21149" fill="norm" stroke="1" extrusionOk="0">
                  <a:moveTo>
                    <a:pt x="19938" y="3032"/>
                  </a:moveTo>
                  <a:cubicBezTo>
                    <a:pt x="20397" y="2067"/>
                    <a:pt x="20857" y="1103"/>
                    <a:pt x="19938" y="524"/>
                  </a:cubicBezTo>
                  <a:cubicBezTo>
                    <a:pt x="19019" y="-54"/>
                    <a:pt x="16721" y="-247"/>
                    <a:pt x="13504" y="428"/>
                  </a:cubicBezTo>
                  <a:cubicBezTo>
                    <a:pt x="10287" y="1103"/>
                    <a:pt x="6151" y="2646"/>
                    <a:pt x="3393" y="5539"/>
                  </a:cubicBezTo>
                  <a:cubicBezTo>
                    <a:pt x="636" y="8432"/>
                    <a:pt x="-743" y="12674"/>
                    <a:pt x="406" y="15567"/>
                  </a:cubicBezTo>
                  <a:cubicBezTo>
                    <a:pt x="1555" y="18460"/>
                    <a:pt x="5231" y="20003"/>
                    <a:pt x="8448" y="20678"/>
                  </a:cubicBezTo>
                  <a:cubicBezTo>
                    <a:pt x="11666" y="21353"/>
                    <a:pt x="14423" y="21160"/>
                    <a:pt x="17180" y="20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8" name="Line"/>
            <p:cNvSpPr/>
            <p:nvPr/>
          </p:nvSpPr>
          <p:spPr>
            <a:xfrm>
              <a:off x="2540272" y="5745691"/>
              <a:ext cx="82551" cy="1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0" fill="norm" stroke="1" extrusionOk="0">
                  <a:moveTo>
                    <a:pt x="0" y="5550"/>
                  </a:moveTo>
                  <a:cubicBezTo>
                    <a:pt x="0" y="9750"/>
                    <a:pt x="0" y="13950"/>
                    <a:pt x="0" y="16800"/>
                  </a:cubicBezTo>
                  <a:cubicBezTo>
                    <a:pt x="0" y="19650"/>
                    <a:pt x="0" y="21150"/>
                    <a:pt x="0" y="21150"/>
                  </a:cubicBezTo>
                  <a:cubicBezTo>
                    <a:pt x="0" y="21150"/>
                    <a:pt x="0" y="19650"/>
                    <a:pt x="554" y="16650"/>
                  </a:cubicBezTo>
                  <a:cubicBezTo>
                    <a:pt x="1108" y="13650"/>
                    <a:pt x="2215" y="9150"/>
                    <a:pt x="3323" y="6150"/>
                  </a:cubicBezTo>
                  <a:cubicBezTo>
                    <a:pt x="4431" y="3150"/>
                    <a:pt x="5538" y="1650"/>
                    <a:pt x="7477" y="750"/>
                  </a:cubicBezTo>
                  <a:cubicBezTo>
                    <a:pt x="9415" y="-150"/>
                    <a:pt x="12185" y="-450"/>
                    <a:pt x="14400" y="1050"/>
                  </a:cubicBezTo>
                  <a:cubicBezTo>
                    <a:pt x="16615" y="2550"/>
                    <a:pt x="18277" y="5850"/>
                    <a:pt x="19385" y="9150"/>
                  </a:cubicBezTo>
                  <a:cubicBezTo>
                    <a:pt x="20492" y="12450"/>
                    <a:pt x="21046" y="15750"/>
                    <a:pt x="21600" y="19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9" name="Line"/>
            <p:cNvSpPr/>
            <p:nvPr/>
          </p:nvSpPr>
          <p:spPr>
            <a:xfrm>
              <a:off x="2679972" y="5797550"/>
              <a:ext cx="1016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0" name="Line"/>
            <p:cNvSpPr/>
            <p:nvPr/>
          </p:nvSpPr>
          <p:spPr>
            <a:xfrm>
              <a:off x="2730772" y="5740400"/>
              <a:ext cx="317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6218"/>
                    <a:pt x="2880" y="12436"/>
                    <a:pt x="6480" y="16036"/>
                  </a:cubicBezTo>
                  <a:cubicBezTo>
                    <a:pt x="10080" y="19636"/>
                    <a:pt x="15840" y="206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1" name="Line"/>
            <p:cNvSpPr/>
            <p:nvPr/>
          </p:nvSpPr>
          <p:spPr>
            <a:xfrm>
              <a:off x="2851422" y="5721350"/>
              <a:ext cx="254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2" name="Line"/>
            <p:cNvSpPr/>
            <p:nvPr/>
          </p:nvSpPr>
          <p:spPr>
            <a:xfrm>
              <a:off x="2946672" y="5632450"/>
              <a:ext cx="49587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0" h="21600" fill="norm" stroke="1" extrusionOk="0">
                  <a:moveTo>
                    <a:pt x="2592" y="0"/>
                  </a:moveTo>
                  <a:cubicBezTo>
                    <a:pt x="9504" y="3411"/>
                    <a:pt x="16416" y="6821"/>
                    <a:pt x="19008" y="10042"/>
                  </a:cubicBezTo>
                  <a:cubicBezTo>
                    <a:pt x="21600" y="13263"/>
                    <a:pt x="19872" y="16295"/>
                    <a:pt x="15984" y="18189"/>
                  </a:cubicBezTo>
                  <a:cubicBezTo>
                    <a:pt x="12096" y="20084"/>
                    <a:pt x="6048" y="2084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3" name="Line"/>
            <p:cNvSpPr/>
            <p:nvPr/>
          </p:nvSpPr>
          <p:spPr>
            <a:xfrm>
              <a:off x="3137172" y="5734049"/>
              <a:ext cx="152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4" name="Line"/>
            <p:cNvSpPr/>
            <p:nvPr/>
          </p:nvSpPr>
          <p:spPr>
            <a:xfrm>
              <a:off x="3232422" y="5645150"/>
              <a:ext cx="31751" cy="200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2" fill="norm" stroke="1" extrusionOk="0">
                  <a:moveTo>
                    <a:pt x="0" y="0"/>
                  </a:moveTo>
                  <a:cubicBezTo>
                    <a:pt x="2880" y="6075"/>
                    <a:pt x="5760" y="12150"/>
                    <a:pt x="7200" y="15862"/>
                  </a:cubicBezTo>
                  <a:cubicBezTo>
                    <a:pt x="8640" y="19575"/>
                    <a:pt x="8640" y="20925"/>
                    <a:pt x="10800" y="21262"/>
                  </a:cubicBezTo>
                  <a:cubicBezTo>
                    <a:pt x="12960" y="21600"/>
                    <a:pt x="17280" y="20925"/>
                    <a:pt x="21600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" name="Line"/>
            <p:cNvSpPr/>
            <p:nvPr/>
          </p:nvSpPr>
          <p:spPr>
            <a:xfrm>
              <a:off x="3435622" y="5568950"/>
              <a:ext cx="1905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143"/>
                    <a:pt x="4800" y="10286"/>
                    <a:pt x="8400" y="13886"/>
                  </a:cubicBezTo>
                  <a:cubicBezTo>
                    <a:pt x="12000" y="17486"/>
                    <a:pt x="16800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" name="Line"/>
            <p:cNvSpPr/>
            <p:nvPr/>
          </p:nvSpPr>
          <p:spPr>
            <a:xfrm>
              <a:off x="4477022" y="4235450"/>
              <a:ext cx="50801" cy="155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1087"/>
                    <a:pt x="3600" y="2175"/>
                    <a:pt x="4500" y="3247"/>
                  </a:cubicBezTo>
                  <a:cubicBezTo>
                    <a:pt x="5400" y="4320"/>
                    <a:pt x="5400" y="5378"/>
                    <a:pt x="5850" y="6436"/>
                  </a:cubicBezTo>
                  <a:cubicBezTo>
                    <a:pt x="6300" y="7494"/>
                    <a:pt x="7200" y="8552"/>
                    <a:pt x="8100" y="9654"/>
                  </a:cubicBezTo>
                  <a:cubicBezTo>
                    <a:pt x="9000" y="10756"/>
                    <a:pt x="9900" y="11902"/>
                    <a:pt x="10350" y="13122"/>
                  </a:cubicBezTo>
                  <a:cubicBezTo>
                    <a:pt x="10800" y="14341"/>
                    <a:pt x="10800" y="15634"/>
                    <a:pt x="10350" y="16780"/>
                  </a:cubicBezTo>
                  <a:cubicBezTo>
                    <a:pt x="9900" y="17927"/>
                    <a:pt x="9000" y="18926"/>
                    <a:pt x="10800" y="19704"/>
                  </a:cubicBezTo>
                  <a:cubicBezTo>
                    <a:pt x="12600" y="20483"/>
                    <a:pt x="17100" y="2104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" name="Line"/>
            <p:cNvSpPr/>
            <p:nvPr/>
          </p:nvSpPr>
          <p:spPr>
            <a:xfrm>
              <a:off x="4686572" y="5593218"/>
              <a:ext cx="304801" cy="394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fill="norm" stroke="1" extrusionOk="0">
                  <a:moveTo>
                    <a:pt x="0" y="21546"/>
                  </a:moveTo>
                  <a:cubicBezTo>
                    <a:pt x="900" y="18543"/>
                    <a:pt x="1800" y="15540"/>
                    <a:pt x="2625" y="12421"/>
                  </a:cubicBezTo>
                  <a:cubicBezTo>
                    <a:pt x="3450" y="9302"/>
                    <a:pt x="4200" y="6068"/>
                    <a:pt x="4575" y="4162"/>
                  </a:cubicBezTo>
                  <a:cubicBezTo>
                    <a:pt x="4950" y="2256"/>
                    <a:pt x="4950" y="1679"/>
                    <a:pt x="5025" y="1101"/>
                  </a:cubicBezTo>
                  <a:cubicBezTo>
                    <a:pt x="5100" y="524"/>
                    <a:pt x="5250" y="-54"/>
                    <a:pt x="5550" y="4"/>
                  </a:cubicBezTo>
                  <a:cubicBezTo>
                    <a:pt x="5850" y="62"/>
                    <a:pt x="6300" y="755"/>
                    <a:pt x="6975" y="1679"/>
                  </a:cubicBezTo>
                  <a:cubicBezTo>
                    <a:pt x="7650" y="2603"/>
                    <a:pt x="8550" y="3758"/>
                    <a:pt x="9375" y="4393"/>
                  </a:cubicBezTo>
                  <a:cubicBezTo>
                    <a:pt x="10200" y="5028"/>
                    <a:pt x="10950" y="5144"/>
                    <a:pt x="12000" y="4740"/>
                  </a:cubicBezTo>
                  <a:cubicBezTo>
                    <a:pt x="13050" y="4335"/>
                    <a:pt x="14400" y="3411"/>
                    <a:pt x="15300" y="2718"/>
                  </a:cubicBezTo>
                  <a:cubicBezTo>
                    <a:pt x="16200" y="2025"/>
                    <a:pt x="16650" y="1563"/>
                    <a:pt x="17175" y="1101"/>
                  </a:cubicBezTo>
                  <a:cubicBezTo>
                    <a:pt x="17700" y="639"/>
                    <a:pt x="18300" y="177"/>
                    <a:pt x="18750" y="235"/>
                  </a:cubicBezTo>
                  <a:cubicBezTo>
                    <a:pt x="19200" y="293"/>
                    <a:pt x="19500" y="870"/>
                    <a:pt x="19800" y="2545"/>
                  </a:cubicBezTo>
                  <a:cubicBezTo>
                    <a:pt x="20100" y="4220"/>
                    <a:pt x="20400" y="6992"/>
                    <a:pt x="20700" y="9302"/>
                  </a:cubicBezTo>
                  <a:cubicBezTo>
                    <a:pt x="21000" y="11612"/>
                    <a:pt x="21300" y="13460"/>
                    <a:pt x="21600" y="15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" name="Line"/>
            <p:cNvSpPr/>
            <p:nvPr/>
          </p:nvSpPr>
          <p:spPr>
            <a:xfrm>
              <a:off x="4663289" y="4138966"/>
              <a:ext cx="223398" cy="173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0633" fill="norm" stroke="1" extrusionOk="0">
                  <a:moveTo>
                    <a:pt x="9577" y="146"/>
                  </a:moveTo>
                  <a:cubicBezTo>
                    <a:pt x="8762" y="5672"/>
                    <a:pt x="7947" y="11198"/>
                    <a:pt x="7132" y="14588"/>
                  </a:cubicBezTo>
                  <a:cubicBezTo>
                    <a:pt x="6317" y="17979"/>
                    <a:pt x="5502" y="19235"/>
                    <a:pt x="4585" y="19988"/>
                  </a:cubicBezTo>
                  <a:cubicBezTo>
                    <a:pt x="3668" y="20742"/>
                    <a:pt x="2649" y="20993"/>
                    <a:pt x="1732" y="19863"/>
                  </a:cubicBezTo>
                  <a:cubicBezTo>
                    <a:pt x="815" y="18733"/>
                    <a:pt x="0" y="16221"/>
                    <a:pt x="0" y="13333"/>
                  </a:cubicBezTo>
                  <a:cubicBezTo>
                    <a:pt x="0" y="10444"/>
                    <a:pt x="815" y="7179"/>
                    <a:pt x="1732" y="5546"/>
                  </a:cubicBezTo>
                  <a:cubicBezTo>
                    <a:pt x="2649" y="3914"/>
                    <a:pt x="3668" y="3914"/>
                    <a:pt x="4891" y="5044"/>
                  </a:cubicBezTo>
                  <a:cubicBezTo>
                    <a:pt x="6113" y="6174"/>
                    <a:pt x="7540" y="8435"/>
                    <a:pt x="9475" y="10946"/>
                  </a:cubicBezTo>
                  <a:cubicBezTo>
                    <a:pt x="11411" y="13458"/>
                    <a:pt x="13857" y="16221"/>
                    <a:pt x="15691" y="17602"/>
                  </a:cubicBezTo>
                  <a:cubicBezTo>
                    <a:pt x="17525" y="18984"/>
                    <a:pt x="18747" y="18984"/>
                    <a:pt x="19766" y="17728"/>
                  </a:cubicBezTo>
                  <a:cubicBezTo>
                    <a:pt x="20785" y="16472"/>
                    <a:pt x="21600" y="13960"/>
                    <a:pt x="21498" y="10946"/>
                  </a:cubicBezTo>
                  <a:cubicBezTo>
                    <a:pt x="21396" y="7933"/>
                    <a:pt x="20377" y="4416"/>
                    <a:pt x="18849" y="2281"/>
                  </a:cubicBezTo>
                  <a:cubicBezTo>
                    <a:pt x="17321" y="146"/>
                    <a:pt x="15283" y="-607"/>
                    <a:pt x="13245" y="523"/>
                  </a:cubicBezTo>
                  <a:cubicBezTo>
                    <a:pt x="11208" y="1653"/>
                    <a:pt x="9170" y="4667"/>
                    <a:pt x="7132" y="7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" name="Line"/>
            <p:cNvSpPr/>
            <p:nvPr/>
          </p:nvSpPr>
          <p:spPr>
            <a:xfrm>
              <a:off x="5664472" y="5270500"/>
              <a:ext cx="139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91" y="0"/>
                    <a:pt x="11782" y="0"/>
                    <a:pt x="15382" y="3600"/>
                  </a:cubicBezTo>
                  <a:cubicBezTo>
                    <a:pt x="18982" y="7200"/>
                    <a:pt x="20291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" name="Line"/>
            <p:cNvSpPr/>
            <p:nvPr/>
          </p:nvSpPr>
          <p:spPr>
            <a:xfrm>
              <a:off x="5639072" y="5410200"/>
              <a:ext cx="2349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70" y="19200"/>
                    <a:pt x="9341" y="16800"/>
                    <a:pt x="12941" y="13200"/>
                  </a:cubicBezTo>
                  <a:cubicBezTo>
                    <a:pt x="16541" y="9600"/>
                    <a:pt x="19070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" name="Line"/>
            <p:cNvSpPr/>
            <p:nvPr/>
          </p:nvSpPr>
          <p:spPr>
            <a:xfrm>
              <a:off x="6408628" y="5005977"/>
              <a:ext cx="284545" cy="391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380" fill="norm" stroke="1" extrusionOk="0">
                  <a:moveTo>
                    <a:pt x="21351" y="1614"/>
                  </a:moveTo>
                  <a:cubicBezTo>
                    <a:pt x="20716" y="1036"/>
                    <a:pt x="20080" y="459"/>
                    <a:pt x="18651" y="170"/>
                  </a:cubicBezTo>
                  <a:cubicBezTo>
                    <a:pt x="17222" y="-119"/>
                    <a:pt x="14998" y="-119"/>
                    <a:pt x="12298" y="805"/>
                  </a:cubicBezTo>
                  <a:cubicBezTo>
                    <a:pt x="9598" y="1729"/>
                    <a:pt x="6422" y="3577"/>
                    <a:pt x="4119" y="6118"/>
                  </a:cubicBezTo>
                  <a:cubicBezTo>
                    <a:pt x="1816" y="8660"/>
                    <a:pt x="386" y="11894"/>
                    <a:pt x="69" y="14377"/>
                  </a:cubicBezTo>
                  <a:cubicBezTo>
                    <a:pt x="-249" y="16861"/>
                    <a:pt x="545" y="18593"/>
                    <a:pt x="2372" y="19748"/>
                  </a:cubicBezTo>
                  <a:cubicBezTo>
                    <a:pt x="4198" y="20903"/>
                    <a:pt x="7057" y="21481"/>
                    <a:pt x="10233" y="21365"/>
                  </a:cubicBezTo>
                  <a:cubicBezTo>
                    <a:pt x="13410" y="21250"/>
                    <a:pt x="16904" y="20441"/>
                    <a:pt x="20398" y="196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" name="Line"/>
            <p:cNvSpPr/>
            <p:nvPr/>
          </p:nvSpPr>
          <p:spPr>
            <a:xfrm>
              <a:off x="6826522" y="5327650"/>
              <a:ext cx="254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" name="Line"/>
            <p:cNvSpPr/>
            <p:nvPr/>
          </p:nvSpPr>
          <p:spPr>
            <a:xfrm>
              <a:off x="7485192" y="4782826"/>
              <a:ext cx="357331" cy="434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320" fill="norm" stroke="1" extrusionOk="0">
                  <a:moveTo>
                    <a:pt x="12683" y="2429"/>
                  </a:moveTo>
                  <a:cubicBezTo>
                    <a:pt x="12810" y="1910"/>
                    <a:pt x="12937" y="1391"/>
                    <a:pt x="12746" y="975"/>
                  </a:cubicBezTo>
                  <a:cubicBezTo>
                    <a:pt x="12556" y="560"/>
                    <a:pt x="12048" y="249"/>
                    <a:pt x="11285" y="93"/>
                  </a:cubicBezTo>
                  <a:cubicBezTo>
                    <a:pt x="10523" y="-63"/>
                    <a:pt x="9506" y="-63"/>
                    <a:pt x="8426" y="404"/>
                  </a:cubicBezTo>
                  <a:cubicBezTo>
                    <a:pt x="7346" y="872"/>
                    <a:pt x="6203" y="1806"/>
                    <a:pt x="4805" y="3727"/>
                  </a:cubicBezTo>
                  <a:cubicBezTo>
                    <a:pt x="3408" y="5649"/>
                    <a:pt x="1756" y="8556"/>
                    <a:pt x="994" y="10997"/>
                  </a:cubicBezTo>
                  <a:cubicBezTo>
                    <a:pt x="231" y="13437"/>
                    <a:pt x="358" y="15410"/>
                    <a:pt x="1121" y="17020"/>
                  </a:cubicBezTo>
                  <a:cubicBezTo>
                    <a:pt x="1883" y="18629"/>
                    <a:pt x="3281" y="19875"/>
                    <a:pt x="4678" y="20602"/>
                  </a:cubicBezTo>
                  <a:cubicBezTo>
                    <a:pt x="6076" y="21329"/>
                    <a:pt x="7474" y="21537"/>
                    <a:pt x="9062" y="21070"/>
                  </a:cubicBezTo>
                  <a:cubicBezTo>
                    <a:pt x="10650" y="20602"/>
                    <a:pt x="12429" y="19460"/>
                    <a:pt x="13763" y="17747"/>
                  </a:cubicBezTo>
                  <a:cubicBezTo>
                    <a:pt x="15097" y="16033"/>
                    <a:pt x="15986" y="13749"/>
                    <a:pt x="16304" y="11724"/>
                  </a:cubicBezTo>
                  <a:cubicBezTo>
                    <a:pt x="16622" y="9699"/>
                    <a:pt x="16368" y="7933"/>
                    <a:pt x="15732" y="6531"/>
                  </a:cubicBezTo>
                  <a:cubicBezTo>
                    <a:pt x="15097" y="5129"/>
                    <a:pt x="14081" y="4091"/>
                    <a:pt x="12429" y="3208"/>
                  </a:cubicBezTo>
                  <a:cubicBezTo>
                    <a:pt x="10777" y="2325"/>
                    <a:pt x="8490" y="1599"/>
                    <a:pt x="6648" y="1391"/>
                  </a:cubicBezTo>
                  <a:cubicBezTo>
                    <a:pt x="4805" y="1183"/>
                    <a:pt x="3408" y="1495"/>
                    <a:pt x="2328" y="2118"/>
                  </a:cubicBezTo>
                  <a:cubicBezTo>
                    <a:pt x="1248" y="2741"/>
                    <a:pt x="485" y="3675"/>
                    <a:pt x="168" y="4402"/>
                  </a:cubicBezTo>
                  <a:cubicBezTo>
                    <a:pt x="-150" y="5129"/>
                    <a:pt x="-23" y="5649"/>
                    <a:pt x="612" y="6220"/>
                  </a:cubicBezTo>
                  <a:cubicBezTo>
                    <a:pt x="1248" y="6791"/>
                    <a:pt x="2391" y="7414"/>
                    <a:pt x="4424" y="7881"/>
                  </a:cubicBezTo>
                  <a:cubicBezTo>
                    <a:pt x="6457" y="8349"/>
                    <a:pt x="9379" y="8660"/>
                    <a:pt x="12175" y="8608"/>
                  </a:cubicBezTo>
                  <a:cubicBezTo>
                    <a:pt x="14970" y="8556"/>
                    <a:pt x="17638" y="8141"/>
                    <a:pt x="19163" y="7725"/>
                  </a:cubicBezTo>
                  <a:cubicBezTo>
                    <a:pt x="20688" y="7310"/>
                    <a:pt x="21069" y="6895"/>
                    <a:pt x="21450" y="6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" name="Line"/>
            <p:cNvSpPr/>
            <p:nvPr/>
          </p:nvSpPr>
          <p:spPr>
            <a:xfrm>
              <a:off x="7652022" y="4572000"/>
              <a:ext cx="1778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5" name="Line"/>
            <p:cNvSpPr/>
            <p:nvPr/>
          </p:nvSpPr>
          <p:spPr>
            <a:xfrm>
              <a:off x="7925072" y="4476750"/>
              <a:ext cx="116978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0" y="0"/>
                  </a:moveTo>
                  <a:cubicBezTo>
                    <a:pt x="386" y="4950"/>
                    <a:pt x="771" y="9900"/>
                    <a:pt x="964" y="13275"/>
                  </a:cubicBezTo>
                  <a:cubicBezTo>
                    <a:pt x="1157" y="16650"/>
                    <a:pt x="1157" y="18450"/>
                    <a:pt x="1350" y="18675"/>
                  </a:cubicBezTo>
                  <a:cubicBezTo>
                    <a:pt x="1543" y="18900"/>
                    <a:pt x="1929" y="17550"/>
                    <a:pt x="2893" y="14962"/>
                  </a:cubicBezTo>
                  <a:cubicBezTo>
                    <a:pt x="3857" y="12375"/>
                    <a:pt x="5400" y="8550"/>
                    <a:pt x="6943" y="6075"/>
                  </a:cubicBezTo>
                  <a:cubicBezTo>
                    <a:pt x="8486" y="3600"/>
                    <a:pt x="10029" y="2475"/>
                    <a:pt x="11764" y="1912"/>
                  </a:cubicBezTo>
                  <a:cubicBezTo>
                    <a:pt x="13500" y="1350"/>
                    <a:pt x="15429" y="1350"/>
                    <a:pt x="17164" y="4162"/>
                  </a:cubicBezTo>
                  <a:cubicBezTo>
                    <a:pt x="18900" y="6975"/>
                    <a:pt x="20443" y="12600"/>
                    <a:pt x="21021" y="15975"/>
                  </a:cubicBezTo>
                  <a:cubicBezTo>
                    <a:pt x="21600" y="19350"/>
                    <a:pt x="21214" y="20475"/>
                    <a:pt x="208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6" name="Line"/>
            <p:cNvSpPr/>
            <p:nvPr/>
          </p:nvSpPr>
          <p:spPr>
            <a:xfrm>
              <a:off x="7372622" y="5399616"/>
              <a:ext cx="482601" cy="10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26" y="17280"/>
                    <a:pt x="6253" y="12960"/>
                    <a:pt x="9379" y="8640"/>
                  </a:cubicBezTo>
                  <a:cubicBezTo>
                    <a:pt x="12505" y="4320"/>
                    <a:pt x="15632" y="0"/>
                    <a:pt x="17668" y="0"/>
                  </a:cubicBezTo>
                  <a:cubicBezTo>
                    <a:pt x="19705" y="0"/>
                    <a:pt x="20653" y="4320"/>
                    <a:pt x="21600" y="8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7" name="Line"/>
            <p:cNvSpPr/>
            <p:nvPr/>
          </p:nvSpPr>
          <p:spPr>
            <a:xfrm>
              <a:off x="7391672" y="5772150"/>
              <a:ext cx="2603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68" y="14400"/>
                    <a:pt x="10537" y="7200"/>
                    <a:pt x="14137" y="3600"/>
                  </a:cubicBezTo>
                  <a:cubicBezTo>
                    <a:pt x="17737" y="0"/>
                    <a:pt x="1966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8" name="Line"/>
            <p:cNvSpPr/>
            <p:nvPr/>
          </p:nvSpPr>
          <p:spPr>
            <a:xfrm>
              <a:off x="7722429" y="5657850"/>
              <a:ext cx="170894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600" fill="norm" stroke="1" extrusionOk="0">
                  <a:moveTo>
                    <a:pt x="1530" y="0"/>
                  </a:moveTo>
                  <a:cubicBezTo>
                    <a:pt x="1263" y="6171"/>
                    <a:pt x="997" y="12343"/>
                    <a:pt x="730" y="16200"/>
                  </a:cubicBezTo>
                  <a:cubicBezTo>
                    <a:pt x="463" y="20057"/>
                    <a:pt x="197" y="21600"/>
                    <a:pt x="63" y="21600"/>
                  </a:cubicBezTo>
                  <a:cubicBezTo>
                    <a:pt x="-70" y="21600"/>
                    <a:pt x="-70" y="20057"/>
                    <a:pt x="863" y="17100"/>
                  </a:cubicBezTo>
                  <a:cubicBezTo>
                    <a:pt x="1797" y="14143"/>
                    <a:pt x="3663" y="9771"/>
                    <a:pt x="6197" y="7071"/>
                  </a:cubicBezTo>
                  <a:cubicBezTo>
                    <a:pt x="8730" y="4371"/>
                    <a:pt x="11930" y="3343"/>
                    <a:pt x="14330" y="3857"/>
                  </a:cubicBezTo>
                  <a:cubicBezTo>
                    <a:pt x="16730" y="4371"/>
                    <a:pt x="18330" y="6429"/>
                    <a:pt x="19397" y="9643"/>
                  </a:cubicBezTo>
                  <a:cubicBezTo>
                    <a:pt x="20463" y="12857"/>
                    <a:pt x="20997" y="17229"/>
                    <a:pt x="215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9" name="Line"/>
            <p:cNvSpPr/>
            <p:nvPr/>
          </p:nvSpPr>
          <p:spPr>
            <a:xfrm>
              <a:off x="8439422" y="4597400"/>
              <a:ext cx="95251" cy="1162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40" y="1377"/>
                    <a:pt x="19680" y="2754"/>
                    <a:pt x="18960" y="4092"/>
                  </a:cubicBezTo>
                  <a:cubicBezTo>
                    <a:pt x="18240" y="5430"/>
                    <a:pt x="17760" y="6728"/>
                    <a:pt x="16560" y="8007"/>
                  </a:cubicBezTo>
                  <a:cubicBezTo>
                    <a:pt x="15360" y="9285"/>
                    <a:pt x="13440" y="10544"/>
                    <a:pt x="12000" y="11882"/>
                  </a:cubicBezTo>
                  <a:cubicBezTo>
                    <a:pt x="10560" y="13220"/>
                    <a:pt x="9600" y="14636"/>
                    <a:pt x="8880" y="16033"/>
                  </a:cubicBezTo>
                  <a:cubicBezTo>
                    <a:pt x="8160" y="17430"/>
                    <a:pt x="7680" y="18807"/>
                    <a:pt x="6240" y="19731"/>
                  </a:cubicBezTo>
                  <a:cubicBezTo>
                    <a:pt x="4800" y="20656"/>
                    <a:pt x="2400" y="2112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0" name="Line"/>
            <p:cNvSpPr/>
            <p:nvPr/>
          </p:nvSpPr>
          <p:spPr>
            <a:xfrm>
              <a:off x="8528322" y="5674783"/>
              <a:ext cx="267924" cy="287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0" y="21600"/>
                  </a:moveTo>
                  <a:cubicBezTo>
                    <a:pt x="510" y="19694"/>
                    <a:pt x="1020" y="17788"/>
                    <a:pt x="1786" y="14929"/>
                  </a:cubicBezTo>
                  <a:cubicBezTo>
                    <a:pt x="2551" y="12071"/>
                    <a:pt x="3572" y="8259"/>
                    <a:pt x="4252" y="5876"/>
                  </a:cubicBezTo>
                  <a:cubicBezTo>
                    <a:pt x="4932" y="3494"/>
                    <a:pt x="5272" y="2541"/>
                    <a:pt x="5613" y="1668"/>
                  </a:cubicBezTo>
                  <a:cubicBezTo>
                    <a:pt x="5953" y="794"/>
                    <a:pt x="6293" y="0"/>
                    <a:pt x="6548" y="0"/>
                  </a:cubicBezTo>
                  <a:cubicBezTo>
                    <a:pt x="6803" y="0"/>
                    <a:pt x="6973" y="794"/>
                    <a:pt x="7228" y="1985"/>
                  </a:cubicBezTo>
                  <a:cubicBezTo>
                    <a:pt x="7483" y="3176"/>
                    <a:pt x="7824" y="4765"/>
                    <a:pt x="8334" y="5956"/>
                  </a:cubicBezTo>
                  <a:cubicBezTo>
                    <a:pt x="8844" y="7147"/>
                    <a:pt x="9524" y="7941"/>
                    <a:pt x="10290" y="8338"/>
                  </a:cubicBezTo>
                  <a:cubicBezTo>
                    <a:pt x="11055" y="8735"/>
                    <a:pt x="11906" y="8735"/>
                    <a:pt x="13011" y="7862"/>
                  </a:cubicBezTo>
                  <a:cubicBezTo>
                    <a:pt x="14117" y="6988"/>
                    <a:pt x="15477" y="5241"/>
                    <a:pt x="16328" y="3971"/>
                  </a:cubicBezTo>
                  <a:cubicBezTo>
                    <a:pt x="17178" y="2700"/>
                    <a:pt x="17518" y="1906"/>
                    <a:pt x="18113" y="1429"/>
                  </a:cubicBezTo>
                  <a:cubicBezTo>
                    <a:pt x="18709" y="953"/>
                    <a:pt x="19559" y="794"/>
                    <a:pt x="20239" y="1906"/>
                  </a:cubicBezTo>
                  <a:cubicBezTo>
                    <a:pt x="20920" y="3018"/>
                    <a:pt x="21430" y="5400"/>
                    <a:pt x="21515" y="8338"/>
                  </a:cubicBezTo>
                  <a:cubicBezTo>
                    <a:pt x="21600" y="11276"/>
                    <a:pt x="21260" y="14771"/>
                    <a:pt x="20920" y="18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1" name="Line"/>
            <p:cNvSpPr/>
            <p:nvPr/>
          </p:nvSpPr>
          <p:spPr>
            <a:xfrm>
              <a:off x="8706700" y="4508500"/>
              <a:ext cx="228543" cy="132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0878" fill="norm" stroke="1" extrusionOk="0">
                  <a:moveTo>
                    <a:pt x="11241" y="0"/>
                  </a:moveTo>
                  <a:cubicBezTo>
                    <a:pt x="8665" y="4652"/>
                    <a:pt x="6089" y="9305"/>
                    <a:pt x="4306" y="11797"/>
                  </a:cubicBezTo>
                  <a:cubicBezTo>
                    <a:pt x="2522" y="14289"/>
                    <a:pt x="1531" y="14622"/>
                    <a:pt x="937" y="13957"/>
                  </a:cubicBezTo>
                  <a:cubicBezTo>
                    <a:pt x="342" y="13292"/>
                    <a:pt x="144" y="11631"/>
                    <a:pt x="45" y="9969"/>
                  </a:cubicBezTo>
                  <a:cubicBezTo>
                    <a:pt x="-54" y="8308"/>
                    <a:pt x="-54" y="6646"/>
                    <a:pt x="739" y="4985"/>
                  </a:cubicBezTo>
                  <a:cubicBezTo>
                    <a:pt x="1531" y="3323"/>
                    <a:pt x="3117" y="1662"/>
                    <a:pt x="4801" y="2326"/>
                  </a:cubicBezTo>
                  <a:cubicBezTo>
                    <a:pt x="6485" y="2991"/>
                    <a:pt x="8269" y="5982"/>
                    <a:pt x="9953" y="9471"/>
                  </a:cubicBezTo>
                  <a:cubicBezTo>
                    <a:pt x="11638" y="12960"/>
                    <a:pt x="13223" y="16948"/>
                    <a:pt x="15007" y="19108"/>
                  </a:cubicBezTo>
                  <a:cubicBezTo>
                    <a:pt x="16790" y="21268"/>
                    <a:pt x="18772" y="21600"/>
                    <a:pt x="19961" y="19274"/>
                  </a:cubicBezTo>
                  <a:cubicBezTo>
                    <a:pt x="21150" y="16948"/>
                    <a:pt x="21546" y="11963"/>
                    <a:pt x="21348" y="8474"/>
                  </a:cubicBezTo>
                  <a:cubicBezTo>
                    <a:pt x="21150" y="4985"/>
                    <a:pt x="20357" y="2991"/>
                    <a:pt x="18970" y="2326"/>
                  </a:cubicBezTo>
                  <a:cubicBezTo>
                    <a:pt x="17583" y="1662"/>
                    <a:pt x="15601" y="2326"/>
                    <a:pt x="13917" y="3655"/>
                  </a:cubicBezTo>
                  <a:cubicBezTo>
                    <a:pt x="12232" y="4985"/>
                    <a:pt x="10845" y="6978"/>
                    <a:pt x="9458" y="89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42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290072" y="6007100"/>
              <a:ext cx="355601" cy="82550"/>
            </a:xfrm>
            <a:prstGeom prst="rect">
              <a:avLst/>
            </a:prstGeom>
            <a:effectLst/>
          </p:spPr>
        </p:pic>
        <p:pic>
          <p:nvPicPr>
            <p:cNvPr id="544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264672" y="6086656"/>
              <a:ext cx="311151" cy="91895"/>
            </a:xfrm>
            <a:prstGeom prst="rect">
              <a:avLst/>
            </a:prstGeom>
            <a:effectLst/>
          </p:spPr>
        </p:pic>
        <p:pic>
          <p:nvPicPr>
            <p:cNvPr id="546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320277" y="5538546"/>
              <a:ext cx="695139" cy="538405"/>
            </a:xfrm>
            <a:prstGeom prst="rect">
              <a:avLst/>
            </a:prstGeom>
            <a:effectLst/>
          </p:spPr>
        </p:pic>
        <p:pic>
          <p:nvPicPr>
            <p:cNvPr id="548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525094" y="4292676"/>
              <a:ext cx="566234" cy="475150"/>
            </a:xfrm>
            <a:prstGeom prst="rect">
              <a:avLst/>
            </a:prstGeom>
            <a:effectLst/>
          </p:spPr>
        </p:pic>
        <p:sp>
          <p:nvSpPr>
            <p:cNvPr id="550" name="Line"/>
            <p:cNvSpPr/>
            <p:nvPr/>
          </p:nvSpPr>
          <p:spPr>
            <a:xfrm>
              <a:off x="9233172" y="5313727"/>
              <a:ext cx="15240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6000" y="4868"/>
                    <a:pt x="12000" y="-1303"/>
                    <a:pt x="15600" y="240"/>
                  </a:cubicBezTo>
                  <a:cubicBezTo>
                    <a:pt x="19200" y="1783"/>
                    <a:pt x="20400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1" name="Line"/>
            <p:cNvSpPr/>
            <p:nvPr/>
          </p:nvSpPr>
          <p:spPr>
            <a:xfrm>
              <a:off x="9226822" y="5429250"/>
              <a:ext cx="1905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2" name="Line"/>
            <p:cNvSpPr/>
            <p:nvPr/>
          </p:nvSpPr>
          <p:spPr>
            <a:xfrm>
              <a:off x="9596676" y="5206561"/>
              <a:ext cx="265147" cy="260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121" fill="norm" stroke="1" extrusionOk="0">
                  <a:moveTo>
                    <a:pt x="21474" y="550"/>
                  </a:moveTo>
                  <a:cubicBezTo>
                    <a:pt x="19417" y="35"/>
                    <a:pt x="17360" y="-479"/>
                    <a:pt x="14360" y="807"/>
                  </a:cubicBezTo>
                  <a:cubicBezTo>
                    <a:pt x="11360" y="2092"/>
                    <a:pt x="7417" y="5178"/>
                    <a:pt x="4845" y="7750"/>
                  </a:cubicBezTo>
                  <a:cubicBezTo>
                    <a:pt x="2274" y="10321"/>
                    <a:pt x="1074" y="12378"/>
                    <a:pt x="474" y="13921"/>
                  </a:cubicBezTo>
                  <a:cubicBezTo>
                    <a:pt x="-126" y="15464"/>
                    <a:pt x="-126" y="16492"/>
                    <a:pt x="303" y="17350"/>
                  </a:cubicBezTo>
                  <a:cubicBezTo>
                    <a:pt x="731" y="18207"/>
                    <a:pt x="1588" y="18892"/>
                    <a:pt x="3988" y="19407"/>
                  </a:cubicBezTo>
                  <a:cubicBezTo>
                    <a:pt x="6388" y="19921"/>
                    <a:pt x="10331" y="20264"/>
                    <a:pt x="13160" y="20521"/>
                  </a:cubicBezTo>
                  <a:cubicBezTo>
                    <a:pt x="15988" y="20778"/>
                    <a:pt x="17703" y="20950"/>
                    <a:pt x="19417" y="211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3" name="Line"/>
            <p:cNvSpPr/>
            <p:nvPr/>
          </p:nvSpPr>
          <p:spPr>
            <a:xfrm>
              <a:off x="9950722" y="5441950"/>
              <a:ext cx="381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4" name="Line"/>
            <p:cNvSpPr/>
            <p:nvPr/>
          </p:nvSpPr>
          <p:spPr>
            <a:xfrm>
              <a:off x="10229583" y="5025046"/>
              <a:ext cx="254540" cy="289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278" fill="norm" stroke="1" extrusionOk="0">
                  <a:moveTo>
                    <a:pt x="13969" y="3102"/>
                  </a:moveTo>
                  <a:cubicBezTo>
                    <a:pt x="13612" y="2015"/>
                    <a:pt x="13255" y="927"/>
                    <a:pt x="12631" y="383"/>
                  </a:cubicBezTo>
                  <a:cubicBezTo>
                    <a:pt x="12006" y="-161"/>
                    <a:pt x="11113" y="-161"/>
                    <a:pt x="9507" y="616"/>
                  </a:cubicBezTo>
                  <a:cubicBezTo>
                    <a:pt x="7900" y="1393"/>
                    <a:pt x="5579" y="2947"/>
                    <a:pt x="3794" y="5511"/>
                  </a:cubicBezTo>
                  <a:cubicBezTo>
                    <a:pt x="2009" y="8075"/>
                    <a:pt x="760" y="11649"/>
                    <a:pt x="492" y="14368"/>
                  </a:cubicBezTo>
                  <a:cubicBezTo>
                    <a:pt x="224" y="17088"/>
                    <a:pt x="938" y="18953"/>
                    <a:pt x="1831" y="20040"/>
                  </a:cubicBezTo>
                  <a:cubicBezTo>
                    <a:pt x="2723" y="21128"/>
                    <a:pt x="3794" y="21439"/>
                    <a:pt x="5401" y="21206"/>
                  </a:cubicBezTo>
                  <a:cubicBezTo>
                    <a:pt x="7007" y="20973"/>
                    <a:pt x="9150" y="20196"/>
                    <a:pt x="11113" y="18331"/>
                  </a:cubicBezTo>
                  <a:cubicBezTo>
                    <a:pt x="13077" y="16466"/>
                    <a:pt x="14862" y="13514"/>
                    <a:pt x="15665" y="11027"/>
                  </a:cubicBezTo>
                  <a:cubicBezTo>
                    <a:pt x="16469" y="8541"/>
                    <a:pt x="16290" y="6521"/>
                    <a:pt x="15487" y="4967"/>
                  </a:cubicBezTo>
                  <a:cubicBezTo>
                    <a:pt x="14684" y="3413"/>
                    <a:pt x="13255" y="2325"/>
                    <a:pt x="11203" y="1626"/>
                  </a:cubicBezTo>
                  <a:cubicBezTo>
                    <a:pt x="9150" y="927"/>
                    <a:pt x="6472" y="616"/>
                    <a:pt x="4598" y="694"/>
                  </a:cubicBezTo>
                  <a:cubicBezTo>
                    <a:pt x="2723" y="771"/>
                    <a:pt x="1652" y="1238"/>
                    <a:pt x="938" y="1859"/>
                  </a:cubicBezTo>
                  <a:cubicBezTo>
                    <a:pt x="224" y="2481"/>
                    <a:pt x="-133" y="3258"/>
                    <a:pt x="46" y="3879"/>
                  </a:cubicBezTo>
                  <a:cubicBezTo>
                    <a:pt x="224" y="4501"/>
                    <a:pt x="938" y="4967"/>
                    <a:pt x="3437" y="5356"/>
                  </a:cubicBezTo>
                  <a:cubicBezTo>
                    <a:pt x="5936" y="5744"/>
                    <a:pt x="10221" y="6055"/>
                    <a:pt x="13523" y="5977"/>
                  </a:cubicBezTo>
                  <a:cubicBezTo>
                    <a:pt x="16826" y="5899"/>
                    <a:pt x="19146" y="5433"/>
                    <a:pt x="21467" y="4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5" name="Line"/>
            <p:cNvSpPr/>
            <p:nvPr/>
          </p:nvSpPr>
          <p:spPr>
            <a:xfrm>
              <a:off x="10338072" y="4914900"/>
              <a:ext cx="1460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30" y="16200"/>
                    <a:pt x="6261" y="10800"/>
                    <a:pt x="9861" y="7200"/>
                  </a:cubicBezTo>
                  <a:cubicBezTo>
                    <a:pt x="13461" y="3600"/>
                    <a:pt x="1753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6" name="Line"/>
            <p:cNvSpPr/>
            <p:nvPr/>
          </p:nvSpPr>
          <p:spPr>
            <a:xfrm>
              <a:off x="10516137" y="4856552"/>
              <a:ext cx="94986" cy="15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181" fill="norm" stroke="1" extrusionOk="0">
                  <a:moveTo>
                    <a:pt x="1380" y="165"/>
                  </a:moveTo>
                  <a:cubicBezTo>
                    <a:pt x="900" y="1916"/>
                    <a:pt x="420" y="3667"/>
                    <a:pt x="180" y="5273"/>
                  </a:cubicBezTo>
                  <a:cubicBezTo>
                    <a:pt x="-60" y="6878"/>
                    <a:pt x="-60" y="8338"/>
                    <a:pt x="180" y="8192"/>
                  </a:cubicBezTo>
                  <a:cubicBezTo>
                    <a:pt x="420" y="8046"/>
                    <a:pt x="900" y="6295"/>
                    <a:pt x="1860" y="4689"/>
                  </a:cubicBezTo>
                  <a:cubicBezTo>
                    <a:pt x="2820" y="3084"/>
                    <a:pt x="4260" y="1624"/>
                    <a:pt x="6180" y="749"/>
                  </a:cubicBezTo>
                  <a:cubicBezTo>
                    <a:pt x="8100" y="-127"/>
                    <a:pt x="10500" y="-419"/>
                    <a:pt x="12900" y="895"/>
                  </a:cubicBezTo>
                  <a:cubicBezTo>
                    <a:pt x="15300" y="2208"/>
                    <a:pt x="17700" y="5127"/>
                    <a:pt x="19140" y="8776"/>
                  </a:cubicBezTo>
                  <a:cubicBezTo>
                    <a:pt x="20580" y="12424"/>
                    <a:pt x="21060" y="16803"/>
                    <a:pt x="21540" y="21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7" name="Line"/>
            <p:cNvSpPr/>
            <p:nvPr/>
          </p:nvSpPr>
          <p:spPr>
            <a:xfrm>
              <a:off x="10192022" y="5467349"/>
              <a:ext cx="266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29" y="14400"/>
                    <a:pt x="9257" y="7200"/>
                    <a:pt x="12857" y="3600"/>
                  </a:cubicBezTo>
                  <a:cubicBezTo>
                    <a:pt x="16457" y="0"/>
                    <a:pt x="1902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8" name="Line"/>
            <p:cNvSpPr/>
            <p:nvPr/>
          </p:nvSpPr>
          <p:spPr>
            <a:xfrm>
              <a:off x="10254959" y="5654310"/>
              <a:ext cx="146614" cy="143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184" fill="norm" stroke="1" extrusionOk="0">
                  <a:moveTo>
                    <a:pt x="1008" y="2401"/>
                  </a:moveTo>
                  <a:cubicBezTo>
                    <a:pt x="391" y="10227"/>
                    <a:pt x="-226" y="18054"/>
                    <a:pt x="83" y="18680"/>
                  </a:cubicBezTo>
                  <a:cubicBezTo>
                    <a:pt x="391" y="19306"/>
                    <a:pt x="1625" y="12732"/>
                    <a:pt x="3631" y="8349"/>
                  </a:cubicBezTo>
                  <a:cubicBezTo>
                    <a:pt x="5637" y="3967"/>
                    <a:pt x="8414" y="1775"/>
                    <a:pt x="10574" y="680"/>
                  </a:cubicBezTo>
                  <a:cubicBezTo>
                    <a:pt x="12734" y="-416"/>
                    <a:pt x="14277" y="-416"/>
                    <a:pt x="15820" y="2401"/>
                  </a:cubicBezTo>
                  <a:cubicBezTo>
                    <a:pt x="17363" y="5219"/>
                    <a:pt x="18905" y="10854"/>
                    <a:pt x="19831" y="14454"/>
                  </a:cubicBezTo>
                  <a:cubicBezTo>
                    <a:pt x="20757" y="18054"/>
                    <a:pt x="21065" y="19619"/>
                    <a:pt x="21374" y="21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9" name="Line"/>
            <p:cNvSpPr/>
            <p:nvPr/>
          </p:nvSpPr>
          <p:spPr>
            <a:xfrm>
              <a:off x="10890522" y="4946650"/>
              <a:ext cx="12701" cy="927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592"/>
                  </a:moveTo>
                  <a:cubicBezTo>
                    <a:pt x="10800" y="296"/>
                    <a:pt x="10800" y="0"/>
                    <a:pt x="10800" y="0"/>
                  </a:cubicBezTo>
                  <a:cubicBezTo>
                    <a:pt x="10800" y="0"/>
                    <a:pt x="10800" y="296"/>
                    <a:pt x="9000" y="1405"/>
                  </a:cubicBezTo>
                  <a:cubicBezTo>
                    <a:pt x="7200" y="2515"/>
                    <a:pt x="3600" y="4438"/>
                    <a:pt x="1800" y="6312"/>
                  </a:cubicBezTo>
                  <a:cubicBezTo>
                    <a:pt x="0" y="8186"/>
                    <a:pt x="0" y="10011"/>
                    <a:pt x="0" y="11910"/>
                  </a:cubicBezTo>
                  <a:cubicBezTo>
                    <a:pt x="0" y="13808"/>
                    <a:pt x="0" y="15781"/>
                    <a:pt x="3600" y="17408"/>
                  </a:cubicBezTo>
                  <a:cubicBezTo>
                    <a:pt x="7200" y="19036"/>
                    <a:pt x="14400" y="203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0" name="Line"/>
            <p:cNvSpPr/>
            <p:nvPr/>
          </p:nvSpPr>
          <p:spPr>
            <a:xfrm>
              <a:off x="11002705" y="5854700"/>
              <a:ext cx="183909" cy="144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348" fill="norm" stroke="1" extrusionOk="0">
                  <a:moveTo>
                    <a:pt x="12027" y="0"/>
                  </a:moveTo>
                  <a:cubicBezTo>
                    <a:pt x="10309" y="5322"/>
                    <a:pt x="8591" y="10643"/>
                    <a:pt x="7364" y="13930"/>
                  </a:cubicBezTo>
                  <a:cubicBezTo>
                    <a:pt x="6136" y="17217"/>
                    <a:pt x="5400" y="18470"/>
                    <a:pt x="4418" y="19409"/>
                  </a:cubicBezTo>
                  <a:cubicBezTo>
                    <a:pt x="3436" y="20348"/>
                    <a:pt x="2209" y="20974"/>
                    <a:pt x="1350" y="20504"/>
                  </a:cubicBezTo>
                  <a:cubicBezTo>
                    <a:pt x="491" y="20035"/>
                    <a:pt x="0" y="18470"/>
                    <a:pt x="0" y="16122"/>
                  </a:cubicBezTo>
                  <a:cubicBezTo>
                    <a:pt x="0" y="13774"/>
                    <a:pt x="491" y="10643"/>
                    <a:pt x="1227" y="8609"/>
                  </a:cubicBezTo>
                  <a:cubicBezTo>
                    <a:pt x="1964" y="6574"/>
                    <a:pt x="2945" y="5635"/>
                    <a:pt x="3927" y="5635"/>
                  </a:cubicBezTo>
                  <a:cubicBezTo>
                    <a:pt x="4909" y="5635"/>
                    <a:pt x="5891" y="6574"/>
                    <a:pt x="6627" y="8765"/>
                  </a:cubicBezTo>
                  <a:cubicBezTo>
                    <a:pt x="7364" y="10957"/>
                    <a:pt x="7855" y="14400"/>
                    <a:pt x="8468" y="16748"/>
                  </a:cubicBezTo>
                  <a:cubicBezTo>
                    <a:pt x="9082" y="19096"/>
                    <a:pt x="9818" y="20348"/>
                    <a:pt x="10800" y="20974"/>
                  </a:cubicBezTo>
                  <a:cubicBezTo>
                    <a:pt x="11782" y="21600"/>
                    <a:pt x="13009" y="21600"/>
                    <a:pt x="14850" y="19722"/>
                  </a:cubicBezTo>
                  <a:cubicBezTo>
                    <a:pt x="16691" y="17843"/>
                    <a:pt x="19145" y="14087"/>
                    <a:pt x="20373" y="11113"/>
                  </a:cubicBezTo>
                  <a:cubicBezTo>
                    <a:pt x="21600" y="8139"/>
                    <a:pt x="21600" y="5948"/>
                    <a:pt x="20618" y="4070"/>
                  </a:cubicBezTo>
                  <a:cubicBezTo>
                    <a:pt x="19636" y="2191"/>
                    <a:pt x="17673" y="626"/>
                    <a:pt x="14850" y="626"/>
                  </a:cubicBezTo>
                  <a:cubicBezTo>
                    <a:pt x="12027" y="626"/>
                    <a:pt x="8345" y="2191"/>
                    <a:pt x="6505" y="3757"/>
                  </a:cubicBezTo>
                  <a:cubicBezTo>
                    <a:pt x="4664" y="5322"/>
                    <a:pt x="4664" y="6887"/>
                    <a:pt x="4664" y="8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1" name="Line"/>
            <p:cNvSpPr/>
            <p:nvPr/>
          </p:nvSpPr>
          <p:spPr>
            <a:xfrm>
              <a:off x="11068322" y="4748668"/>
              <a:ext cx="222251" cy="269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fill="norm" stroke="1" extrusionOk="0">
                  <a:moveTo>
                    <a:pt x="2469" y="6165"/>
                  </a:moveTo>
                  <a:cubicBezTo>
                    <a:pt x="1646" y="6671"/>
                    <a:pt x="823" y="7177"/>
                    <a:pt x="411" y="9455"/>
                  </a:cubicBezTo>
                  <a:cubicBezTo>
                    <a:pt x="0" y="11734"/>
                    <a:pt x="0" y="15784"/>
                    <a:pt x="0" y="18230"/>
                  </a:cubicBezTo>
                  <a:cubicBezTo>
                    <a:pt x="0" y="20677"/>
                    <a:pt x="0" y="21521"/>
                    <a:pt x="0" y="21521"/>
                  </a:cubicBezTo>
                  <a:cubicBezTo>
                    <a:pt x="0" y="21521"/>
                    <a:pt x="0" y="20677"/>
                    <a:pt x="0" y="17640"/>
                  </a:cubicBezTo>
                  <a:cubicBezTo>
                    <a:pt x="0" y="14602"/>
                    <a:pt x="0" y="9371"/>
                    <a:pt x="206" y="6333"/>
                  </a:cubicBezTo>
                  <a:cubicBezTo>
                    <a:pt x="411" y="3296"/>
                    <a:pt x="823" y="2452"/>
                    <a:pt x="1234" y="1608"/>
                  </a:cubicBezTo>
                  <a:cubicBezTo>
                    <a:pt x="1646" y="765"/>
                    <a:pt x="2057" y="-79"/>
                    <a:pt x="2263" y="5"/>
                  </a:cubicBezTo>
                  <a:cubicBezTo>
                    <a:pt x="2469" y="90"/>
                    <a:pt x="2469" y="1102"/>
                    <a:pt x="2880" y="2958"/>
                  </a:cubicBezTo>
                  <a:cubicBezTo>
                    <a:pt x="3291" y="4815"/>
                    <a:pt x="4114" y="7515"/>
                    <a:pt x="4937" y="9202"/>
                  </a:cubicBezTo>
                  <a:cubicBezTo>
                    <a:pt x="5760" y="10890"/>
                    <a:pt x="6583" y="11565"/>
                    <a:pt x="7509" y="11818"/>
                  </a:cubicBezTo>
                  <a:cubicBezTo>
                    <a:pt x="8434" y="12071"/>
                    <a:pt x="9463" y="11902"/>
                    <a:pt x="11109" y="10468"/>
                  </a:cubicBezTo>
                  <a:cubicBezTo>
                    <a:pt x="12754" y="9033"/>
                    <a:pt x="15017" y="6333"/>
                    <a:pt x="16457" y="4562"/>
                  </a:cubicBezTo>
                  <a:cubicBezTo>
                    <a:pt x="17897" y="2790"/>
                    <a:pt x="18514" y="1946"/>
                    <a:pt x="18926" y="2199"/>
                  </a:cubicBezTo>
                  <a:cubicBezTo>
                    <a:pt x="19337" y="2452"/>
                    <a:pt x="19543" y="3802"/>
                    <a:pt x="19646" y="6840"/>
                  </a:cubicBezTo>
                  <a:cubicBezTo>
                    <a:pt x="19749" y="9877"/>
                    <a:pt x="19749" y="14602"/>
                    <a:pt x="20057" y="17302"/>
                  </a:cubicBezTo>
                  <a:cubicBezTo>
                    <a:pt x="20366" y="20002"/>
                    <a:pt x="20983" y="20677"/>
                    <a:pt x="21600" y="21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2" name="Line"/>
            <p:cNvSpPr/>
            <p:nvPr/>
          </p:nvSpPr>
          <p:spPr>
            <a:xfrm>
              <a:off x="1092472" y="7033355"/>
              <a:ext cx="2032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850" y="12582"/>
                    <a:pt x="11700" y="4867"/>
                    <a:pt x="15300" y="1782"/>
                  </a:cubicBezTo>
                  <a:cubicBezTo>
                    <a:pt x="18900" y="-1304"/>
                    <a:pt x="2025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3" name="Line"/>
            <p:cNvSpPr/>
            <p:nvPr/>
          </p:nvSpPr>
          <p:spPr>
            <a:xfrm>
              <a:off x="1086122" y="7200900"/>
              <a:ext cx="1714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4" name="Line"/>
            <p:cNvSpPr/>
            <p:nvPr/>
          </p:nvSpPr>
          <p:spPr>
            <a:xfrm>
              <a:off x="2155241" y="6737328"/>
              <a:ext cx="277082" cy="229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263" fill="norm" stroke="1" extrusionOk="0">
                  <a:moveTo>
                    <a:pt x="16512" y="2948"/>
                  </a:moveTo>
                  <a:cubicBezTo>
                    <a:pt x="17003" y="2162"/>
                    <a:pt x="17494" y="1377"/>
                    <a:pt x="17166" y="788"/>
                  </a:cubicBezTo>
                  <a:cubicBezTo>
                    <a:pt x="16839" y="199"/>
                    <a:pt x="15694" y="-194"/>
                    <a:pt x="13812" y="101"/>
                  </a:cubicBezTo>
                  <a:cubicBezTo>
                    <a:pt x="11930" y="395"/>
                    <a:pt x="9312" y="1377"/>
                    <a:pt x="6857" y="3733"/>
                  </a:cubicBezTo>
                  <a:cubicBezTo>
                    <a:pt x="4403" y="6090"/>
                    <a:pt x="2112" y="9821"/>
                    <a:pt x="966" y="12668"/>
                  </a:cubicBezTo>
                  <a:cubicBezTo>
                    <a:pt x="-179" y="15515"/>
                    <a:pt x="-179" y="17479"/>
                    <a:pt x="312" y="18853"/>
                  </a:cubicBezTo>
                  <a:cubicBezTo>
                    <a:pt x="803" y="20228"/>
                    <a:pt x="1785" y="21013"/>
                    <a:pt x="3830" y="21210"/>
                  </a:cubicBezTo>
                  <a:cubicBezTo>
                    <a:pt x="5876" y="21406"/>
                    <a:pt x="8985" y="21013"/>
                    <a:pt x="12094" y="20915"/>
                  </a:cubicBezTo>
                  <a:cubicBezTo>
                    <a:pt x="15203" y="20817"/>
                    <a:pt x="18312" y="21013"/>
                    <a:pt x="21421" y="212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5" name="Line"/>
            <p:cNvSpPr/>
            <p:nvPr/>
          </p:nvSpPr>
          <p:spPr>
            <a:xfrm>
              <a:off x="2032272" y="7133955"/>
              <a:ext cx="406401" cy="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8" fill="norm" stroke="1" extrusionOk="0">
                  <a:moveTo>
                    <a:pt x="0" y="20868"/>
                  </a:moveTo>
                  <a:cubicBezTo>
                    <a:pt x="2475" y="14977"/>
                    <a:pt x="4950" y="9086"/>
                    <a:pt x="7931" y="5159"/>
                  </a:cubicBezTo>
                  <a:cubicBezTo>
                    <a:pt x="10912" y="1232"/>
                    <a:pt x="14400" y="-732"/>
                    <a:pt x="16763" y="250"/>
                  </a:cubicBezTo>
                  <a:cubicBezTo>
                    <a:pt x="19125" y="1232"/>
                    <a:pt x="20362" y="5159"/>
                    <a:pt x="21600" y="9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6" name="Line"/>
            <p:cNvSpPr/>
            <p:nvPr/>
          </p:nvSpPr>
          <p:spPr>
            <a:xfrm>
              <a:off x="2133872" y="7284646"/>
              <a:ext cx="224695" cy="144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117" fill="norm" stroke="1" extrusionOk="0">
                  <a:moveTo>
                    <a:pt x="0" y="10008"/>
                  </a:moveTo>
                  <a:cubicBezTo>
                    <a:pt x="606" y="14328"/>
                    <a:pt x="1211" y="18648"/>
                    <a:pt x="1817" y="18031"/>
                  </a:cubicBezTo>
                  <a:cubicBezTo>
                    <a:pt x="2422" y="17414"/>
                    <a:pt x="3028" y="11860"/>
                    <a:pt x="4441" y="7694"/>
                  </a:cubicBezTo>
                  <a:cubicBezTo>
                    <a:pt x="5854" y="3528"/>
                    <a:pt x="8075" y="751"/>
                    <a:pt x="10598" y="134"/>
                  </a:cubicBezTo>
                  <a:cubicBezTo>
                    <a:pt x="13121" y="-483"/>
                    <a:pt x="15948" y="1060"/>
                    <a:pt x="17865" y="4146"/>
                  </a:cubicBezTo>
                  <a:cubicBezTo>
                    <a:pt x="19783" y="7231"/>
                    <a:pt x="20793" y="11860"/>
                    <a:pt x="21196" y="14946"/>
                  </a:cubicBezTo>
                  <a:cubicBezTo>
                    <a:pt x="21600" y="18031"/>
                    <a:pt x="21398" y="19574"/>
                    <a:pt x="21196" y="21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7" name="Line"/>
            <p:cNvSpPr/>
            <p:nvPr/>
          </p:nvSpPr>
          <p:spPr>
            <a:xfrm>
              <a:off x="2756172" y="71945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8" name="Line"/>
            <p:cNvSpPr/>
            <p:nvPr/>
          </p:nvSpPr>
          <p:spPr>
            <a:xfrm>
              <a:off x="3133222" y="6716888"/>
              <a:ext cx="296051" cy="600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436" fill="norm" stroke="1" extrusionOk="0">
                  <a:moveTo>
                    <a:pt x="21426" y="50"/>
                  </a:moveTo>
                  <a:cubicBezTo>
                    <a:pt x="19894" y="-25"/>
                    <a:pt x="18362" y="-101"/>
                    <a:pt x="16447" y="503"/>
                  </a:cubicBezTo>
                  <a:cubicBezTo>
                    <a:pt x="14532" y="1107"/>
                    <a:pt x="12235" y="2391"/>
                    <a:pt x="9783" y="4166"/>
                  </a:cubicBezTo>
                  <a:cubicBezTo>
                    <a:pt x="7332" y="5941"/>
                    <a:pt x="4728" y="8207"/>
                    <a:pt x="2966" y="10510"/>
                  </a:cubicBezTo>
                  <a:cubicBezTo>
                    <a:pt x="1205" y="12814"/>
                    <a:pt x="286" y="15155"/>
                    <a:pt x="56" y="16816"/>
                  </a:cubicBezTo>
                  <a:cubicBezTo>
                    <a:pt x="-174" y="18478"/>
                    <a:pt x="286" y="19460"/>
                    <a:pt x="1741" y="20177"/>
                  </a:cubicBezTo>
                  <a:cubicBezTo>
                    <a:pt x="3196" y="20895"/>
                    <a:pt x="5647" y="21348"/>
                    <a:pt x="8252" y="21423"/>
                  </a:cubicBezTo>
                  <a:cubicBezTo>
                    <a:pt x="10856" y="21499"/>
                    <a:pt x="13613" y="21197"/>
                    <a:pt x="16371" y="208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9" name="Line"/>
            <p:cNvSpPr/>
            <p:nvPr/>
          </p:nvSpPr>
          <p:spPr>
            <a:xfrm>
              <a:off x="3765822" y="6705600"/>
              <a:ext cx="1270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141"/>
                    <a:pt x="14400" y="4281"/>
                    <a:pt x="10800" y="7881"/>
                  </a:cubicBezTo>
                  <a:cubicBezTo>
                    <a:pt x="7200" y="11481"/>
                    <a:pt x="3600" y="1654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0" name="Line"/>
            <p:cNvSpPr/>
            <p:nvPr/>
          </p:nvSpPr>
          <p:spPr>
            <a:xfrm>
              <a:off x="3588022" y="7054850"/>
              <a:ext cx="2286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1" name="Line"/>
            <p:cNvSpPr/>
            <p:nvPr/>
          </p:nvSpPr>
          <p:spPr>
            <a:xfrm>
              <a:off x="3579261" y="7155391"/>
              <a:ext cx="205612" cy="297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222" fill="norm" stroke="1" extrusionOk="0">
                  <a:moveTo>
                    <a:pt x="16781" y="2341"/>
                  </a:moveTo>
                  <a:cubicBezTo>
                    <a:pt x="16341" y="1586"/>
                    <a:pt x="15900" y="830"/>
                    <a:pt x="15128" y="377"/>
                  </a:cubicBezTo>
                  <a:cubicBezTo>
                    <a:pt x="14357" y="-76"/>
                    <a:pt x="13255" y="-227"/>
                    <a:pt x="11712" y="528"/>
                  </a:cubicBezTo>
                  <a:cubicBezTo>
                    <a:pt x="10169" y="1283"/>
                    <a:pt x="8186" y="2945"/>
                    <a:pt x="6202" y="5286"/>
                  </a:cubicBezTo>
                  <a:cubicBezTo>
                    <a:pt x="4218" y="7628"/>
                    <a:pt x="2234" y="10649"/>
                    <a:pt x="1132" y="13065"/>
                  </a:cubicBezTo>
                  <a:cubicBezTo>
                    <a:pt x="30" y="15482"/>
                    <a:pt x="-190" y="17295"/>
                    <a:pt x="141" y="18579"/>
                  </a:cubicBezTo>
                  <a:cubicBezTo>
                    <a:pt x="471" y="19863"/>
                    <a:pt x="1353" y="20618"/>
                    <a:pt x="2455" y="20995"/>
                  </a:cubicBezTo>
                  <a:cubicBezTo>
                    <a:pt x="3557" y="21373"/>
                    <a:pt x="4879" y="21373"/>
                    <a:pt x="7304" y="20240"/>
                  </a:cubicBezTo>
                  <a:cubicBezTo>
                    <a:pt x="9728" y="19107"/>
                    <a:pt x="13255" y="16842"/>
                    <a:pt x="15349" y="14198"/>
                  </a:cubicBezTo>
                  <a:cubicBezTo>
                    <a:pt x="17443" y="11555"/>
                    <a:pt x="18104" y="8534"/>
                    <a:pt x="17883" y="6344"/>
                  </a:cubicBezTo>
                  <a:cubicBezTo>
                    <a:pt x="17663" y="4153"/>
                    <a:pt x="16561" y="2794"/>
                    <a:pt x="14908" y="2039"/>
                  </a:cubicBezTo>
                  <a:cubicBezTo>
                    <a:pt x="13255" y="1283"/>
                    <a:pt x="11051" y="1132"/>
                    <a:pt x="9288" y="1132"/>
                  </a:cubicBezTo>
                  <a:cubicBezTo>
                    <a:pt x="7524" y="1132"/>
                    <a:pt x="6202" y="1283"/>
                    <a:pt x="4990" y="1737"/>
                  </a:cubicBezTo>
                  <a:cubicBezTo>
                    <a:pt x="3777" y="2190"/>
                    <a:pt x="2675" y="2945"/>
                    <a:pt x="2234" y="3700"/>
                  </a:cubicBezTo>
                  <a:cubicBezTo>
                    <a:pt x="1794" y="4456"/>
                    <a:pt x="2014" y="5211"/>
                    <a:pt x="2896" y="5739"/>
                  </a:cubicBezTo>
                  <a:cubicBezTo>
                    <a:pt x="3777" y="6268"/>
                    <a:pt x="5320" y="6570"/>
                    <a:pt x="7965" y="6721"/>
                  </a:cubicBezTo>
                  <a:cubicBezTo>
                    <a:pt x="10610" y="6872"/>
                    <a:pt x="14357" y="6872"/>
                    <a:pt x="16781" y="6721"/>
                  </a:cubicBezTo>
                  <a:cubicBezTo>
                    <a:pt x="19206" y="6570"/>
                    <a:pt x="20308" y="6268"/>
                    <a:pt x="21410" y="5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2" name="Line"/>
            <p:cNvSpPr/>
            <p:nvPr/>
          </p:nvSpPr>
          <p:spPr>
            <a:xfrm>
              <a:off x="3848372" y="7143210"/>
              <a:ext cx="110944" cy="8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198" fill="norm" stroke="1" extrusionOk="0">
                  <a:moveTo>
                    <a:pt x="0" y="4998"/>
                  </a:moveTo>
                  <a:cubicBezTo>
                    <a:pt x="815" y="7698"/>
                    <a:pt x="1630" y="10398"/>
                    <a:pt x="1834" y="13098"/>
                  </a:cubicBezTo>
                  <a:cubicBezTo>
                    <a:pt x="2038" y="15798"/>
                    <a:pt x="1630" y="18498"/>
                    <a:pt x="1630" y="18228"/>
                  </a:cubicBezTo>
                  <a:cubicBezTo>
                    <a:pt x="1630" y="17958"/>
                    <a:pt x="2038" y="14718"/>
                    <a:pt x="3057" y="11478"/>
                  </a:cubicBezTo>
                  <a:cubicBezTo>
                    <a:pt x="4075" y="8238"/>
                    <a:pt x="5706" y="4998"/>
                    <a:pt x="8355" y="2838"/>
                  </a:cubicBezTo>
                  <a:cubicBezTo>
                    <a:pt x="11004" y="678"/>
                    <a:pt x="14672" y="-402"/>
                    <a:pt x="17117" y="138"/>
                  </a:cubicBezTo>
                  <a:cubicBezTo>
                    <a:pt x="19562" y="678"/>
                    <a:pt x="20785" y="2838"/>
                    <a:pt x="21192" y="6618"/>
                  </a:cubicBezTo>
                  <a:cubicBezTo>
                    <a:pt x="21600" y="10398"/>
                    <a:pt x="21192" y="15798"/>
                    <a:pt x="20785" y="21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3" name="Line"/>
            <p:cNvSpPr/>
            <p:nvPr/>
          </p:nvSpPr>
          <p:spPr>
            <a:xfrm>
              <a:off x="4336100" y="6667500"/>
              <a:ext cx="45673" cy="72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600" fill="norm" stroke="1" extrusionOk="0">
                  <a:moveTo>
                    <a:pt x="21185" y="0"/>
                  </a:moveTo>
                  <a:cubicBezTo>
                    <a:pt x="17258" y="632"/>
                    <a:pt x="13330" y="1263"/>
                    <a:pt x="11858" y="2653"/>
                  </a:cubicBezTo>
                  <a:cubicBezTo>
                    <a:pt x="10385" y="4042"/>
                    <a:pt x="11367" y="6189"/>
                    <a:pt x="10385" y="8400"/>
                  </a:cubicBezTo>
                  <a:cubicBezTo>
                    <a:pt x="9403" y="10611"/>
                    <a:pt x="6458" y="12884"/>
                    <a:pt x="4003" y="14811"/>
                  </a:cubicBezTo>
                  <a:cubicBezTo>
                    <a:pt x="1549" y="16737"/>
                    <a:pt x="-415" y="18316"/>
                    <a:pt x="76" y="19389"/>
                  </a:cubicBezTo>
                  <a:cubicBezTo>
                    <a:pt x="567" y="20463"/>
                    <a:pt x="3512" y="21032"/>
                    <a:pt x="64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4" name="Line"/>
            <p:cNvSpPr/>
            <p:nvPr/>
          </p:nvSpPr>
          <p:spPr>
            <a:xfrm>
              <a:off x="4427547" y="7285175"/>
              <a:ext cx="183383" cy="124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146" fill="norm" stroke="1" extrusionOk="0">
                  <a:moveTo>
                    <a:pt x="10891" y="10506"/>
                  </a:moveTo>
                  <a:cubicBezTo>
                    <a:pt x="9419" y="13386"/>
                    <a:pt x="7946" y="16266"/>
                    <a:pt x="6473" y="18246"/>
                  </a:cubicBezTo>
                  <a:cubicBezTo>
                    <a:pt x="5001" y="20226"/>
                    <a:pt x="3528" y="21306"/>
                    <a:pt x="2423" y="21126"/>
                  </a:cubicBezTo>
                  <a:cubicBezTo>
                    <a:pt x="1319" y="20946"/>
                    <a:pt x="582" y="19506"/>
                    <a:pt x="214" y="17886"/>
                  </a:cubicBezTo>
                  <a:cubicBezTo>
                    <a:pt x="-154" y="16266"/>
                    <a:pt x="-154" y="14466"/>
                    <a:pt x="1073" y="12306"/>
                  </a:cubicBezTo>
                  <a:cubicBezTo>
                    <a:pt x="2301" y="10146"/>
                    <a:pt x="4755" y="7626"/>
                    <a:pt x="6596" y="6906"/>
                  </a:cubicBezTo>
                  <a:cubicBezTo>
                    <a:pt x="8437" y="6186"/>
                    <a:pt x="9664" y="7266"/>
                    <a:pt x="10891" y="9606"/>
                  </a:cubicBezTo>
                  <a:cubicBezTo>
                    <a:pt x="12119" y="11946"/>
                    <a:pt x="13346" y="15546"/>
                    <a:pt x="14573" y="17706"/>
                  </a:cubicBezTo>
                  <a:cubicBezTo>
                    <a:pt x="15801" y="19866"/>
                    <a:pt x="17028" y="20586"/>
                    <a:pt x="18010" y="20226"/>
                  </a:cubicBezTo>
                  <a:cubicBezTo>
                    <a:pt x="18991" y="19866"/>
                    <a:pt x="19728" y="18426"/>
                    <a:pt x="20341" y="15186"/>
                  </a:cubicBezTo>
                  <a:cubicBezTo>
                    <a:pt x="20955" y="11946"/>
                    <a:pt x="21446" y="6906"/>
                    <a:pt x="21201" y="3846"/>
                  </a:cubicBezTo>
                  <a:cubicBezTo>
                    <a:pt x="20955" y="786"/>
                    <a:pt x="19973" y="-294"/>
                    <a:pt x="18010" y="66"/>
                  </a:cubicBezTo>
                  <a:cubicBezTo>
                    <a:pt x="16046" y="426"/>
                    <a:pt x="13101" y="2226"/>
                    <a:pt x="11628" y="4026"/>
                  </a:cubicBezTo>
                  <a:cubicBezTo>
                    <a:pt x="10155" y="5826"/>
                    <a:pt x="10155" y="7626"/>
                    <a:pt x="10155" y="9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5" name="Line"/>
            <p:cNvSpPr/>
            <p:nvPr/>
          </p:nvSpPr>
          <p:spPr>
            <a:xfrm>
              <a:off x="4572272" y="6638635"/>
              <a:ext cx="222251" cy="213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1" fill="norm" stroke="1" extrusionOk="0">
                  <a:moveTo>
                    <a:pt x="0" y="2887"/>
                  </a:moveTo>
                  <a:cubicBezTo>
                    <a:pt x="206" y="7546"/>
                    <a:pt x="411" y="12205"/>
                    <a:pt x="514" y="15382"/>
                  </a:cubicBezTo>
                  <a:cubicBezTo>
                    <a:pt x="617" y="18558"/>
                    <a:pt x="617" y="20252"/>
                    <a:pt x="720" y="20570"/>
                  </a:cubicBezTo>
                  <a:cubicBezTo>
                    <a:pt x="823" y="20887"/>
                    <a:pt x="1029" y="19829"/>
                    <a:pt x="1234" y="16864"/>
                  </a:cubicBezTo>
                  <a:cubicBezTo>
                    <a:pt x="1440" y="13899"/>
                    <a:pt x="1646" y="9029"/>
                    <a:pt x="1851" y="6064"/>
                  </a:cubicBezTo>
                  <a:cubicBezTo>
                    <a:pt x="2057" y="3099"/>
                    <a:pt x="2263" y="2040"/>
                    <a:pt x="2777" y="1193"/>
                  </a:cubicBezTo>
                  <a:cubicBezTo>
                    <a:pt x="3291" y="346"/>
                    <a:pt x="4114" y="-289"/>
                    <a:pt x="5349" y="135"/>
                  </a:cubicBezTo>
                  <a:cubicBezTo>
                    <a:pt x="6583" y="558"/>
                    <a:pt x="8229" y="2040"/>
                    <a:pt x="9360" y="3205"/>
                  </a:cubicBezTo>
                  <a:cubicBezTo>
                    <a:pt x="10491" y="4370"/>
                    <a:pt x="11109" y="5217"/>
                    <a:pt x="11829" y="5958"/>
                  </a:cubicBezTo>
                  <a:cubicBezTo>
                    <a:pt x="12549" y="6699"/>
                    <a:pt x="13371" y="7335"/>
                    <a:pt x="14194" y="7335"/>
                  </a:cubicBezTo>
                  <a:cubicBezTo>
                    <a:pt x="15017" y="7335"/>
                    <a:pt x="15840" y="6699"/>
                    <a:pt x="16560" y="5852"/>
                  </a:cubicBezTo>
                  <a:cubicBezTo>
                    <a:pt x="17280" y="5005"/>
                    <a:pt x="17897" y="3946"/>
                    <a:pt x="18617" y="2993"/>
                  </a:cubicBezTo>
                  <a:cubicBezTo>
                    <a:pt x="19337" y="2040"/>
                    <a:pt x="20160" y="1193"/>
                    <a:pt x="20571" y="1405"/>
                  </a:cubicBezTo>
                  <a:cubicBezTo>
                    <a:pt x="20983" y="1617"/>
                    <a:pt x="20983" y="2887"/>
                    <a:pt x="21086" y="6382"/>
                  </a:cubicBezTo>
                  <a:cubicBezTo>
                    <a:pt x="21189" y="9876"/>
                    <a:pt x="21394" y="15593"/>
                    <a:pt x="21600" y="21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6" name="Line"/>
            <p:cNvSpPr/>
            <p:nvPr/>
          </p:nvSpPr>
          <p:spPr>
            <a:xfrm>
              <a:off x="4959622" y="6686550"/>
              <a:ext cx="151902" cy="739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564" fill="norm" stroke="1" extrusionOk="0">
                  <a:moveTo>
                    <a:pt x="4438" y="0"/>
                  </a:moveTo>
                  <a:cubicBezTo>
                    <a:pt x="8285" y="1358"/>
                    <a:pt x="12132" y="2715"/>
                    <a:pt x="15238" y="4382"/>
                  </a:cubicBezTo>
                  <a:cubicBezTo>
                    <a:pt x="18345" y="6048"/>
                    <a:pt x="20712" y="8023"/>
                    <a:pt x="21156" y="10152"/>
                  </a:cubicBezTo>
                  <a:cubicBezTo>
                    <a:pt x="21600" y="12281"/>
                    <a:pt x="20121" y="14565"/>
                    <a:pt x="17605" y="16416"/>
                  </a:cubicBezTo>
                  <a:cubicBezTo>
                    <a:pt x="15090" y="18267"/>
                    <a:pt x="11540" y="19687"/>
                    <a:pt x="9173" y="20489"/>
                  </a:cubicBezTo>
                  <a:cubicBezTo>
                    <a:pt x="6805" y="21291"/>
                    <a:pt x="5622" y="21477"/>
                    <a:pt x="4290" y="21538"/>
                  </a:cubicBezTo>
                  <a:cubicBezTo>
                    <a:pt x="2959" y="21600"/>
                    <a:pt x="1479" y="21538"/>
                    <a:pt x="0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7" name="Line"/>
            <p:cNvSpPr/>
            <p:nvPr/>
          </p:nvSpPr>
          <p:spPr>
            <a:xfrm>
              <a:off x="5702572" y="7092950"/>
              <a:ext cx="1587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8" name="Line"/>
            <p:cNvSpPr/>
            <p:nvPr/>
          </p:nvSpPr>
          <p:spPr>
            <a:xfrm>
              <a:off x="5664472" y="7219950"/>
              <a:ext cx="2095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9" name="Line"/>
            <p:cNvSpPr/>
            <p:nvPr/>
          </p:nvSpPr>
          <p:spPr>
            <a:xfrm>
              <a:off x="6389821" y="6806024"/>
              <a:ext cx="246202" cy="31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395" fill="norm" stroke="1" extrusionOk="0">
                  <a:moveTo>
                    <a:pt x="21474" y="2637"/>
                  </a:moveTo>
                  <a:cubicBezTo>
                    <a:pt x="21105" y="1642"/>
                    <a:pt x="20736" y="648"/>
                    <a:pt x="20089" y="221"/>
                  </a:cubicBezTo>
                  <a:cubicBezTo>
                    <a:pt x="19443" y="-205"/>
                    <a:pt x="18520" y="-63"/>
                    <a:pt x="16305" y="1074"/>
                  </a:cubicBezTo>
                  <a:cubicBezTo>
                    <a:pt x="14089" y="2211"/>
                    <a:pt x="10582" y="4342"/>
                    <a:pt x="7628" y="7042"/>
                  </a:cubicBezTo>
                  <a:cubicBezTo>
                    <a:pt x="4674" y="9742"/>
                    <a:pt x="2274" y="13011"/>
                    <a:pt x="1074" y="15000"/>
                  </a:cubicBezTo>
                  <a:cubicBezTo>
                    <a:pt x="-126" y="16990"/>
                    <a:pt x="-126" y="17700"/>
                    <a:pt x="151" y="18340"/>
                  </a:cubicBezTo>
                  <a:cubicBezTo>
                    <a:pt x="428" y="18979"/>
                    <a:pt x="982" y="19548"/>
                    <a:pt x="2459" y="20045"/>
                  </a:cubicBezTo>
                  <a:cubicBezTo>
                    <a:pt x="3936" y="20542"/>
                    <a:pt x="6336" y="20969"/>
                    <a:pt x="9566" y="21182"/>
                  </a:cubicBezTo>
                  <a:cubicBezTo>
                    <a:pt x="12797" y="21395"/>
                    <a:pt x="16859" y="21395"/>
                    <a:pt x="20920" y="21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0" name="Line"/>
            <p:cNvSpPr/>
            <p:nvPr/>
          </p:nvSpPr>
          <p:spPr>
            <a:xfrm>
              <a:off x="6350272" y="7222843"/>
              <a:ext cx="2603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093" y="2735"/>
                    <a:pt x="10185" y="-1585"/>
                    <a:pt x="13785" y="575"/>
                  </a:cubicBezTo>
                  <a:cubicBezTo>
                    <a:pt x="17385" y="2735"/>
                    <a:pt x="19493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1" name="Line"/>
            <p:cNvSpPr/>
            <p:nvPr/>
          </p:nvSpPr>
          <p:spPr>
            <a:xfrm>
              <a:off x="6348155" y="7357947"/>
              <a:ext cx="211668" cy="18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0" fill="norm" stroke="1" extrusionOk="0">
                  <a:moveTo>
                    <a:pt x="2808" y="9345"/>
                  </a:moveTo>
                  <a:cubicBezTo>
                    <a:pt x="2160" y="11693"/>
                    <a:pt x="1512" y="14041"/>
                    <a:pt x="972" y="16271"/>
                  </a:cubicBezTo>
                  <a:cubicBezTo>
                    <a:pt x="432" y="18502"/>
                    <a:pt x="0" y="20615"/>
                    <a:pt x="0" y="20967"/>
                  </a:cubicBezTo>
                  <a:cubicBezTo>
                    <a:pt x="0" y="21319"/>
                    <a:pt x="432" y="19910"/>
                    <a:pt x="2052" y="16741"/>
                  </a:cubicBezTo>
                  <a:cubicBezTo>
                    <a:pt x="3672" y="13571"/>
                    <a:pt x="6480" y="8641"/>
                    <a:pt x="8748" y="5354"/>
                  </a:cubicBezTo>
                  <a:cubicBezTo>
                    <a:pt x="11016" y="2067"/>
                    <a:pt x="12744" y="423"/>
                    <a:pt x="14472" y="71"/>
                  </a:cubicBezTo>
                  <a:cubicBezTo>
                    <a:pt x="16200" y="-281"/>
                    <a:pt x="17928" y="658"/>
                    <a:pt x="19116" y="3123"/>
                  </a:cubicBezTo>
                  <a:cubicBezTo>
                    <a:pt x="20304" y="5589"/>
                    <a:pt x="20952" y="9580"/>
                    <a:pt x="21600" y="13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2" name="Line"/>
            <p:cNvSpPr/>
            <p:nvPr/>
          </p:nvSpPr>
          <p:spPr>
            <a:xfrm>
              <a:off x="7058645" y="6802499"/>
              <a:ext cx="313978" cy="7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551" fill="norm" stroke="1" extrusionOk="0">
                  <a:moveTo>
                    <a:pt x="21360" y="519"/>
                  </a:moveTo>
                  <a:cubicBezTo>
                    <a:pt x="20496" y="330"/>
                    <a:pt x="19632" y="140"/>
                    <a:pt x="18840" y="46"/>
                  </a:cubicBezTo>
                  <a:cubicBezTo>
                    <a:pt x="18048" y="-49"/>
                    <a:pt x="17328" y="-49"/>
                    <a:pt x="15816" y="583"/>
                  </a:cubicBezTo>
                  <a:cubicBezTo>
                    <a:pt x="14304" y="1214"/>
                    <a:pt x="12000" y="2477"/>
                    <a:pt x="9696" y="4088"/>
                  </a:cubicBezTo>
                  <a:cubicBezTo>
                    <a:pt x="7392" y="5698"/>
                    <a:pt x="5088" y="7656"/>
                    <a:pt x="3360" y="9519"/>
                  </a:cubicBezTo>
                  <a:cubicBezTo>
                    <a:pt x="1632" y="11383"/>
                    <a:pt x="480" y="13151"/>
                    <a:pt x="120" y="14667"/>
                  </a:cubicBezTo>
                  <a:cubicBezTo>
                    <a:pt x="-240" y="16183"/>
                    <a:pt x="192" y="17446"/>
                    <a:pt x="1632" y="18488"/>
                  </a:cubicBezTo>
                  <a:cubicBezTo>
                    <a:pt x="3072" y="19530"/>
                    <a:pt x="5520" y="20351"/>
                    <a:pt x="7752" y="20825"/>
                  </a:cubicBezTo>
                  <a:cubicBezTo>
                    <a:pt x="9984" y="21298"/>
                    <a:pt x="12000" y="21425"/>
                    <a:pt x="14016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3" name="Line"/>
            <p:cNvSpPr/>
            <p:nvPr/>
          </p:nvSpPr>
          <p:spPr>
            <a:xfrm>
              <a:off x="7709172" y="6788150"/>
              <a:ext cx="1905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5082"/>
                    <a:pt x="12000" y="10165"/>
                    <a:pt x="8400" y="13765"/>
                  </a:cubicBezTo>
                  <a:cubicBezTo>
                    <a:pt x="4800" y="17365"/>
                    <a:pt x="2400" y="194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4" name="Line"/>
            <p:cNvSpPr/>
            <p:nvPr/>
          </p:nvSpPr>
          <p:spPr>
            <a:xfrm>
              <a:off x="7499622" y="7117127"/>
              <a:ext cx="28575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280" y="4868"/>
                    <a:pt x="10560" y="-1303"/>
                    <a:pt x="14160" y="240"/>
                  </a:cubicBezTo>
                  <a:cubicBezTo>
                    <a:pt x="17760" y="1783"/>
                    <a:pt x="19680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5" name="Line"/>
            <p:cNvSpPr/>
            <p:nvPr/>
          </p:nvSpPr>
          <p:spPr>
            <a:xfrm>
              <a:off x="7477132" y="7245853"/>
              <a:ext cx="263791" cy="28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400" fill="norm" stroke="1" extrusionOk="0">
                  <a:moveTo>
                    <a:pt x="1836" y="7215"/>
                  </a:moveTo>
                  <a:cubicBezTo>
                    <a:pt x="1490" y="11406"/>
                    <a:pt x="1145" y="15597"/>
                    <a:pt x="799" y="18096"/>
                  </a:cubicBezTo>
                  <a:cubicBezTo>
                    <a:pt x="453" y="20594"/>
                    <a:pt x="108" y="21400"/>
                    <a:pt x="21" y="21400"/>
                  </a:cubicBezTo>
                  <a:cubicBezTo>
                    <a:pt x="-65" y="21400"/>
                    <a:pt x="108" y="20594"/>
                    <a:pt x="540" y="18015"/>
                  </a:cubicBezTo>
                  <a:cubicBezTo>
                    <a:pt x="972" y="15436"/>
                    <a:pt x="1663" y="11084"/>
                    <a:pt x="2181" y="8263"/>
                  </a:cubicBezTo>
                  <a:cubicBezTo>
                    <a:pt x="2700" y="5442"/>
                    <a:pt x="3045" y="4152"/>
                    <a:pt x="3564" y="2863"/>
                  </a:cubicBezTo>
                  <a:cubicBezTo>
                    <a:pt x="4082" y="1573"/>
                    <a:pt x="4773" y="284"/>
                    <a:pt x="5119" y="42"/>
                  </a:cubicBezTo>
                  <a:cubicBezTo>
                    <a:pt x="5465" y="-200"/>
                    <a:pt x="5465" y="606"/>
                    <a:pt x="5724" y="2218"/>
                  </a:cubicBezTo>
                  <a:cubicBezTo>
                    <a:pt x="5983" y="3830"/>
                    <a:pt x="6501" y="6248"/>
                    <a:pt x="7538" y="7779"/>
                  </a:cubicBezTo>
                  <a:cubicBezTo>
                    <a:pt x="8575" y="9310"/>
                    <a:pt x="10130" y="9955"/>
                    <a:pt x="12117" y="9472"/>
                  </a:cubicBezTo>
                  <a:cubicBezTo>
                    <a:pt x="14105" y="8988"/>
                    <a:pt x="16524" y="7376"/>
                    <a:pt x="18079" y="6167"/>
                  </a:cubicBezTo>
                  <a:cubicBezTo>
                    <a:pt x="19634" y="4958"/>
                    <a:pt x="20325" y="4152"/>
                    <a:pt x="20671" y="4152"/>
                  </a:cubicBezTo>
                  <a:cubicBezTo>
                    <a:pt x="21017" y="4152"/>
                    <a:pt x="21017" y="4958"/>
                    <a:pt x="21017" y="6651"/>
                  </a:cubicBezTo>
                  <a:cubicBezTo>
                    <a:pt x="21017" y="8343"/>
                    <a:pt x="21017" y="10922"/>
                    <a:pt x="21017" y="12696"/>
                  </a:cubicBezTo>
                  <a:cubicBezTo>
                    <a:pt x="21017" y="14469"/>
                    <a:pt x="21017" y="15436"/>
                    <a:pt x="21103" y="16000"/>
                  </a:cubicBezTo>
                  <a:cubicBezTo>
                    <a:pt x="21189" y="16564"/>
                    <a:pt x="21362" y="16725"/>
                    <a:pt x="21535" y="16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6" name="Line"/>
            <p:cNvSpPr/>
            <p:nvPr/>
          </p:nvSpPr>
          <p:spPr>
            <a:xfrm>
              <a:off x="7782743" y="7195496"/>
              <a:ext cx="72480" cy="96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390" fill="norm" stroke="1" extrusionOk="0">
                  <a:moveTo>
                    <a:pt x="10023" y="2607"/>
                  </a:moveTo>
                  <a:cubicBezTo>
                    <a:pt x="8172" y="4486"/>
                    <a:pt x="6321" y="6364"/>
                    <a:pt x="5395" y="8712"/>
                  </a:cubicBezTo>
                  <a:cubicBezTo>
                    <a:pt x="4469" y="11060"/>
                    <a:pt x="4469" y="13877"/>
                    <a:pt x="3852" y="16460"/>
                  </a:cubicBezTo>
                  <a:cubicBezTo>
                    <a:pt x="3235" y="19042"/>
                    <a:pt x="2001" y="21390"/>
                    <a:pt x="1075" y="21390"/>
                  </a:cubicBezTo>
                  <a:cubicBezTo>
                    <a:pt x="149" y="21390"/>
                    <a:pt x="-468" y="19042"/>
                    <a:pt x="458" y="15755"/>
                  </a:cubicBezTo>
                  <a:cubicBezTo>
                    <a:pt x="1383" y="12468"/>
                    <a:pt x="3852" y="8242"/>
                    <a:pt x="6321" y="5190"/>
                  </a:cubicBezTo>
                  <a:cubicBezTo>
                    <a:pt x="8789" y="2138"/>
                    <a:pt x="11258" y="260"/>
                    <a:pt x="13726" y="25"/>
                  </a:cubicBezTo>
                  <a:cubicBezTo>
                    <a:pt x="16195" y="-210"/>
                    <a:pt x="18663" y="1199"/>
                    <a:pt x="19898" y="4955"/>
                  </a:cubicBezTo>
                  <a:cubicBezTo>
                    <a:pt x="21132" y="8712"/>
                    <a:pt x="21132" y="14816"/>
                    <a:pt x="21132" y="20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7" name="Line"/>
            <p:cNvSpPr/>
            <p:nvPr/>
          </p:nvSpPr>
          <p:spPr>
            <a:xfrm>
              <a:off x="8134622" y="7099300"/>
              <a:ext cx="1651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92" y="0"/>
                    <a:pt x="12185" y="0"/>
                    <a:pt x="15785" y="3600"/>
                  </a:cubicBezTo>
                  <a:cubicBezTo>
                    <a:pt x="19385" y="7200"/>
                    <a:pt x="20492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8" name="Line"/>
            <p:cNvSpPr/>
            <p:nvPr/>
          </p:nvSpPr>
          <p:spPr>
            <a:xfrm>
              <a:off x="8966472" y="6794500"/>
              <a:ext cx="2540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160"/>
                    <a:pt x="14400" y="8320"/>
                    <a:pt x="10800" y="11920"/>
                  </a:cubicBezTo>
                  <a:cubicBezTo>
                    <a:pt x="7200" y="15520"/>
                    <a:pt x="3600" y="185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9" name="Line"/>
            <p:cNvSpPr/>
            <p:nvPr/>
          </p:nvSpPr>
          <p:spPr>
            <a:xfrm>
              <a:off x="8718822" y="7162800"/>
              <a:ext cx="6921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80" y="7200"/>
                    <a:pt x="4360" y="14400"/>
                    <a:pt x="6606" y="14400"/>
                  </a:cubicBezTo>
                  <a:cubicBezTo>
                    <a:pt x="8851" y="14400"/>
                    <a:pt x="11163" y="7200"/>
                    <a:pt x="13673" y="7200"/>
                  </a:cubicBezTo>
                  <a:cubicBezTo>
                    <a:pt x="16183" y="7200"/>
                    <a:pt x="18892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0" name="Line"/>
            <p:cNvSpPr/>
            <p:nvPr/>
          </p:nvSpPr>
          <p:spPr>
            <a:xfrm>
              <a:off x="8764702" y="7440845"/>
              <a:ext cx="332348" cy="158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0988" fill="norm" stroke="1" extrusionOk="0">
                  <a:moveTo>
                    <a:pt x="10374" y="1862"/>
                  </a:moveTo>
                  <a:cubicBezTo>
                    <a:pt x="8630" y="7753"/>
                    <a:pt x="6886" y="13644"/>
                    <a:pt x="5611" y="17010"/>
                  </a:cubicBezTo>
                  <a:cubicBezTo>
                    <a:pt x="4336" y="20376"/>
                    <a:pt x="3532" y="21218"/>
                    <a:pt x="2592" y="20937"/>
                  </a:cubicBezTo>
                  <a:cubicBezTo>
                    <a:pt x="1653" y="20657"/>
                    <a:pt x="580" y="19254"/>
                    <a:pt x="177" y="17150"/>
                  </a:cubicBezTo>
                  <a:cubicBezTo>
                    <a:pt x="-225" y="15047"/>
                    <a:pt x="43" y="12241"/>
                    <a:pt x="1117" y="9857"/>
                  </a:cubicBezTo>
                  <a:cubicBezTo>
                    <a:pt x="2190" y="7473"/>
                    <a:pt x="4068" y="5509"/>
                    <a:pt x="5611" y="5228"/>
                  </a:cubicBezTo>
                  <a:cubicBezTo>
                    <a:pt x="7154" y="4948"/>
                    <a:pt x="8361" y="6350"/>
                    <a:pt x="9837" y="8034"/>
                  </a:cubicBezTo>
                  <a:cubicBezTo>
                    <a:pt x="11313" y="9717"/>
                    <a:pt x="13057" y="11680"/>
                    <a:pt x="14667" y="12662"/>
                  </a:cubicBezTo>
                  <a:cubicBezTo>
                    <a:pt x="16277" y="13644"/>
                    <a:pt x="17753" y="13644"/>
                    <a:pt x="18759" y="13083"/>
                  </a:cubicBezTo>
                  <a:cubicBezTo>
                    <a:pt x="19765" y="12522"/>
                    <a:pt x="20302" y="11400"/>
                    <a:pt x="20704" y="10137"/>
                  </a:cubicBezTo>
                  <a:cubicBezTo>
                    <a:pt x="21107" y="8875"/>
                    <a:pt x="21375" y="7473"/>
                    <a:pt x="20369" y="5649"/>
                  </a:cubicBezTo>
                  <a:cubicBezTo>
                    <a:pt x="19363" y="3826"/>
                    <a:pt x="17082" y="1582"/>
                    <a:pt x="14868" y="600"/>
                  </a:cubicBezTo>
                  <a:cubicBezTo>
                    <a:pt x="12655" y="-382"/>
                    <a:pt x="10508" y="-101"/>
                    <a:pt x="9099" y="1021"/>
                  </a:cubicBezTo>
                  <a:cubicBezTo>
                    <a:pt x="7691" y="2143"/>
                    <a:pt x="7020" y="4106"/>
                    <a:pt x="6349" y="6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1" name="Line"/>
            <p:cNvSpPr/>
            <p:nvPr/>
          </p:nvSpPr>
          <p:spPr>
            <a:xfrm>
              <a:off x="9148178" y="7278214"/>
              <a:ext cx="110958" cy="119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400" fill="norm" stroke="1" extrusionOk="0">
                  <a:moveTo>
                    <a:pt x="4062" y="7758"/>
                  </a:moveTo>
                  <a:cubicBezTo>
                    <a:pt x="3262" y="9653"/>
                    <a:pt x="2462" y="11547"/>
                    <a:pt x="1862" y="13442"/>
                  </a:cubicBezTo>
                  <a:cubicBezTo>
                    <a:pt x="1262" y="15337"/>
                    <a:pt x="862" y="17232"/>
                    <a:pt x="462" y="17232"/>
                  </a:cubicBezTo>
                  <a:cubicBezTo>
                    <a:pt x="62" y="17232"/>
                    <a:pt x="-338" y="15337"/>
                    <a:pt x="462" y="12495"/>
                  </a:cubicBezTo>
                  <a:cubicBezTo>
                    <a:pt x="1262" y="9653"/>
                    <a:pt x="3262" y="5863"/>
                    <a:pt x="5262" y="3589"/>
                  </a:cubicBezTo>
                  <a:cubicBezTo>
                    <a:pt x="7262" y="1316"/>
                    <a:pt x="9262" y="558"/>
                    <a:pt x="11262" y="179"/>
                  </a:cubicBezTo>
                  <a:cubicBezTo>
                    <a:pt x="13262" y="-200"/>
                    <a:pt x="15262" y="-200"/>
                    <a:pt x="17062" y="2453"/>
                  </a:cubicBezTo>
                  <a:cubicBezTo>
                    <a:pt x="18862" y="5105"/>
                    <a:pt x="20462" y="10411"/>
                    <a:pt x="20862" y="14011"/>
                  </a:cubicBezTo>
                  <a:cubicBezTo>
                    <a:pt x="21262" y="17611"/>
                    <a:pt x="20462" y="19505"/>
                    <a:pt x="19662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2" name="Line"/>
            <p:cNvSpPr/>
            <p:nvPr/>
          </p:nvSpPr>
          <p:spPr>
            <a:xfrm>
              <a:off x="9353822" y="6737350"/>
              <a:ext cx="246705" cy="762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3846" y="0"/>
                  </a:moveTo>
                  <a:cubicBezTo>
                    <a:pt x="15877" y="1440"/>
                    <a:pt x="17908" y="2880"/>
                    <a:pt x="19292" y="4560"/>
                  </a:cubicBezTo>
                  <a:cubicBezTo>
                    <a:pt x="20677" y="6240"/>
                    <a:pt x="21415" y="8160"/>
                    <a:pt x="21508" y="9930"/>
                  </a:cubicBezTo>
                  <a:cubicBezTo>
                    <a:pt x="21600" y="11700"/>
                    <a:pt x="21046" y="13320"/>
                    <a:pt x="19662" y="14910"/>
                  </a:cubicBezTo>
                  <a:cubicBezTo>
                    <a:pt x="18277" y="16500"/>
                    <a:pt x="16062" y="18060"/>
                    <a:pt x="12646" y="19170"/>
                  </a:cubicBezTo>
                  <a:cubicBezTo>
                    <a:pt x="9231" y="20280"/>
                    <a:pt x="4615" y="209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3" name="Line"/>
            <p:cNvSpPr/>
            <p:nvPr/>
          </p:nvSpPr>
          <p:spPr>
            <a:xfrm>
              <a:off x="8687072" y="6565900"/>
              <a:ext cx="647701" cy="1200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1" y="21105"/>
                    <a:pt x="282" y="20610"/>
                    <a:pt x="918" y="19771"/>
                  </a:cubicBezTo>
                  <a:cubicBezTo>
                    <a:pt x="1553" y="18933"/>
                    <a:pt x="2682" y="17752"/>
                    <a:pt x="3812" y="16571"/>
                  </a:cubicBezTo>
                  <a:cubicBezTo>
                    <a:pt x="4941" y="15390"/>
                    <a:pt x="6071" y="14210"/>
                    <a:pt x="7306" y="13048"/>
                  </a:cubicBezTo>
                  <a:cubicBezTo>
                    <a:pt x="8541" y="11886"/>
                    <a:pt x="9882" y="10743"/>
                    <a:pt x="11082" y="9638"/>
                  </a:cubicBezTo>
                  <a:cubicBezTo>
                    <a:pt x="12282" y="8533"/>
                    <a:pt x="13341" y="7467"/>
                    <a:pt x="14471" y="6343"/>
                  </a:cubicBezTo>
                  <a:cubicBezTo>
                    <a:pt x="15600" y="5219"/>
                    <a:pt x="16800" y="4038"/>
                    <a:pt x="17929" y="3086"/>
                  </a:cubicBezTo>
                  <a:cubicBezTo>
                    <a:pt x="19059" y="2133"/>
                    <a:pt x="20118" y="1410"/>
                    <a:pt x="20718" y="933"/>
                  </a:cubicBezTo>
                  <a:cubicBezTo>
                    <a:pt x="21318" y="457"/>
                    <a:pt x="21459" y="2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4" name="Line"/>
            <p:cNvSpPr/>
            <p:nvPr/>
          </p:nvSpPr>
          <p:spPr>
            <a:xfrm>
              <a:off x="9219367" y="6484571"/>
              <a:ext cx="181423" cy="157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434" fill="norm" stroke="1" extrusionOk="0">
                  <a:moveTo>
                    <a:pt x="4598" y="9338"/>
                  </a:moveTo>
                  <a:cubicBezTo>
                    <a:pt x="2364" y="7898"/>
                    <a:pt x="129" y="6458"/>
                    <a:pt x="5" y="5306"/>
                  </a:cubicBezTo>
                  <a:cubicBezTo>
                    <a:pt x="-119" y="4154"/>
                    <a:pt x="1867" y="3290"/>
                    <a:pt x="5095" y="2426"/>
                  </a:cubicBezTo>
                  <a:cubicBezTo>
                    <a:pt x="8322" y="1562"/>
                    <a:pt x="12791" y="698"/>
                    <a:pt x="15647" y="266"/>
                  </a:cubicBezTo>
                  <a:cubicBezTo>
                    <a:pt x="18502" y="-166"/>
                    <a:pt x="19743" y="-166"/>
                    <a:pt x="20488" y="986"/>
                  </a:cubicBezTo>
                  <a:cubicBezTo>
                    <a:pt x="21233" y="2138"/>
                    <a:pt x="21481" y="4442"/>
                    <a:pt x="21109" y="8042"/>
                  </a:cubicBezTo>
                  <a:cubicBezTo>
                    <a:pt x="20736" y="11642"/>
                    <a:pt x="19743" y="16538"/>
                    <a:pt x="18750" y="21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5" name="Line"/>
            <p:cNvSpPr/>
            <p:nvPr/>
          </p:nvSpPr>
          <p:spPr>
            <a:xfrm>
              <a:off x="9507944" y="6301316"/>
              <a:ext cx="137983" cy="220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7" h="21220" fill="norm" stroke="1" extrusionOk="0">
                  <a:moveTo>
                    <a:pt x="8318" y="4687"/>
                  </a:moveTo>
                  <a:cubicBezTo>
                    <a:pt x="6730" y="4891"/>
                    <a:pt x="5142" y="5094"/>
                    <a:pt x="3554" y="6928"/>
                  </a:cubicBezTo>
                  <a:cubicBezTo>
                    <a:pt x="1966" y="8762"/>
                    <a:pt x="377" y="12226"/>
                    <a:pt x="60" y="14875"/>
                  </a:cubicBezTo>
                  <a:cubicBezTo>
                    <a:pt x="-258" y="17525"/>
                    <a:pt x="695" y="19358"/>
                    <a:pt x="3077" y="20377"/>
                  </a:cubicBezTo>
                  <a:cubicBezTo>
                    <a:pt x="5460" y="21396"/>
                    <a:pt x="9271" y="21600"/>
                    <a:pt x="12766" y="20377"/>
                  </a:cubicBezTo>
                  <a:cubicBezTo>
                    <a:pt x="16260" y="19155"/>
                    <a:pt x="19436" y="16506"/>
                    <a:pt x="20389" y="13143"/>
                  </a:cubicBezTo>
                  <a:cubicBezTo>
                    <a:pt x="21342" y="9781"/>
                    <a:pt x="20071" y="5706"/>
                    <a:pt x="17689" y="3260"/>
                  </a:cubicBezTo>
                  <a:cubicBezTo>
                    <a:pt x="15307" y="815"/>
                    <a:pt x="11813" y="0"/>
                    <a:pt x="9113" y="0"/>
                  </a:cubicBezTo>
                  <a:cubicBezTo>
                    <a:pt x="6413" y="0"/>
                    <a:pt x="4507" y="815"/>
                    <a:pt x="2601" y="1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6" name="Line"/>
            <p:cNvSpPr/>
            <p:nvPr/>
          </p:nvSpPr>
          <p:spPr>
            <a:xfrm>
              <a:off x="10033272" y="7137400"/>
              <a:ext cx="889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7" name="Line"/>
            <p:cNvSpPr/>
            <p:nvPr/>
          </p:nvSpPr>
          <p:spPr>
            <a:xfrm>
              <a:off x="9950722" y="7258050"/>
              <a:ext cx="1206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" name="Line"/>
            <p:cNvSpPr/>
            <p:nvPr/>
          </p:nvSpPr>
          <p:spPr>
            <a:xfrm>
              <a:off x="10459227" y="6809300"/>
              <a:ext cx="240796" cy="23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412" fill="norm" stroke="1" extrusionOk="0">
                  <a:moveTo>
                    <a:pt x="19281" y="3223"/>
                  </a:moveTo>
                  <a:cubicBezTo>
                    <a:pt x="19092" y="2086"/>
                    <a:pt x="18902" y="949"/>
                    <a:pt x="18239" y="380"/>
                  </a:cubicBezTo>
                  <a:cubicBezTo>
                    <a:pt x="17576" y="-188"/>
                    <a:pt x="16439" y="-188"/>
                    <a:pt x="14355" y="854"/>
                  </a:cubicBezTo>
                  <a:cubicBezTo>
                    <a:pt x="12271" y="1896"/>
                    <a:pt x="9239" y="3980"/>
                    <a:pt x="6776" y="6254"/>
                  </a:cubicBezTo>
                  <a:cubicBezTo>
                    <a:pt x="4313" y="8528"/>
                    <a:pt x="2418" y="10991"/>
                    <a:pt x="1376" y="12696"/>
                  </a:cubicBezTo>
                  <a:cubicBezTo>
                    <a:pt x="334" y="14401"/>
                    <a:pt x="144" y="15349"/>
                    <a:pt x="50" y="16296"/>
                  </a:cubicBezTo>
                  <a:cubicBezTo>
                    <a:pt x="-45" y="17244"/>
                    <a:pt x="-45" y="18191"/>
                    <a:pt x="429" y="18949"/>
                  </a:cubicBezTo>
                  <a:cubicBezTo>
                    <a:pt x="902" y="19707"/>
                    <a:pt x="1850" y="20275"/>
                    <a:pt x="4218" y="20465"/>
                  </a:cubicBezTo>
                  <a:cubicBezTo>
                    <a:pt x="6587" y="20654"/>
                    <a:pt x="10376" y="20465"/>
                    <a:pt x="13502" y="20559"/>
                  </a:cubicBezTo>
                  <a:cubicBezTo>
                    <a:pt x="16629" y="20654"/>
                    <a:pt x="19092" y="21033"/>
                    <a:pt x="21555" y="21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9" name="Line"/>
            <p:cNvSpPr/>
            <p:nvPr/>
          </p:nvSpPr>
          <p:spPr>
            <a:xfrm>
              <a:off x="10363472" y="7164246"/>
              <a:ext cx="514351" cy="49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5" fill="norm" stroke="1" extrusionOk="0">
                  <a:moveTo>
                    <a:pt x="0" y="20985"/>
                  </a:moveTo>
                  <a:cubicBezTo>
                    <a:pt x="2400" y="19185"/>
                    <a:pt x="4800" y="17385"/>
                    <a:pt x="7644" y="13785"/>
                  </a:cubicBezTo>
                  <a:cubicBezTo>
                    <a:pt x="10489" y="10185"/>
                    <a:pt x="13778" y="4785"/>
                    <a:pt x="16000" y="2085"/>
                  </a:cubicBezTo>
                  <a:cubicBezTo>
                    <a:pt x="18222" y="-615"/>
                    <a:pt x="19378" y="-615"/>
                    <a:pt x="20133" y="1635"/>
                  </a:cubicBezTo>
                  <a:cubicBezTo>
                    <a:pt x="20889" y="3885"/>
                    <a:pt x="21244" y="8385"/>
                    <a:pt x="21600" y="12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0" name="Line"/>
            <p:cNvSpPr/>
            <p:nvPr/>
          </p:nvSpPr>
          <p:spPr>
            <a:xfrm>
              <a:off x="10427950" y="7428708"/>
              <a:ext cx="161038" cy="237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292" fill="norm" stroke="1" extrusionOk="0">
                  <a:moveTo>
                    <a:pt x="3236" y="6892"/>
                  </a:moveTo>
                  <a:cubicBezTo>
                    <a:pt x="2675" y="11060"/>
                    <a:pt x="2114" y="15229"/>
                    <a:pt x="1553" y="17787"/>
                  </a:cubicBezTo>
                  <a:cubicBezTo>
                    <a:pt x="992" y="20345"/>
                    <a:pt x="431" y="21292"/>
                    <a:pt x="151" y="21292"/>
                  </a:cubicBezTo>
                  <a:cubicBezTo>
                    <a:pt x="-130" y="21292"/>
                    <a:pt x="-130" y="20345"/>
                    <a:pt x="1132" y="17503"/>
                  </a:cubicBezTo>
                  <a:cubicBezTo>
                    <a:pt x="2395" y="14660"/>
                    <a:pt x="4919" y="9924"/>
                    <a:pt x="7304" y="6703"/>
                  </a:cubicBezTo>
                  <a:cubicBezTo>
                    <a:pt x="9688" y="3481"/>
                    <a:pt x="11932" y="1776"/>
                    <a:pt x="13756" y="829"/>
                  </a:cubicBezTo>
                  <a:cubicBezTo>
                    <a:pt x="15579" y="-119"/>
                    <a:pt x="16982" y="-308"/>
                    <a:pt x="18384" y="545"/>
                  </a:cubicBezTo>
                  <a:cubicBezTo>
                    <a:pt x="19787" y="1397"/>
                    <a:pt x="21189" y="3292"/>
                    <a:pt x="21330" y="6229"/>
                  </a:cubicBezTo>
                  <a:cubicBezTo>
                    <a:pt x="21470" y="9166"/>
                    <a:pt x="20348" y="13145"/>
                    <a:pt x="19226" y="17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1" name="Line"/>
            <p:cNvSpPr/>
            <p:nvPr/>
          </p:nvSpPr>
          <p:spPr>
            <a:xfrm>
              <a:off x="10668272" y="7562849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2" name="Line"/>
            <p:cNvSpPr/>
            <p:nvPr/>
          </p:nvSpPr>
          <p:spPr>
            <a:xfrm>
              <a:off x="10723305" y="7356386"/>
              <a:ext cx="236126" cy="290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455" fill="norm" stroke="1" extrusionOk="0">
                  <a:moveTo>
                    <a:pt x="5979" y="7754"/>
                  </a:moveTo>
                  <a:cubicBezTo>
                    <a:pt x="4243" y="11824"/>
                    <a:pt x="2507" y="15893"/>
                    <a:pt x="1446" y="18319"/>
                  </a:cubicBezTo>
                  <a:cubicBezTo>
                    <a:pt x="386" y="20745"/>
                    <a:pt x="0" y="21528"/>
                    <a:pt x="0" y="21450"/>
                  </a:cubicBezTo>
                  <a:cubicBezTo>
                    <a:pt x="0" y="21371"/>
                    <a:pt x="386" y="20432"/>
                    <a:pt x="1350" y="17771"/>
                  </a:cubicBezTo>
                  <a:cubicBezTo>
                    <a:pt x="2314" y="15111"/>
                    <a:pt x="3857" y="10728"/>
                    <a:pt x="5111" y="7676"/>
                  </a:cubicBezTo>
                  <a:cubicBezTo>
                    <a:pt x="6364" y="4624"/>
                    <a:pt x="7329" y="2902"/>
                    <a:pt x="8100" y="1728"/>
                  </a:cubicBezTo>
                  <a:cubicBezTo>
                    <a:pt x="8871" y="554"/>
                    <a:pt x="9450" y="-72"/>
                    <a:pt x="9932" y="6"/>
                  </a:cubicBezTo>
                  <a:cubicBezTo>
                    <a:pt x="10414" y="85"/>
                    <a:pt x="10800" y="867"/>
                    <a:pt x="10993" y="1650"/>
                  </a:cubicBezTo>
                  <a:cubicBezTo>
                    <a:pt x="11186" y="2432"/>
                    <a:pt x="11186" y="3215"/>
                    <a:pt x="11282" y="4154"/>
                  </a:cubicBezTo>
                  <a:cubicBezTo>
                    <a:pt x="11379" y="5093"/>
                    <a:pt x="11571" y="6189"/>
                    <a:pt x="12825" y="6345"/>
                  </a:cubicBezTo>
                  <a:cubicBezTo>
                    <a:pt x="14079" y="6502"/>
                    <a:pt x="16393" y="5719"/>
                    <a:pt x="17839" y="5015"/>
                  </a:cubicBezTo>
                  <a:cubicBezTo>
                    <a:pt x="19286" y="4311"/>
                    <a:pt x="19864" y="3685"/>
                    <a:pt x="20443" y="3685"/>
                  </a:cubicBezTo>
                  <a:cubicBezTo>
                    <a:pt x="21021" y="3685"/>
                    <a:pt x="21600" y="4311"/>
                    <a:pt x="21504" y="5876"/>
                  </a:cubicBezTo>
                  <a:cubicBezTo>
                    <a:pt x="21407" y="7441"/>
                    <a:pt x="20636" y="9945"/>
                    <a:pt x="20057" y="12058"/>
                  </a:cubicBezTo>
                  <a:cubicBezTo>
                    <a:pt x="19479" y="14171"/>
                    <a:pt x="19093" y="15893"/>
                    <a:pt x="18707" y="17302"/>
                  </a:cubicBezTo>
                  <a:cubicBezTo>
                    <a:pt x="18321" y="18711"/>
                    <a:pt x="17936" y="19806"/>
                    <a:pt x="18129" y="20041"/>
                  </a:cubicBezTo>
                  <a:cubicBezTo>
                    <a:pt x="18321" y="20276"/>
                    <a:pt x="19093" y="19650"/>
                    <a:pt x="19864" y="19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3" name="Line"/>
            <p:cNvSpPr/>
            <p:nvPr/>
          </p:nvSpPr>
          <p:spPr>
            <a:xfrm>
              <a:off x="11001927" y="7278044"/>
              <a:ext cx="96966" cy="1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447" fill="norm" stroke="1" extrusionOk="0">
                  <a:moveTo>
                    <a:pt x="4764" y="4990"/>
                  </a:moveTo>
                  <a:cubicBezTo>
                    <a:pt x="4305" y="6704"/>
                    <a:pt x="3845" y="8418"/>
                    <a:pt x="2926" y="10476"/>
                  </a:cubicBezTo>
                  <a:cubicBezTo>
                    <a:pt x="2007" y="12533"/>
                    <a:pt x="628" y="14933"/>
                    <a:pt x="169" y="15276"/>
                  </a:cubicBezTo>
                  <a:cubicBezTo>
                    <a:pt x="-291" y="15618"/>
                    <a:pt x="169" y="13904"/>
                    <a:pt x="1777" y="11333"/>
                  </a:cubicBezTo>
                  <a:cubicBezTo>
                    <a:pt x="3386" y="8761"/>
                    <a:pt x="6143" y="5333"/>
                    <a:pt x="8441" y="3104"/>
                  </a:cubicBezTo>
                  <a:cubicBezTo>
                    <a:pt x="10739" y="876"/>
                    <a:pt x="12577" y="-153"/>
                    <a:pt x="14645" y="18"/>
                  </a:cubicBezTo>
                  <a:cubicBezTo>
                    <a:pt x="16713" y="190"/>
                    <a:pt x="19011" y="1561"/>
                    <a:pt x="20160" y="3961"/>
                  </a:cubicBezTo>
                  <a:cubicBezTo>
                    <a:pt x="21309" y="6361"/>
                    <a:pt x="21309" y="9790"/>
                    <a:pt x="20390" y="12876"/>
                  </a:cubicBezTo>
                  <a:cubicBezTo>
                    <a:pt x="19471" y="15961"/>
                    <a:pt x="17632" y="18704"/>
                    <a:pt x="15794" y="21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4" name="Line"/>
            <p:cNvSpPr/>
            <p:nvPr/>
          </p:nvSpPr>
          <p:spPr>
            <a:xfrm>
              <a:off x="11220722" y="7175500"/>
              <a:ext cx="1079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5" name="Line"/>
            <p:cNvSpPr/>
            <p:nvPr/>
          </p:nvSpPr>
          <p:spPr>
            <a:xfrm>
              <a:off x="11239772" y="7264400"/>
              <a:ext cx="889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6" name="Line"/>
            <p:cNvSpPr/>
            <p:nvPr/>
          </p:nvSpPr>
          <p:spPr>
            <a:xfrm>
              <a:off x="11411222" y="7118350"/>
              <a:ext cx="7620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675"/>
                    <a:pt x="16800" y="1350"/>
                    <a:pt x="13200" y="4950"/>
                  </a:cubicBezTo>
                  <a:cubicBezTo>
                    <a:pt x="9600" y="8550"/>
                    <a:pt x="4800" y="150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7" name="Line"/>
            <p:cNvSpPr/>
            <p:nvPr/>
          </p:nvSpPr>
          <p:spPr>
            <a:xfrm>
              <a:off x="7057961" y="58147"/>
              <a:ext cx="859439" cy="491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31" fill="norm" stroke="1" extrusionOk="0">
                  <a:moveTo>
                    <a:pt x="15455" y="16572"/>
                  </a:moveTo>
                  <a:cubicBezTo>
                    <a:pt x="16036" y="14634"/>
                    <a:pt x="16617" y="12695"/>
                    <a:pt x="16802" y="10942"/>
                  </a:cubicBezTo>
                  <a:cubicBezTo>
                    <a:pt x="16987" y="9188"/>
                    <a:pt x="16776" y="7619"/>
                    <a:pt x="16195" y="6003"/>
                  </a:cubicBezTo>
                  <a:cubicBezTo>
                    <a:pt x="15614" y="4388"/>
                    <a:pt x="14663" y="2726"/>
                    <a:pt x="13765" y="1619"/>
                  </a:cubicBezTo>
                  <a:cubicBezTo>
                    <a:pt x="12868" y="511"/>
                    <a:pt x="12023" y="-43"/>
                    <a:pt x="10914" y="3"/>
                  </a:cubicBezTo>
                  <a:cubicBezTo>
                    <a:pt x="9805" y="49"/>
                    <a:pt x="8432" y="695"/>
                    <a:pt x="7190" y="1526"/>
                  </a:cubicBezTo>
                  <a:cubicBezTo>
                    <a:pt x="5949" y="2357"/>
                    <a:pt x="4840" y="3372"/>
                    <a:pt x="3863" y="4434"/>
                  </a:cubicBezTo>
                  <a:cubicBezTo>
                    <a:pt x="2886" y="5495"/>
                    <a:pt x="2041" y="6603"/>
                    <a:pt x="1434" y="7572"/>
                  </a:cubicBezTo>
                  <a:cubicBezTo>
                    <a:pt x="827" y="8542"/>
                    <a:pt x="457" y="9372"/>
                    <a:pt x="219" y="10526"/>
                  </a:cubicBezTo>
                  <a:cubicBezTo>
                    <a:pt x="-18" y="11680"/>
                    <a:pt x="-124" y="13157"/>
                    <a:pt x="219" y="14772"/>
                  </a:cubicBezTo>
                  <a:cubicBezTo>
                    <a:pt x="563" y="16388"/>
                    <a:pt x="1355" y="18142"/>
                    <a:pt x="2200" y="19342"/>
                  </a:cubicBezTo>
                  <a:cubicBezTo>
                    <a:pt x="3045" y="20542"/>
                    <a:pt x="3943" y="21188"/>
                    <a:pt x="5236" y="21372"/>
                  </a:cubicBezTo>
                  <a:cubicBezTo>
                    <a:pt x="6530" y="21557"/>
                    <a:pt x="8220" y="21280"/>
                    <a:pt x="9620" y="20911"/>
                  </a:cubicBezTo>
                  <a:cubicBezTo>
                    <a:pt x="11019" y="20542"/>
                    <a:pt x="12128" y="20080"/>
                    <a:pt x="13501" y="19157"/>
                  </a:cubicBezTo>
                  <a:cubicBezTo>
                    <a:pt x="14875" y="18234"/>
                    <a:pt x="16512" y="16849"/>
                    <a:pt x="17753" y="15788"/>
                  </a:cubicBezTo>
                  <a:cubicBezTo>
                    <a:pt x="18994" y="14726"/>
                    <a:pt x="19839" y="13988"/>
                    <a:pt x="20393" y="13203"/>
                  </a:cubicBezTo>
                  <a:cubicBezTo>
                    <a:pt x="20948" y="12419"/>
                    <a:pt x="21212" y="11588"/>
                    <a:pt x="21344" y="10942"/>
                  </a:cubicBezTo>
                  <a:cubicBezTo>
                    <a:pt x="21476" y="10295"/>
                    <a:pt x="21476" y="9834"/>
                    <a:pt x="21344" y="9465"/>
                  </a:cubicBezTo>
                  <a:cubicBezTo>
                    <a:pt x="21212" y="9095"/>
                    <a:pt x="20948" y="8819"/>
                    <a:pt x="20499" y="8634"/>
                  </a:cubicBezTo>
                  <a:cubicBezTo>
                    <a:pt x="20050" y="8449"/>
                    <a:pt x="19416" y="8357"/>
                    <a:pt x="18677" y="8680"/>
                  </a:cubicBezTo>
                  <a:cubicBezTo>
                    <a:pt x="17938" y="9003"/>
                    <a:pt x="17093" y="9742"/>
                    <a:pt x="16248" y="10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8" name="Line"/>
            <p:cNvSpPr/>
            <p:nvPr/>
          </p:nvSpPr>
          <p:spPr>
            <a:xfrm>
              <a:off x="8306072" y="400050"/>
              <a:ext cx="171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9" name="Line"/>
            <p:cNvSpPr/>
            <p:nvPr/>
          </p:nvSpPr>
          <p:spPr>
            <a:xfrm>
              <a:off x="8299722" y="476250"/>
              <a:ext cx="1714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" name="Line"/>
            <p:cNvSpPr/>
            <p:nvPr/>
          </p:nvSpPr>
          <p:spPr>
            <a:xfrm>
              <a:off x="8727289" y="349975"/>
              <a:ext cx="124178" cy="246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175" fill="norm" stroke="1" extrusionOk="0">
                  <a:moveTo>
                    <a:pt x="1800" y="4839"/>
                  </a:moveTo>
                  <a:cubicBezTo>
                    <a:pt x="1440" y="8832"/>
                    <a:pt x="1080" y="12825"/>
                    <a:pt x="900" y="15367"/>
                  </a:cubicBezTo>
                  <a:cubicBezTo>
                    <a:pt x="720" y="17908"/>
                    <a:pt x="720" y="18997"/>
                    <a:pt x="540" y="19088"/>
                  </a:cubicBezTo>
                  <a:cubicBezTo>
                    <a:pt x="360" y="19178"/>
                    <a:pt x="0" y="18271"/>
                    <a:pt x="0" y="15911"/>
                  </a:cubicBezTo>
                  <a:cubicBezTo>
                    <a:pt x="0" y="13551"/>
                    <a:pt x="360" y="9740"/>
                    <a:pt x="1980" y="6745"/>
                  </a:cubicBezTo>
                  <a:cubicBezTo>
                    <a:pt x="3600" y="3750"/>
                    <a:pt x="6480" y="1572"/>
                    <a:pt x="8820" y="573"/>
                  </a:cubicBezTo>
                  <a:cubicBezTo>
                    <a:pt x="11160" y="-425"/>
                    <a:pt x="12960" y="-243"/>
                    <a:pt x="15120" y="2116"/>
                  </a:cubicBezTo>
                  <a:cubicBezTo>
                    <a:pt x="17280" y="4476"/>
                    <a:pt x="19800" y="9014"/>
                    <a:pt x="20700" y="12553"/>
                  </a:cubicBezTo>
                  <a:cubicBezTo>
                    <a:pt x="21600" y="16093"/>
                    <a:pt x="20880" y="18634"/>
                    <a:pt x="20160" y="21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1" name="Line"/>
            <p:cNvSpPr/>
            <p:nvPr/>
          </p:nvSpPr>
          <p:spPr>
            <a:xfrm>
              <a:off x="8991872" y="514350"/>
              <a:ext cx="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2" name="Line"/>
            <p:cNvSpPr/>
            <p:nvPr/>
          </p:nvSpPr>
          <p:spPr>
            <a:xfrm>
              <a:off x="9150622" y="288837"/>
              <a:ext cx="266701" cy="32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1029" y="7417"/>
                  </a:moveTo>
                  <a:cubicBezTo>
                    <a:pt x="686" y="10947"/>
                    <a:pt x="343" y="14476"/>
                    <a:pt x="171" y="16594"/>
                  </a:cubicBezTo>
                  <a:cubicBezTo>
                    <a:pt x="0" y="18711"/>
                    <a:pt x="0" y="19417"/>
                    <a:pt x="0" y="20123"/>
                  </a:cubicBezTo>
                  <a:cubicBezTo>
                    <a:pt x="0" y="20829"/>
                    <a:pt x="0" y="21535"/>
                    <a:pt x="86" y="21535"/>
                  </a:cubicBezTo>
                  <a:cubicBezTo>
                    <a:pt x="171" y="21535"/>
                    <a:pt x="343" y="20829"/>
                    <a:pt x="514" y="18570"/>
                  </a:cubicBezTo>
                  <a:cubicBezTo>
                    <a:pt x="686" y="16311"/>
                    <a:pt x="857" y="12500"/>
                    <a:pt x="1200" y="9323"/>
                  </a:cubicBezTo>
                  <a:cubicBezTo>
                    <a:pt x="1543" y="6147"/>
                    <a:pt x="2057" y="3606"/>
                    <a:pt x="2571" y="2053"/>
                  </a:cubicBezTo>
                  <a:cubicBezTo>
                    <a:pt x="3086" y="500"/>
                    <a:pt x="3600" y="-65"/>
                    <a:pt x="4029" y="6"/>
                  </a:cubicBezTo>
                  <a:cubicBezTo>
                    <a:pt x="4457" y="76"/>
                    <a:pt x="4800" y="782"/>
                    <a:pt x="5143" y="1700"/>
                  </a:cubicBezTo>
                  <a:cubicBezTo>
                    <a:pt x="5486" y="2617"/>
                    <a:pt x="5829" y="3747"/>
                    <a:pt x="6343" y="4664"/>
                  </a:cubicBezTo>
                  <a:cubicBezTo>
                    <a:pt x="6857" y="5582"/>
                    <a:pt x="7543" y="6288"/>
                    <a:pt x="9086" y="5723"/>
                  </a:cubicBezTo>
                  <a:cubicBezTo>
                    <a:pt x="10629" y="5159"/>
                    <a:pt x="13029" y="3323"/>
                    <a:pt x="14400" y="2053"/>
                  </a:cubicBezTo>
                  <a:cubicBezTo>
                    <a:pt x="15771" y="782"/>
                    <a:pt x="16114" y="76"/>
                    <a:pt x="16371" y="147"/>
                  </a:cubicBezTo>
                  <a:cubicBezTo>
                    <a:pt x="16629" y="217"/>
                    <a:pt x="16800" y="1064"/>
                    <a:pt x="16971" y="4170"/>
                  </a:cubicBezTo>
                  <a:cubicBezTo>
                    <a:pt x="17143" y="7276"/>
                    <a:pt x="17314" y="12641"/>
                    <a:pt x="17400" y="15888"/>
                  </a:cubicBezTo>
                  <a:cubicBezTo>
                    <a:pt x="17486" y="19135"/>
                    <a:pt x="17486" y="20264"/>
                    <a:pt x="17914" y="20547"/>
                  </a:cubicBezTo>
                  <a:cubicBezTo>
                    <a:pt x="18343" y="20829"/>
                    <a:pt x="19200" y="20264"/>
                    <a:pt x="19886" y="19629"/>
                  </a:cubicBezTo>
                  <a:cubicBezTo>
                    <a:pt x="20571" y="18994"/>
                    <a:pt x="21086" y="18288"/>
                    <a:pt x="21600" y="17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3" name="Line"/>
            <p:cNvSpPr/>
            <p:nvPr/>
          </p:nvSpPr>
          <p:spPr>
            <a:xfrm>
              <a:off x="9457539" y="213448"/>
              <a:ext cx="137584" cy="135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7" fill="norm" stroke="1" extrusionOk="0">
                  <a:moveTo>
                    <a:pt x="1662" y="7252"/>
                  </a:moveTo>
                  <a:cubicBezTo>
                    <a:pt x="1329" y="8888"/>
                    <a:pt x="997" y="10524"/>
                    <a:pt x="665" y="12161"/>
                  </a:cubicBezTo>
                  <a:cubicBezTo>
                    <a:pt x="332" y="13797"/>
                    <a:pt x="0" y="15433"/>
                    <a:pt x="0" y="15433"/>
                  </a:cubicBezTo>
                  <a:cubicBezTo>
                    <a:pt x="0" y="15433"/>
                    <a:pt x="332" y="13797"/>
                    <a:pt x="1495" y="11179"/>
                  </a:cubicBezTo>
                  <a:cubicBezTo>
                    <a:pt x="2658" y="8561"/>
                    <a:pt x="4652" y="4961"/>
                    <a:pt x="6480" y="2670"/>
                  </a:cubicBezTo>
                  <a:cubicBezTo>
                    <a:pt x="8308" y="379"/>
                    <a:pt x="9969" y="-603"/>
                    <a:pt x="12129" y="379"/>
                  </a:cubicBezTo>
                  <a:cubicBezTo>
                    <a:pt x="14289" y="1361"/>
                    <a:pt x="16948" y="4306"/>
                    <a:pt x="18609" y="8070"/>
                  </a:cubicBezTo>
                  <a:cubicBezTo>
                    <a:pt x="20271" y="11833"/>
                    <a:pt x="20935" y="16415"/>
                    <a:pt x="21600" y="209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3" name="Drawing"/>
          <p:cNvGrpSpPr/>
          <p:nvPr/>
        </p:nvGrpSpPr>
        <p:grpSpPr>
          <a:xfrm>
            <a:off x="895350" y="2118092"/>
            <a:ext cx="11860213" cy="7638096"/>
            <a:chOff x="0" y="0"/>
            <a:chExt cx="11860212" cy="7638093"/>
          </a:xfrm>
        </p:grpSpPr>
        <p:sp>
          <p:nvSpPr>
            <p:cNvPr id="616" name="Line"/>
            <p:cNvSpPr/>
            <p:nvPr/>
          </p:nvSpPr>
          <p:spPr>
            <a:xfrm>
              <a:off x="1365317" y="0"/>
              <a:ext cx="165597" cy="739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497" fill="norm" stroke="1" extrusionOk="0">
                  <a:moveTo>
                    <a:pt x="20241" y="5066"/>
                  </a:moveTo>
                  <a:cubicBezTo>
                    <a:pt x="20781" y="3897"/>
                    <a:pt x="21321" y="2728"/>
                    <a:pt x="21051" y="1866"/>
                  </a:cubicBezTo>
                  <a:cubicBezTo>
                    <a:pt x="20781" y="1005"/>
                    <a:pt x="19701" y="451"/>
                    <a:pt x="17811" y="174"/>
                  </a:cubicBezTo>
                  <a:cubicBezTo>
                    <a:pt x="15921" y="-103"/>
                    <a:pt x="13221" y="-103"/>
                    <a:pt x="10251" y="574"/>
                  </a:cubicBezTo>
                  <a:cubicBezTo>
                    <a:pt x="7281" y="1251"/>
                    <a:pt x="4041" y="2605"/>
                    <a:pt x="2151" y="4389"/>
                  </a:cubicBezTo>
                  <a:cubicBezTo>
                    <a:pt x="261" y="6174"/>
                    <a:pt x="-279" y="8389"/>
                    <a:pt x="126" y="10635"/>
                  </a:cubicBezTo>
                  <a:cubicBezTo>
                    <a:pt x="531" y="12882"/>
                    <a:pt x="1881" y="15159"/>
                    <a:pt x="2691" y="16851"/>
                  </a:cubicBezTo>
                  <a:cubicBezTo>
                    <a:pt x="3501" y="18543"/>
                    <a:pt x="3771" y="19651"/>
                    <a:pt x="3366" y="20328"/>
                  </a:cubicBezTo>
                  <a:cubicBezTo>
                    <a:pt x="2961" y="21005"/>
                    <a:pt x="1881" y="21251"/>
                    <a:pt x="801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7" name="Line"/>
            <p:cNvSpPr/>
            <p:nvPr/>
          </p:nvSpPr>
          <p:spPr>
            <a:xfrm>
              <a:off x="1269999" y="504456"/>
              <a:ext cx="2095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73" y="17600"/>
                    <a:pt x="6545" y="13600"/>
                    <a:pt x="10145" y="10000"/>
                  </a:cubicBezTo>
                  <a:cubicBezTo>
                    <a:pt x="13745" y="6400"/>
                    <a:pt x="17673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8" name="Line"/>
            <p:cNvSpPr/>
            <p:nvPr/>
          </p:nvSpPr>
          <p:spPr>
            <a:xfrm>
              <a:off x="1737468" y="127362"/>
              <a:ext cx="180233" cy="610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399" fill="norm" stroke="1" extrusionOk="0">
                  <a:moveTo>
                    <a:pt x="21386" y="85"/>
                  </a:moveTo>
                  <a:cubicBezTo>
                    <a:pt x="19377" y="11"/>
                    <a:pt x="17367" y="-63"/>
                    <a:pt x="15860" y="85"/>
                  </a:cubicBezTo>
                  <a:cubicBezTo>
                    <a:pt x="14353" y="234"/>
                    <a:pt x="13349" y="605"/>
                    <a:pt x="11339" y="1867"/>
                  </a:cubicBezTo>
                  <a:cubicBezTo>
                    <a:pt x="9330" y="3129"/>
                    <a:pt x="6316" y="5281"/>
                    <a:pt x="4056" y="7582"/>
                  </a:cubicBezTo>
                  <a:cubicBezTo>
                    <a:pt x="1795" y="9883"/>
                    <a:pt x="288" y="12333"/>
                    <a:pt x="37" y="14263"/>
                  </a:cubicBezTo>
                  <a:cubicBezTo>
                    <a:pt x="-214" y="16193"/>
                    <a:pt x="791" y="17603"/>
                    <a:pt x="3428" y="18753"/>
                  </a:cubicBezTo>
                  <a:cubicBezTo>
                    <a:pt x="6065" y="19904"/>
                    <a:pt x="10335" y="20795"/>
                    <a:pt x="13098" y="21166"/>
                  </a:cubicBezTo>
                  <a:cubicBezTo>
                    <a:pt x="15860" y="21537"/>
                    <a:pt x="17116" y="21389"/>
                    <a:pt x="18372" y="21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9" name="Line"/>
            <p:cNvSpPr/>
            <p:nvPr/>
          </p:nvSpPr>
          <p:spPr>
            <a:xfrm>
              <a:off x="1944812" y="245947"/>
              <a:ext cx="271338" cy="440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08" fill="norm" stroke="1" extrusionOk="0">
                  <a:moveTo>
                    <a:pt x="15437" y="1145"/>
                  </a:moveTo>
                  <a:cubicBezTo>
                    <a:pt x="14767" y="734"/>
                    <a:pt x="14098" y="322"/>
                    <a:pt x="13344" y="117"/>
                  </a:cubicBezTo>
                  <a:cubicBezTo>
                    <a:pt x="12591" y="-89"/>
                    <a:pt x="11753" y="-89"/>
                    <a:pt x="10246" y="682"/>
                  </a:cubicBezTo>
                  <a:cubicBezTo>
                    <a:pt x="8739" y="1454"/>
                    <a:pt x="6563" y="2997"/>
                    <a:pt x="4972" y="5568"/>
                  </a:cubicBezTo>
                  <a:cubicBezTo>
                    <a:pt x="3381" y="8139"/>
                    <a:pt x="2377" y="11739"/>
                    <a:pt x="1958" y="14414"/>
                  </a:cubicBezTo>
                  <a:cubicBezTo>
                    <a:pt x="1539" y="17088"/>
                    <a:pt x="1707" y="18837"/>
                    <a:pt x="2125" y="19917"/>
                  </a:cubicBezTo>
                  <a:cubicBezTo>
                    <a:pt x="2544" y="20997"/>
                    <a:pt x="3214" y="21408"/>
                    <a:pt x="4637" y="21408"/>
                  </a:cubicBezTo>
                  <a:cubicBezTo>
                    <a:pt x="6060" y="21408"/>
                    <a:pt x="8237" y="20997"/>
                    <a:pt x="10498" y="19402"/>
                  </a:cubicBezTo>
                  <a:cubicBezTo>
                    <a:pt x="12758" y="17808"/>
                    <a:pt x="15102" y="15031"/>
                    <a:pt x="16525" y="12254"/>
                  </a:cubicBezTo>
                  <a:cubicBezTo>
                    <a:pt x="17949" y="9477"/>
                    <a:pt x="18451" y="6699"/>
                    <a:pt x="17530" y="4539"/>
                  </a:cubicBezTo>
                  <a:cubicBezTo>
                    <a:pt x="16609" y="2379"/>
                    <a:pt x="14265" y="837"/>
                    <a:pt x="11586" y="322"/>
                  </a:cubicBezTo>
                  <a:cubicBezTo>
                    <a:pt x="8907" y="-192"/>
                    <a:pt x="5893" y="322"/>
                    <a:pt x="3884" y="1145"/>
                  </a:cubicBezTo>
                  <a:cubicBezTo>
                    <a:pt x="1874" y="1968"/>
                    <a:pt x="870" y="3099"/>
                    <a:pt x="367" y="3974"/>
                  </a:cubicBezTo>
                  <a:cubicBezTo>
                    <a:pt x="-135" y="4848"/>
                    <a:pt x="-135" y="5465"/>
                    <a:pt x="451" y="5877"/>
                  </a:cubicBezTo>
                  <a:cubicBezTo>
                    <a:pt x="1037" y="6288"/>
                    <a:pt x="2209" y="6494"/>
                    <a:pt x="5809" y="6391"/>
                  </a:cubicBezTo>
                  <a:cubicBezTo>
                    <a:pt x="9409" y="6288"/>
                    <a:pt x="15437" y="5877"/>
                    <a:pt x="21465" y="5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0" name="Line"/>
            <p:cNvSpPr/>
            <p:nvPr/>
          </p:nvSpPr>
          <p:spPr>
            <a:xfrm>
              <a:off x="2430831" y="104406"/>
              <a:ext cx="96470" cy="69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95" fill="norm" stroke="1" extrusionOk="0">
                  <a:moveTo>
                    <a:pt x="3088" y="0"/>
                  </a:moveTo>
                  <a:cubicBezTo>
                    <a:pt x="1679" y="1767"/>
                    <a:pt x="271" y="3535"/>
                    <a:pt x="36" y="5695"/>
                  </a:cubicBezTo>
                  <a:cubicBezTo>
                    <a:pt x="-199" y="7855"/>
                    <a:pt x="740" y="10407"/>
                    <a:pt x="2618" y="12829"/>
                  </a:cubicBezTo>
                  <a:cubicBezTo>
                    <a:pt x="4497" y="15251"/>
                    <a:pt x="7314" y="17542"/>
                    <a:pt x="8723" y="18851"/>
                  </a:cubicBezTo>
                  <a:cubicBezTo>
                    <a:pt x="10131" y="20160"/>
                    <a:pt x="10131" y="20487"/>
                    <a:pt x="10836" y="20847"/>
                  </a:cubicBezTo>
                  <a:cubicBezTo>
                    <a:pt x="11540" y="21207"/>
                    <a:pt x="12949" y="21600"/>
                    <a:pt x="14827" y="21469"/>
                  </a:cubicBezTo>
                  <a:cubicBezTo>
                    <a:pt x="16705" y="21338"/>
                    <a:pt x="19053" y="20684"/>
                    <a:pt x="21401" y="20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1" name="Line"/>
            <p:cNvSpPr/>
            <p:nvPr/>
          </p:nvSpPr>
          <p:spPr>
            <a:xfrm>
              <a:off x="2654300" y="326656"/>
              <a:ext cx="25400" cy="35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fill="norm" stroke="1" extrusionOk="0">
                  <a:moveTo>
                    <a:pt x="21600" y="0"/>
                  </a:moveTo>
                  <a:cubicBezTo>
                    <a:pt x="14400" y="5112"/>
                    <a:pt x="7200" y="10225"/>
                    <a:pt x="3600" y="13548"/>
                  </a:cubicBezTo>
                  <a:cubicBezTo>
                    <a:pt x="0" y="16871"/>
                    <a:pt x="0" y="18405"/>
                    <a:pt x="0" y="19555"/>
                  </a:cubicBezTo>
                  <a:cubicBezTo>
                    <a:pt x="0" y="20705"/>
                    <a:pt x="0" y="21472"/>
                    <a:pt x="1800" y="21536"/>
                  </a:cubicBezTo>
                  <a:cubicBezTo>
                    <a:pt x="3600" y="21600"/>
                    <a:pt x="7200" y="20961"/>
                    <a:pt x="10800" y="20194"/>
                  </a:cubicBezTo>
                  <a:cubicBezTo>
                    <a:pt x="14400" y="19427"/>
                    <a:pt x="18000" y="18533"/>
                    <a:pt x="21600" y="176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2" name="Line"/>
            <p:cNvSpPr/>
            <p:nvPr/>
          </p:nvSpPr>
          <p:spPr>
            <a:xfrm>
              <a:off x="2684449" y="261959"/>
              <a:ext cx="180683" cy="429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7" h="21256" fill="norm" stroke="1" extrusionOk="0">
                  <a:moveTo>
                    <a:pt x="181" y="3520"/>
                  </a:moveTo>
                  <a:cubicBezTo>
                    <a:pt x="181" y="2891"/>
                    <a:pt x="181" y="2262"/>
                    <a:pt x="301" y="1685"/>
                  </a:cubicBezTo>
                  <a:cubicBezTo>
                    <a:pt x="421" y="1108"/>
                    <a:pt x="661" y="584"/>
                    <a:pt x="1381" y="269"/>
                  </a:cubicBezTo>
                  <a:cubicBezTo>
                    <a:pt x="2101" y="-45"/>
                    <a:pt x="3301" y="-150"/>
                    <a:pt x="4861" y="322"/>
                  </a:cubicBezTo>
                  <a:cubicBezTo>
                    <a:pt x="6421" y="794"/>
                    <a:pt x="8341" y="1842"/>
                    <a:pt x="11341" y="3887"/>
                  </a:cubicBezTo>
                  <a:cubicBezTo>
                    <a:pt x="14341" y="5932"/>
                    <a:pt x="18421" y="8972"/>
                    <a:pt x="19861" y="11646"/>
                  </a:cubicBezTo>
                  <a:cubicBezTo>
                    <a:pt x="21301" y="14320"/>
                    <a:pt x="20101" y="16627"/>
                    <a:pt x="17821" y="18252"/>
                  </a:cubicBezTo>
                  <a:cubicBezTo>
                    <a:pt x="15541" y="19877"/>
                    <a:pt x="12181" y="20821"/>
                    <a:pt x="8941" y="21135"/>
                  </a:cubicBezTo>
                  <a:cubicBezTo>
                    <a:pt x="5701" y="21450"/>
                    <a:pt x="2581" y="21135"/>
                    <a:pt x="1141" y="20349"/>
                  </a:cubicBezTo>
                  <a:cubicBezTo>
                    <a:pt x="-299" y="19563"/>
                    <a:pt x="-59" y="18304"/>
                    <a:pt x="181" y="17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3" name="Line"/>
            <p:cNvSpPr/>
            <p:nvPr/>
          </p:nvSpPr>
          <p:spPr>
            <a:xfrm>
              <a:off x="2952750" y="197211"/>
              <a:ext cx="135706" cy="529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527" fill="norm" stroke="1" extrusionOk="0">
                  <a:moveTo>
                    <a:pt x="2945" y="615"/>
                  </a:moveTo>
                  <a:cubicBezTo>
                    <a:pt x="3927" y="271"/>
                    <a:pt x="4909" y="-73"/>
                    <a:pt x="6218" y="13"/>
                  </a:cubicBezTo>
                  <a:cubicBezTo>
                    <a:pt x="7527" y="99"/>
                    <a:pt x="9164" y="615"/>
                    <a:pt x="11782" y="2078"/>
                  </a:cubicBezTo>
                  <a:cubicBezTo>
                    <a:pt x="14400" y="3541"/>
                    <a:pt x="18000" y="5951"/>
                    <a:pt x="19800" y="8403"/>
                  </a:cubicBezTo>
                  <a:cubicBezTo>
                    <a:pt x="21600" y="10856"/>
                    <a:pt x="21600" y="13352"/>
                    <a:pt x="18000" y="15546"/>
                  </a:cubicBezTo>
                  <a:cubicBezTo>
                    <a:pt x="14400" y="17741"/>
                    <a:pt x="7200" y="19634"/>
                    <a:pt x="0" y="2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4" name="Line"/>
            <p:cNvSpPr/>
            <p:nvPr/>
          </p:nvSpPr>
          <p:spPr>
            <a:xfrm>
              <a:off x="3473449" y="536206"/>
              <a:ext cx="133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5" name="Line"/>
            <p:cNvSpPr/>
            <p:nvPr/>
          </p:nvSpPr>
          <p:spPr>
            <a:xfrm>
              <a:off x="3506967" y="618756"/>
              <a:ext cx="150633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600" fill="norm" stroke="1" extrusionOk="0">
                  <a:moveTo>
                    <a:pt x="2416" y="0"/>
                  </a:moveTo>
                  <a:cubicBezTo>
                    <a:pt x="936" y="4114"/>
                    <a:pt x="-543" y="8229"/>
                    <a:pt x="197" y="9771"/>
                  </a:cubicBezTo>
                  <a:cubicBezTo>
                    <a:pt x="936" y="11314"/>
                    <a:pt x="3895" y="10286"/>
                    <a:pt x="7742" y="11829"/>
                  </a:cubicBezTo>
                  <a:cubicBezTo>
                    <a:pt x="11589" y="13371"/>
                    <a:pt x="16323" y="17486"/>
                    <a:pt x="210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6" name="Line"/>
            <p:cNvSpPr/>
            <p:nvPr/>
          </p:nvSpPr>
          <p:spPr>
            <a:xfrm>
              <a:off x="4242441" y="388780"/>
              <a:ext cx="175635" cy="269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132" fill="norm" stroke="1" extrusionOk="0">
                  <a:moveTo>
                    <a:pt x="3779" y="5093"/>
                  </a:moveTo>
                  <a:cubicBezTo>
                    <a:pt x="3265" y="9081"/>
                    <a:pt x="2751" y="13068"/>
                    <a:pt x="2365" y="15478"/>
                  </a:cubicBezTo>
                  <a:cubicBezTo>
                    <a:pt x="1979" y="17887"/>
                    <a:pt x="1722" y="18718"/>
                    <a:pt x="1336" y="19548"/>
                  </a:cubicBezTo>
                  <a:cubicBezTo>
                    <a:pt x="951" y="20379"/>
                    <a:pt x="436" y="21210"/>
                    <a:pt x="179" y="21127"/>
                  </a:cubicBezTo>
                  <a:cubicBezTo>
                    <a:pt x="-78" y="21044"/>
                    <a:pt x="-78" y="20047"/>
                    <a:pt x="308" y="17139"/>
                  </a:cubicBezTo>
                  <a:cubicBezTo>
                    <a:pt x="693" y="14232"/>
                    <a:pt x="1465" y="9413"/>
                    <a:pt x="2751" y="6090"/>
                  </a:cubicBezTo>
                  <a:cubicBezTo>
                    <a:pt x="4036" y="2767"/>
                    <a:pt x="5836" y="939"/>
                    <a:pt x="7893" y="275"/>
                  </a:cubicBezTo>
                  <a:cubicBezTo>
                    <a:pt x="9951" y="-390"/>
                    <a:pt x="12265" y="108"/>
                    <a:pt x="14579" y="2268"/>
                  </a:cubicBezTo>
                  <a:cubicBezTo>
                    <a:pt x="16893" y="4428"/>
                    <a:pt x="19208" y="8250"/>
                    <a:pt x="20365" y="10659"/>
                  </a:cubicBezTo>
                  <a:cubicBezTo>
                    <a:pt x="21522" y="13068"/>
                    <a:pt x="21522" y="14065"/>
                    <a:pt x="21008" y="15395"/>
                  </a:cubicBezTo>
                  <a:cubicBezTo>
                    <a:pt x="20493" y="16724"/>
                    <a:pt x="19465" y="18385"/>
                    <a:pt x="19079" y="19216"/>
                  </a:cubicBezTo>
                  <a:cubicBezTo>
                    <a:pt x="18693" y="20047"/>
                    <a:pt x="18951" y="20047"/>
                    <a:pt x="19208" y="200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7" name="Line"/>
            <p:cNvSpPr/>
            <p:nvPr/>
          </p:nvSpPr>
          <p:spPr>
            <a:xfrm>
              <a:off x="4514850" y="548906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8" name="Line"/>
            <p:cNvSpPr/>
            <p:nvPr/>
          </p:nvSpPr>
          <p:spPr>
            <a:xfrm>
              <a:off x="4732866" y="235640"/>
              <a:ext cx="315385" cy="364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2899" y="7945"/>
                  </a:moveTo>
                  <a:cubicBezTo>
                    <a:pt x="2174" y="11048"/>
                    <a:pt x="1450" y="14152"/>
                    <a:pt x="1015" y="16138"/>
                  </a:cubicBezTo>
                  <a:cubicBezTo>
                    <a:pt x="580" y="18124"/>
                    <a:pt x="435" y="18993"/>
                    <a:pt x="290" y="19862"/>
                  </a:cubicBezTo>
                  <a:cubicBezTo>
                    <a:pt x="145" y="20731"/>
                    <a:pt x="0" y="21600"/>
                    <a:pt x="0" y="21352"/>
                  </a:cubicBezTo>
                  <a:cubicBezTo>
                    <a:pt x="0" y="21103"/>
                    <a:pt x="145" y="19738"/>
                    <a:pt x="507" y="17069"/>
                  </a:cubicBezTo>
                  <a:cubicBezTo>
                    <a:pt x="870" y="14400"/>
                    <a:pt x="1450" y="10428"/>
                    <a:pt x="1885" y="7759"/>
                  </a:cubicBezTo>
                  <a:cubicBezTo>
                    <a:pt x="2319" y="5090"/>
                    <a:pt x="2609" y="3724"/>
                    <a:pt x="2899" y="2731"/>
                  </a:cubicBezTo>
                  <a:cubicBezTo>
                    <a:pt x="3189" y="1738"/>
                    <a:pt x="3479" y="1117"/>
                    <a:pt x="3987" y="683"/>
                  </a:cubicBezTo>
                  <a:cubicBezTo>
                    <a:pt x="4494" y="248"/>
                    <a:pt x="5219" y="0"/>
                    <a:pt x="5799" y="248"/>
                  </a:cubicBezTo>
                  <a:cubicBezTo>
                    <a:pt x="6379" y="497"/>
                    <a:pt x="6813" y="1241"/>
                    <a:pt x="7248" y="2234"/>
                  </a:cubicBezTo>
                  <a:cubicBezTo>
                    <a:pt x="7683" y="3228"/>
                    <a:pt x="8118" y="4469"/>
                    <a:pt x="8553" y="5400"/>
                  </a:cubicBezTo>
                  <a:cubicBezTo>
                    <a:pt x="8988" y="6331"/>
                    <a:pt x="9423" y="6952"/>
                    <a:pt x="10003" y="7386"/>
                  </a:cubicBezTo>
                  <a:cubicBezTo>
                    <a:pt x="10583" y="7821"/>
                    <a:pt x="11307" y="8069"/>
                    <a:pt x="12250" y="7697"/>
                  </a:cubicBezTo>
                  <a:cubicBezTo>
                    <a:pt x="13192" y="7324"/>
                    <a:pt x="14352" y="6331"/>
                    <a:pt x="15294" y="5152"/>
                  </a:cubicBezTo>
                  <a:cubicBezTo>
                    <a:pt x="16236" y="3972"/>
                    <a:pt x="16961" y="2607"/>
                    <a:pt x="17541" y="1614"/>
                  </a:cubicBezTo>
                  <a:cubicBezTo>
                    <a:pt x="18121" y="621"/>
                    <a:pt x="18556" y="0"/>
                    <a:pt x="18773" y="0"/>
                  </a:cubicBezTo>
                  <a:cubicBezTo>
                    <a:pt x="18991" y="0"/>
                    <a:pt x="18991" y="621"/>
                    <a:pt x="19063" y="2917"/>
                  </a:cubicBezTo>
                  <a:cubicBezTo>
                    <a:pt x="19136" y="5214"/>
                    <a:pt x="19281" y="9186"/>
                    <a:pt x="19353" y="12166"/>
                  </a:cubicBezTo>
                  <a:cubicBezTo>
                    <a:pt x="19426" y="15145"/>
                    <a:pt x="19426" y="17131"/>
                    <a:pt x="19426" y="18497"/>
                  </a:cubicBezTo>
                  <a:cubicBezTo>
                    <a:pt x="19426" y="19862"/>
                    <a:pt x="19426" y="20607"/>
                    <a:pt x="19715" y="20545"/>
                  </a:cubicBezTo>
                  <a:cubicBezTo>
                    <a:pt x="20005" y="20483"/>
                    <a:pt x="20585" y="19614"/>
                    <a:pt x="20948" y="18434"/>
                  </a:cubicBezTo>
                  <a:cubicBezTo>
                    <a:pt x="21310" y="17255"/>
                    <a:pt x="21455" y="15766"/>
                    <a:pt x="21600" y="14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9" name="Line"/>
            <p:cNvSpPr/>
            <p:nvPr/>
          </p:nvSpPr>
          <p:spPr>
            <a:xfrm>
              <a:off x="5105400" y="61663"/>
              <a:ext cx="114300" cy="17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0" y="9822"/>
                  </a:moveTo>
                  <a:cubicBezTo>
                    <a:pt x="0" y="12907"/>
                    <a:pt x="0" y="15993"/>
                    <a:pt x="800" y="15222"/>
                  </a:cubicBezTo>
                  <a:cubicBezTo>
                    <a:pt x="1600" y="14450"/>
                    <a:pt x="3200" y="9822"/>
                    <a:pt x="4400" y="6864"/>
                  </a:cubicBezTo>
                  <a:cubicBezTo>
                    <a:pt x="5600" y="3907"/>
                    <a:pt x="6400" y="2622"/>
                    <a:pt x="7600" y="1593"/>
                  </a:cubicBezTo>
                  <a:cubicBezTo>
                    <a:pt x="8800" y="564"/>
                    <a:pt x="10400" y="-207"/>
                    <a:pt x="12000" y="50"/>
                  </a:cubicBezTo>
                  <a:cubicBezTo>
                    <a:pt x="13600" y="307"/>
                    <a:pt x="15200" y="1593"/>
                    <a:pt x="16800" y="5322"/>
                  </a:cubicBezTo>
                  <a:cubicBezTo>
                    <a:pt x="18400" y="9050"/>
                    <a:pt x="20000" y="15222"/>
                    <a:pt x="21600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0" name="Line"/>
            <p:cNvSpPr/>
            <p:nvPr/>
          </p:nvSpPr>
          <p:spPr>
            <a:xfrm>
              <a:off x="4180195" y="777506"/>
              <a:ext cx="937906" cy="13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478" fill="norm" stroke="1" extrusionOk="0">
                  <a:moveTo>
                    <a:pt x="832" y="20935"/>
                  </a:moveTo>
                  <a:cubicBezTo>
                    <a:pt x="442" y="21268"/>
                    <a:pt x="53" y="21600"/>
                    <a:pt x="5" y="21434"/>
                  </a:cubicBezTo>
                  <a:cubicBezTo>
                    <a:pt x="-44" y="21268"/>
                    <a:pt x="248" y="20603"/>
                    <a:pt x="1245" y="18942"/>
                  </a:cubicBezTo>
                  <a:cubicBezTo>
                    <a:pt x="2242" y="17280"/>
                    <a:pt x="3945" y="14622"/>
                    <a:pt x="5794" y="12129"/>
                  </a:cubicBezTo>
                  <a:cubicBezTo>
                    <a:pt x="7642" y="9637"/>
                    <a:pt x="9637" y="7311"/>
                    <a:pt x="11607" y="5982"/>
                  </a:cubicBezTo>
                  <a:cubicBezTo>
                    <a:pt x="13578" y="4652"/>
                    <a:pt x="15524" y="4320"/>
                    <a:pt x="17080" y="3988"/>
                  </a:cubicBezTo>
                  <a:cubicBezTo>
                    <a:pt x="18637" y="3655"/>
                    <a:pt x="19805" y="3323"/>
                    <a:pt x="20486" y="2658"/>
                  </a:cubicBezTo>
                  <a:cubicBezTo>
                    <a:pt x="21167" y="1994"/>
                    <a:pt x="21361" y="997"/>
                    <a:pt x="2155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1" name="Line"/>
            <p:cNvSpPr/>
            <p:nvPr/>
          </p:nvSpPr>
          <p:spPr>
            <a:xfrm>
              <a:off x="4416180" y="1135674"/>
              <a:ext cx="289171" cy="383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146" fill="norm" stroke="1" extrusionOk="0">
                  <a:moveTo>
                    <a:pt x="15863" y="3712"/>
                  </a:moveTo>
                  <a:cubicBezTo>
                    <a:pt x="15232" y="3128"/>
                    <a:pt x="14602" y="2544"/>
                    <a:pt x="13656" y="2252"/>
                  </a:cubicBezTo>
                  <a:cubicBezTo>
                    <a:pt x="12710" y="1960"/>
                    <a:pt x="11448" y="1960"/>
                    <a:pt x="9872" y="2719"/>
                  </a:cubicBezTo>
                  <a:cubicBezTo>
                    <a:pt x="8295" y="3478"/>
                    <a:pt x="6403" y="4996"/>
                    <a:pt x="4748" y="7273"/>
                  </a:cubicBezTo>
                  <a:cubicBezTo>
                    <a:pt x="3092" y="9550"/>
                    <a:pt x="1673" y="12585"/>
                    <a:pt x="885" y="14687"/>
                  </a:cubicBezTo>
                  <a:cubicBezTo>
                    <a:pt x="97" y="16788"/>
                    <a:pt x="-61" y="17956"/>
                    <a:pt x="18" y="18832"/>
                  </a:cubicBezTo>
                  <a:cubicBezTo>
                    <a:pt x="97" y="19707"/>
                    <a:pt x="412" y="20291"/>
                    <a:pt x="964" y="20700"/>
                  </a:cubicBezTo>
                  <a:cubicBezTo>
                    <a:pt x="1516" y="21108"/>
                    <a:pt x="2304" y="21342"/>
                    <a:pt x="4354" y="20933"/>
                  </a:cubicBezTo>
                  <a:cubicBezTo>
                    <a:pt x="6403" y="20525"/>
                    <a:pt x="9714" y="19474"/>
                    <a:pt x="12316" y="18073"/>
                  </a:cubicBezTo>
                  <a:cubicBezTo>
                    <a:pt x="14917" y="16672"/>
                    <a:pt x="16809" y="14920"/>
                    <a:pt x="17834" y="12585"/>
                  </a:cubicBezTo>
                  <a:cubicBezTo>
                    <a:pt x="18859" y="10250"/>
                    <a:pt x="19016" y="7331"/>
                    <a:pt x="18386" y="5054"/>
                  </a:cubicBezTo>
                  <a:cubicBezTo>
                    <a:pt x="17755" y="2778"/>
                    <a:pt x="16336" y="1143"/>
                    <a:pt x="14286" y="443"/>
                  </a:cubicBezTo>
                  <a:cubicBezTo>
                    <a:pt x="12237" y="-258"/>
                    <a:pt x="9557" y="-24"/>
                    <a:pt x="7507" y="443"/>
                  </a:cubicBezTo>
                  <a:cubicBezTo>
                    <a:pt x="5457" y="910"/>
                    <a:pt x="4038" y="1610"/>
                    <a:pt x="3092" y="2311"/>
                  </a:cubicBezTo>
                  <a:cubicBezTo>
                    <a:pt x="2146" y="3011"/>
                    <a:pt x="1673" y="3712"/>
                    <a:pt x="1358" y="4471"/>
                  </a:cubicBezTo>
                  <a:cubicBezTo>
                    <a:pt x="1043" y="5230"/>
                    <a:pt x="885" y="6047"/>
                    <a:pt x="1121" y="6631"/>
                  </a:cubicBezTo>
                  <a:cubicBezTo>
                    <a:pt x="1358" y="7214"/>
                    <a:pt x="1989" y="7565"/>
                    <a:pt x="3881" y="7681"/>
                  </a:cubicBezTo>
                  <a:cubicBezTo>
                    <a:pt x="5773" y="7798"/>
                    <a:pt x="8926" y="7681"/>
                    <a:pt x="12079" y="7039"/>
                  </a:cubicBezTo>
                  <a:cubicBezTo>
                    <a:pt x="15232" y="6397"/>
                    <a:pt x="18386" y="5230"/>
                    <a:pt x="21539" y="4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2" name="Line"/>
            <p:cNvSpPr/>
            <p:nvPr/>
          </p:nvSpPr>
          <p:spPr>
            <a:xfrm>
              <a:off x="4759036" y="1007780"/>
              <a:ext cx="105064" cy="163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110" fill="norm" stroke="1" extrusionOk="0">
                  <a:moveTo>
                    <a:pt x="2003" y="8806"/>
                  </a:moveTo>
                  <a:cubicBezTo>
                    <a:pt x="1139" y="11540"/>
                    <a:pt x="275" y="14275"/>
                    <a:pt x="59" y="16599"/>
                  </a:cubicBezTo>
                  <a:cubicBezTo>
                    <a:pt x="-157" y="18923"/>
                    <a:pt x="275" y="20837"/>
                    <a:pt x="491" y="20837"/>
                  </a:cubicBezTo>
                  <a:cubicBezTo>
                    <a:pt x="707" y="20837"/>
                    <a:pt x="707" y="18923"/>
                    <a:pt x="1571" y="15915"/>
                  </a:cubicBezTo>
                  <a:cubicBezTo>
                    <a:pt x="2435" y="12907"/>
                    <a:pt x="4163" y="8806"/>
                    <a:pt x="5675" y="6072"/>
                  </a:cubicBezTo>
                  <a:cubicBezTo>
                    <a:pt x="7187" y="3338"/>
                    <a:pt x="8483" y="1971"/>
                    <a:pt x="10211" y="1014"/>
                  </a:cubicBezTo>
                  <a:cubicBezTo>
                    <a:pt x="11939" y="57"/>
                    <a:pt x="14099" y="-490"/>
                    <a:pt x="15611" y="604"/>
                  </a:cubicBezTo>
                  <a:cubicBezTo>
                    <a:pt x="17123" y="1697"/>
                    <a:pt x="17987" y="4432"/>
                    <a:pt x="18851" y="8123"/>
                  </a:cubicBezTo>
                  <a:cubicBezTo>
                    <a:pt x="19715" y="11814"/>
                    <a:pt x="20579" y="16462"/>
                    <a:pt x="21443" y="21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3" name="Line"/>
            <p:cNvSpPr/>
            <p:nvPr/>
          </p:nvSpPr>
          <p:spPr>
            <a:xfrm>
              <a:off x="4940299" y="1075956"/>
              <a:ext cx="1206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37" y="15600"/>
                    <a:pt x="2274" y="9600"/>
                    <a:pt x="4926" y="6600"/>
                  </a:cubicBezTo>
                  <a:cubicBezTo>
                    <a:pt x="7579" y="3600"/>
                    <a:pt x="11747" y="3600"/>
                    <a:pt x="14779" y="3000"/>
                  </a:cubicBezTo>
                  <a:cubicBezTo>
                    <a:pt x="17811" y="2400"/>
                    <a:pt x="19705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" name="Line"/>
            <p:cNvSpPr/>
            <p:nvPr/>
          </p:nvSpPr>
          <p:spPr>
            <a:xfrm>
              <a:off x="5009586" y="1012456"/>
              <a:ext cx="19615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700"/>
                    <a:pt x="-1585" y="11400"/>
                    <a:pt x="575" y="15000"/>
                  </a:cubicBezTo>
                  <a:cubicBezTo>
                    <a:pt x="2735" y="18600"/>
                    <a:pt x="11375" y="2010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" name="Line"/>
            <p:cNvSpPr/>
            <p:nvPr/>
          </p:nvSpPr>
          <p:spPr>
            <a:xfrm>
              <a:off x="5168900" y="974356"/>
              <a:ext cx="3810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717"/>
                    <a:pt x="9600" y="9434"/>
                    <a:pt x="13200" y="13034"/>
                  </a:cubicBezTo>
                  <a:cubicBezTo>
                    <a:pt x="16800" y="16634"/>
                    <a:pt x="19200" y="1911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" name="Line"/>
            <p:cNvSpPr/>
            <p:nvPr/>
          </p:nvSpPr>
          <p:spPr>
            <a:xfrm>
              <a:off x="450850" y="1774456"/>
              <a:ext cx="8305800" cy="374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9" fill="norm" stroke="1" extrusionOk="0">
                  <a:moveTo>
                    <a:pt x="0" y="20502"/>
                  </a:moveTo>
                  <a:cubicBezTo>
                    <a:pt x="171" y="20502"/>
                    <a:pt x="341" y="20502"/>
                    <a:pt x="520" y="20624"/>
                  </a:cubicBezTo>
                  <a:cubicBezTo>
                    <a:pt x="699" y="20746"/>
                    <a:pt x="886" y="20990"/>
                    <a:pt x="1076" y="21173"/>
                  </a:cubicBezTo>
                  <a:cubicBezTo>
                    <a:pt x="1266" y="21356"/>
                    <a:pt x="1459" y="21478"/>
                    <a:pt x="1654" y="21539"/>
                  </a:cubicBezTo>
                  <a:cubicBezTo>
                    <a:pt x="1850" y="21600"/>
                    <a:pt x="2048" y="21600"/>
                    <a:pt x="2265" y="21478"/>
                  </a:cubicBezTo>
                  <a:cubicBezTo>
                    <a:pt x="2483" y="21356"/>
                    <a:pt x="2719" y="21112"/>
                    <a:pt x="2934" y="20807"/>
                  </a:cubicBezTo>
                  <a:cubicBezTo>
                    <a:pt x="3149" y="20502"/>
                    <a:pt x="3341" y="20136"/>
                    <a:pt x="3534" y="19769"/>
                  </a:cubicBezTo>
                  <a:cubicBezTo>
                    <a:pt x="3727" y="19403"/>
                    <a:pt x="3919" y="19037"/>
                    <a:pt x="4126" y="18671"/>
                  </a:cubicBezTo>
                  <a:cubicBezTo>
                    <a:pt x="4332" y="18305"/>
                    <a:pt x="4552" y="17939"/>
                    <a:pt x="4781" y="17634"/>
                  </a:cubicBezTo>
                  <a:cubicBezTo>
                    <a:pt x="5009" y="17329"/>
                    <a:pt x="5246" y="17085"/>
                    <a:pt x="5444" y="16841"/>
                  </a:cubicBezTo>
                  <a:cubicBezTo>
                    <a:pt x="5642" y="16597"/>
                    <a:pt x="5802" y="16353"/>
                    <a:pt x="5970" y="16169"/>
                  </a:cubicBezTo>
                  <a:cubicBezTo>
                    <a:pt x="6138" y="15986"/>
                    <a:pt x="6314" y="15864"/>
                    <a:pt x="6495" y="15681"/>
                  </a:cubicBezTo>
                  <a:cubicBezTo>
                    <a:pt x="6677" y="15498"/>
                    <a:pt x="6864" y="15254"/>
                    <a:pt x="7049" y="15010"/>
                  </a:cubicBezTo>
                  <a:cubicBezTo>
                    <a:pt x="7233" y="14766"/>
                    <a:pt x="7415" y="14522"/>
                    <a:pt x="7607" y="14339"/>
                  </a:cubicBezTo>
                  <a:cubicBezTo>
                    <a:pt x="7800" y="14156"/>
                    <a:pt x="8004" y="14034"/>
                    <a:pt x="8202" y="13912"/>
                  </a:cubicBezTo>
                  <a:cubicBezTo>
                    <a:pt x="8400" y="13790"/>
                    <a:pt x="8593" y="13668"/>
                    <a:pt x="8791" y="13485"/>
                  </a:cubicBezTo>
                  <a:cubicBezTo>
                    <a:pt x="8989" y="13302"/>
                    <a:pt x="9193" y="13058"/>
                    <a:pt x="9388" y="12814"/>
                  </a:cubicBezTo>
                  <a:cubicBezTo>
                    <a:pt x="9583" y="12569"/>
                    <a:pt x="9771" y="12325"/>
                    <a:pt x="9972" y="12081"/>
                  </a:cubicBezTo>
                  <a:cubicBezTo>
                    <a:pt x="10172" y="11837"/>
                    <a:pt x="10387" y="11593"/>
                    <a:pt x="10596" y="11410"/>
                  </a:cubicBezTo>
                  <a:cubicBezTo>
                    <a:pt x="10806" y="11227"/>
                    <a:pt x="11009" y="11105"/>
                    <a:pt x="11216" y="10922"/>
                  </a:cubicBezTo>
                  <a:cubicBezTo>
                    <a:pt x="11422" y="10739"/>
                    <a:pt x="11631" y="10495"/>
                    <a:pt x="11835" y="10251"/>
                  </a:cubicBezTo>
                  <a:cubicBezTo>
                    <a:pt x="12039" y="10007"/>
                    <a:pt x="12237" y="9763"/>
                    <a:pt x="12443" y="9519"/>
                  </a:cubicBezTo>
                  <a:cubicBezTo>
                    <a:pt x="12650" y="9275"/>
                    <a:pt x="12864" y="9031"/>
                    <a:pt x="13073" y="8725"/>
                  </a:cubicBezTo>
                  <a:cubicBezTo>
                    <a:pt x="13283" y="8420"/>
                    <a:pt x="13486" y="8054"/>
                    <a:pt x="13693" y="7749"/>
                  </a:cubicBezTo>
                  <a:cubicBezTo>
                    <a:pt x="13899" y="7444"/>
                    <a:pt x="14108" y="7200"/>
                    <a:pt x="14309" y="6956"/>
                  </a:cubicBezTo>
                  <a:cubicBezTo>
                    <a:pt x="14510" y="6712"/>
                    <a:pt x="14703" y="6468"/>
                    <a:pt x="14904" y="6163"/>
                  </a:cubicBezTo>
                  <a:cubicBezTo>
                    <a:pt x="15105" y="5858"/>
                    <a:pt x="15314" y="5492"/>
                    <a:pt x="15515" y="5186"/>
                  </a:cubicBezTo>
                  <a:cubicBezTo>
                    <a:pt x="15716" y="4881"/>
                    <a:pt x="15908" y="4637"/>
                    <a:pt x="16098" y="4393"/>
                  </a:cubicBezTo>
                  <a:cubicBezTo>
                    <a:pt x="16288" y="4149"/>
                    <a:pt x="16475" y="3905"/>
                    <a:pt x="16662" y="3661"/>
                  </a:cubicBezTo>
                  <a:cubicBezTo>
                    <a:pt x="16850" y="3417"/>
                    <a:pt x="17037" y="3173"/>
                    <a:pt x="17221" y="2929"/>
                  </a:cubicBezTo>
                  <a:cubicBezTo>
                    <a:pt x="17406" y="2685"/>
                    <a:pt x="17587" y="2441"/>
                    <a:pt x="17769" y="2197"/>
                  </a:cubicBezTo>
                  <a:cubicBezTo>
                    <a:pt x="17950" y="1953"/>
                    <a:pt x="18132" y="1708"/>
                    <a:pt x="18311" y="1525"/>
                  </a:cubicBezTo>
                  <a:cubicBezTo>
                    <a:pt x="18490" y="1342"/>
                    <a:pt x="18666" y="1220"/>
                    <a:pt x="18845" y="1037"/>
                  </a:cubicBezTo>
                  <a:cubicBezTo>
                    <a:pt x="19024" y="854"/>
                    <a:pt x="19206" y="610"/>
                    <a:pt x="19426" y="427"/>
                  </a:cubicBezTo>
                  <a:cubicBezTo>
                    <a:pt x="19646" y="244"/>
                    <a:pt x="19905" y="122"/>
                    <a:pt x="20155" y="61"/>
                  </a:cubicBezTo>
                  <a:cubicBezTo>
                    <a:pt x="20406" y="0"/>
                    <a:pt x="20648" y="0"/>
                    <a:pt x="20887" y="0"/>
                  </a:cubicBezTo>
                  <a:cubicBezTo>
                    <a:pt x="21127" y="0"/>
                    <a:pt x="2136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" name="Line"/>
            <p:cNvSpPr/>
            <p:nvPr/>
          </p:nvSpPr>
          <p:spPr>
            <a:xfrm>
              <a:off x="1454150" y="2372415"/>
              <a:ext cx="254000" cy="438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8" fill="norm" stroke="1" extrusionOk="0">
                  <a:moveTo>
                    <a:pt x="21600" y="1188"/>
                  </a:moveTo>
                  <a:cubicBezTo>
                    <a:pt x="21060" y="775"/>
                    <a:pt x="20520" y="361"/>
                    <a:pt x="19080" y="155"/>
                  </a:cubicBezTo>
                  <a:cubicBezTo>
                    <a:pt x="17640" y="-52"/>
                    <a:pt x="15300" y="-52"/>
                    <a:pt x="12510" y="155"/>
                  </a:cubicBezTo>
                  <a:cubicBezTo>
                    <a:pt x="9720" y="361"/>
                    <a:pt x="6480" y="775"/>
                    <a:pt x="4320" y="1137"/>
                  </a:cubicBezTo>
                  <a:cubicBezTo>
                    <a:pt x="2160" y="1498"/>
                    <a:pt x="1080" y="1808"/>
                    <a:pt x="540" y="2273"/>
                  </a:cubicBezTo>
                  <a:cubicBezTo>
                    <a:pt x="0" y="2738"/>
                    <a:pt x="0" y="3359"/>
                    <a:pt x="0" y="5684"/>
                  </a:cubicBezTo>
                  <a:cubicBezTo>
                    <a:pt x="0" y="8009"/>
                    <a:pt x="0" y="12040"/>
                    <a:pt x="0" y="14675"/>
                  </a:cubicBezTo>
                  <a:cubicBezTo>
                    <a:pt x="0" y="17311"/>
                    <a:pt x="0" y="18551"/>
                    <a:pt x="0" y="19429"/>
                  </a:cubicBezTo>
                  <a:cubicBezTo>
                    <a:pt x="0" y="20308"/>
                    <a:pt x="0" y="20825"/>
                    <a:pt x="450" y="21135"/>
                  </a:cubicBezTo>
                  <a:cubicBezTo>
                    <a:pt x="900" y="21445"/>
                    <a:pt x="1800" y="21548"/>
                    <a:pt x="4410" y="21135"/>
                  </a:cubicBezTo>
                  <a:cubicBezTo>
                    <a:pt x="7020" y="20721"/>
                    <a:pt x="11340" y="19791"/>
                    <a:pt x="15660" y="188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" name="Line"/>
            <p:cNvSpPr/>
            <p:nvPr/>
          </p:nvSpPr>
          <p:spPr>
            <a:xfrm>
              <a:off x="1723415" y="2523405"/>
              <a:ext cx="238735" cy="187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056" fill="norm" stroke="1" extrusionOk="0">
                  <a:moveTo>
                    <a:pt x="15117" y="3600"/>
                  </a:moveTo>
                  <a:cubicBezTo>
                    <a:pt x="14738" y="2413"/>
                    <a:pt x="14359" y="1227"/>
                    <a:pt x="12938" y="514"/>
                  </a:cubicBezTo>
                  <a:cubicBezTo>
                    <a:pt x="11517" y="-198"/>
                    <a:pt x="9054" y="-435"/>
                    <a:pt x="6686" y="1583"/>
                  </a:cubicBezTo>
                  <a:cubicBezTo>
                    <a:pt x="4317" y="3600"/>
                    <a:pt x="2044" y="7873"/>
                    <a:pt x="907" y="11077"/>
                  </a:cubicBezTo>
                  <a:cubicBezTo>
                    <a:pt x="-230" y="14281"/>
                    <a:pt x="-230" y="16418"/>
                    <a:pt x="528" y="18079"/>
                  </a:cubicBezTo>
                  <a:cubicBezTo>
                    <a:pt x="1286" y="19741"/>
                    <a:pt x="2802" y="20928"/>
                    <a:pt x="4412" y="21046"/>
                  </a:cubicBezTo>
                  <a:cubicBezTo>
                    <a:pt x="6023" y="21165"/>
                    <a:pt x="7728" y="20216"/>
                    <a:pt x="9528" y="17486"/>
                  </a:cubicBezTo>
                  <a:cubicBezTo>
                    <a:pt x="11328" y="14756"/>
                    <a:pt x="13223" y="10246"/>
                    <a:pt x="14359" y="7279"/>
                  </a:cubicBezTo>
                  <a:cubicBezTo>
                    <a:pt x="15496" y="4312"/>
                    <a:pt x="15875" y="2888"/>
                    <a:pt x="16065" y="2769"/>
                  </a:cubicBezTo>
                  <a:cubicBezTo>
                    <a:pt x="16254" y="2651"/>
                    <a:pt x="16254" y="3838"/>
                    <a:pt x="16349" y="5618"/>
                  </a:cubicBezTo>
                  <a:cubicBezTo>
                    <a:pt x="16444" y="7398"/>
                    <a:pt x="16633" y="9772"/>
                    <a:pt x="17486" y="11552"/>
                  </a:cubicBezTo>
                  <a:cubicBezTo>
                    <a:pt x="18338" y="13332"/>
                    <a:pt x="19854" y="14519"/>
                    <a:pt x="21370" y="157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9" name="Line"/>
            <p:cNvSpPr/>
            <p:nvPr/>
          </p:nvSpPr>
          <p:spPr>
            <a:xfrm>
              <a:off x="2190749" y="2701556"/>
              <a:ext cx="825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0" name="Line"/>
            <p:cNvSpPr/>
            <p:nvPr/>
          </p:nvSpPr>
          <p:spPr>
            <a:xfrm>
              <a:off x="2477029" y="2365006"/>
              <a:ext cx="164183" cy="386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547" fill="norm" stroke="1" extrusionOk="0">
                  <a:moveTo>
                    <a:pt x="5674" y="0"/>
                  </a:moveTo>
                  <a:cubicBezTo>
                    <a:pt x="4307" y="1770"/>
                    <a:pt x="2940" y="3541"/>
                    <a:pt x="1983" y="6256"/>
                  </a:cubicBezTo>
                  <a:cubicBezTo>
                    <a:pt x="1026" y="8970"/>
                    <a:pt x="479" y="12630"/>
                    <a:pt x="205" y="14990"/>
                  </a:cubicBezTo>
                  <a:cubicBezTo>
                    <a:pt x="-68" y="17351"/>
                    <a:pt x="-68" y="18413"/>
                    <a:pt x="205" y="18649"/>
                  </a:cubicBezTo>
                  <a:cubicBezTo>
                    <a:pt x="479" y="18885"/>
                    <a:pt x="1026" y="18295"/>
                    <a:pt x="2666" y="17056"/>
                  </a:cubicBezTo>
                  <a:cubicBezTo>
                    <a:pt x="4307" y="15816"/>
                    <a:pt x="7041" y="13928"/>
                    <a:pt x="9091" y="12866"/>
                  </a:cubicBezTo>
                  <a:cubicBezTo>
                    <a:pt x="11142" y="11803"/>
                    <a:pt x="12509" y="11567"/>
                    <a:pt x="13876" y="11449"/>
                  </a:cubicBezTo>
                  <a:cubicBezTo>
                    <a:pt x="15243" y="11331"/>
                    <a:pt x="16610" y="11331"/>
                    <a:pt x="17704" y="11567"/>
                  </a:cubicBezTo>
                  <a:cubicBezTo>
                    <a:pt x="18798" y="11803"/>
                    <a:pt x="19618" y="12275"/>
                    <a:pt x="20302" y="13220"/>
                  </a:cubicBezTo>
                  <a:cubicBezTo>
                    <a:pt x="20985" y="14164"/>
                    <a:pt x="21532" y="15580"/>
                    <a:pt x="20985" y="16879"/>
                  </a:cubicBezTo>
                  <a:cubicBezTo>
                    <a:pt x="20438" y="18177"/>
                    <a:pt x="18798" y="19357"/>
                    <a:pt x="17294" y="20184"/>
                  </a:cubicBezTo>
                  <a:cubicBezTo>
                    <a:pt x="15790" y="21010"/>
                    <a:pt x="14423" y="21482"/>
                    <a:pt x="12373" y="21541"/>
                  </a:cubicBezTo>
                  <a:cubicBezTo>
                    <a:pt x="10322" y="21600"/>
                    <a:pt x="7588" y="21246"/>
                    <a:pt x="5947" y="20420"/>
                  </a:cubicBezTo>
                  <a:cubicBezTo>
                    <a:pt x="4307" y="19593"/>
                    <a:pt x="3760" y="18295"/>
                    <a:pt x="3213" y="169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1" name="Line"/>
            <p:cNvSpPr/>
            <p:nvPr/>
          </p:nvSpPr>
          <p:spPr>
            <a:xfrm>
              <a:off x="2711450" y="2366186"/>
              <a:ext cx="186267" cy="443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3" fill="norm" stroke="1" extrusionOk="0">
                  <a:moveTo>
                    <a:pt x="0" y="1486"/>
                  </a:moveTo>
                  <a:cubicBezTo>
                    <a:pt x="3436" y="972"/>
                    <a:pt x="6873" y="457"/>
                    <a:pt x="9818" y="200"/>
                  </a:cubicBezTo>
                  <a:cubicBezTo>
                    <a:pt x="12764" y="-57"/>
                    <a:pt x="15218" y="-57"/>
                    <a:pt x="16936" y="149"/>
                  </a:cubicBezTo>
                  <a:cubicBezTo>
                    <a:pt x="18655" y="354"/>
                    <a:pt x="19636" y="766"/>
                    <a:pt x="20127" y="1589"/>
                  </a:cubicBezTo>
                  <a:cubicBezTo>
                    <a:pt x="20618" y="2412"/>
                    <a:pt x="20618" y="3646"/>
                    <a:pt x="20250" y="5394"/>
                  </a:cubicBezTo>
                  <a:cubicBezTo>
                    <a:pt x="19882" y="7143"/>
                    <a:pt x="19145" y="9406"/>
                    <a:pt x="18900" y="11617"/>
                  </a:cubicBezTo>
                  <a:cubicBezTo>
                    <a:pt x="18655" y="13829"/>
                    <a:pt x="18900" y="15989"/>
                    <a:pt x="19636" y="17480"/>
                  </a:cubicBezTo>
                  <a:cubicBezTo>
                    <a:pt x="20373" y="18972"/>
                    <a:pt x="21600" y="19794"/>
                    <a:pt x="21600" y="20257"/>
                  </a:cubicBezTo>
                  <a:cubicBezTo>
                    <a:pt x="21600" y="20720"/>
                    <a:pt x="20373" y="20823"/>
                    <a:pt x="17795" y="20977"/>
                  </a:cubicBezTo>
                  <a:cubicBezTo>
                    <a:pt x="15218" y="21132"/>
                    <a:pt x="11291" y="21337"/>
                    <a:pt x="7364" y="2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2" name="Line"/>
            <p:cNvSpPr/>
            <p:nvPr/>
          </p:nvSpPr>
          <p:spPr>
            <a:xfrm>
              <a:off x="0" y="2460341"/>
              <a:ext cx="110067" cy="566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0" fill="norm" stroke="1" extrusionOk="0">
                  <a:moveTo>
                    <a:pt x="0" y="9083"/>
                  </a:moveTo>
                  <a:cubicBezTo>
                    <a:pt x="1662" y="11394"/>
                    <a:pt x="3323" y="13706"/>
                    <a:pt x="4985" y="15340"/>
                  </a:cubicBezTo>
                  <a:cubicBezTo>
                    <a:pt x="6646" y="16974"/>
                    <a:pt x="8308" y="17930"/>
                    <a:pt x="9762" y="18966"/>
                  </a:cubicBezTo>
                  <a:cubicBezTo>
                    <a:pt x="11215" y="20003"/>
                    <a:pt x="12462" y="21118"/>
                    <a:pt x="12877" y="21318"/>
                  </a:cubicBezTo>
                  <a:cubicBezTo>
                    <a:pt x="13292" y="21517"/>
                    <a:pt x="12877" y="20800"/>
                    <a:pt x="11838" y="19166"/>
                  </a:cubicBezTo>
                  <a:cubicBezTo>
                    <a:pt x="10800" y="17532"/>
                    <a:pt x="9138" y="14981"/>
                    <a:pt x="7892" y="12311"/>
                  </a:cubicBezTo>
                  <a:cubicBezTo>
                    <a:pt x="6646" y="9641"/>
                    <a:pt x="5815" y="6851"/>
                    <a:pt x="5815" y="4938"/>
                  </a:cubicBezTo>
                  <a:cubicBezTo>
                    <a:pt x="5815" y="3025"/>
                    <a:pt x="6646" y="1989"/>
                    <a:pt x="7685" y="1272"/>
                  </a:cubicBezTo>
                  <a:cubicBezTo>
                    <a:pt x="8723" y="555"/>
                    <a:pt x="9969" y="156"/>
                    <a:pt x="11631" y="37"/>
                  </a:cubicBezTo>
                  <a:cubicBezTo>
                    <a:pt x="13292" y="-83"/>
                    <a:pt x="15369" y="76"/>
                    <a:pt x="17446" y="714"/>
                  </a:cubicBezTo>
                  <a:cubicBezTo>
                    <a:pt x="19523" y="1352"/>
                    <a:pt x="21600" y="2468"/>
                    <a:pt x="21600" y="3743"/>
                  </a:cubicBezTo>
                  <a:cubicBezTo>
                    <a:pt x="21600" y="5018"/>
                    <a:pt x="19523" y="6453"/>
                    <a:pt x="16823" y="7529"/>
                  </a:cubicBezTo>
                  <a:cubicBezTo>
                    <a:pt x="14123" y="8605"/>
                    <a:pt x="10800" y="9322"/>
                    <a:pt x="7477" y="10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3" name="Line"/>
            <p:cNvSpPr/>
            <p:nvPr/>
          </p:nvSpPr>
          <p:spPr>
            <a:xfrm>
              <a:off x="107950" y="2701556"/>
              <a:ext cx="146050" cy="24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0" y="7079"/>
                  </a:moveTo>
                  <a:cubicBezTo>
                    <a:pt x="1565" y="6534"/>
                    <a:pt x="3130" y="5990"/>
                    <a:pt x="6104" y="6807"/>
                  </a:cubicBezTo>
                  <a:cubicBezTo>
                    <a:pt x="9078" y="7624"/>
                    <a:pt x="13461" y="9802"/>
                    <a:pt x="16122" y="12071"/>
                  </a:cubicBezTo>
                  <a:cubicBezTo>
                    <a:pt x="18783" y="14339"/>
                    <a:pt x="19722" y="16699"/>
                    <a:pt x="20035" y="18333"/>
                  </a:cubicBezTo>
                  <a:cubicBezTo>
                    <a:pt x="20348" y="19966"/>
                    <a:pt x="20035" y="20874"/>
                    <a:pt x="19096" y="21237"/>
                  </a:cubicBezTo>
                  <a:cubicBezTo>
                    <a:pt x="18157" y="21600"/>
                    <a:pt x="16591" y="21418"/>
                    <a:pt x="14870" y="20420"/>
                  </a:cubicBezTo>
                  <a:cubicBezTo>
                    <a:pt x="13148" y="19422"/>
                    <a:pt x="11270" y="17607"/>
                    <a:pt x="11270" y="14612"/>
                  </a:cubicBezTo>
                  <a:cubicBezTo>
                    <a:pt x="11270" y="11617"/>
                    <a:pt x="13148" y="7442"/>
                    <a:pt x="15183" y="4810"/>
                  </a:cubicBezTo>
                  <a:cubicBezTo>
                    <a:pt x="17217" y="2178"/>
                    <a:pt x="19409" y="108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4" name="Line"/>
            <p:cNvSpPr/>
            <p:nvPr/>
          </p:nvSpPr>
          <p:spPr>
            <a:xfrm>
              <a:off x="417586" y="2489489"/>
              <a:ext cx="141214" cy="535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531" fill="norm" stroke="1" extrusionOk="0">
                  <a:moveTo>
                    <a:pt x="16427" y="1377"/>
                  </a:moveTo>
                  <a:cubicBezTo>
                    <a:pt x="16110" y="951"/>
                    <a:pt x="15792" y="526"/>
                    <a:pt x="14839" y="271"/>
                  </a:cubicBezTo>
                  <a:cubicBezTo>
                    <a:pt x="13886" y="16"/>
                    <a:pt x="12298" y="-69"/>
                    <a:pt x="11027" y="59"/>
                  </a:cubicBezTo>
                  <a:cubicBezTo>
                    <a:pt x="9757" y="186"/>
                    <a:pt x="8804" y="526"/>
                    <a:pt x="7057" y="1887"/>
                  </a:cubicBezTo>
                  <a:cubicBezTo>
                    <a:pt x="5310" y="3248"/>
                    <a:pt x="2768" y="5629"/>
                    <a:pt x="1339" y="8095"/>
                  </a:cubicBezTo>
                  <a:cubicBezTo>
                    <a:pt x="-90" y="10561"/>
                    <a:pt x="-408" y="13112"/>
                    <a:pt x="545" y="15238"/>
                  </a:cubicBezTo>
                  <a:cubicBezTo>
                    <a:pt x="1498" y="17364"/>
                    <a:pt x="3721" y="19065"/>
                    <a:pt x="7374" y="20043"/>
                  </a:cubicBezTo>
                  <a:cubicBezTo>
                    <a:pt x="11027" y="21021"/>
                    <a:pt x="16110" y="21276"/>
                    <a:pt x="21192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5" name="Line"/>
            <p:cNvSpPr/>
            <p:nvPr/>
          </p:nvSpPr>
          <p:spPr>
            <a:xfrm>
              <a:off x="629972" y="2545003"/>
              <a:ext cx="233629" cy="401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348" fill="norm" stroke="1" extrusionOk="0">
                  <a:moveTo>
                    <a:pt x="12137" y="2583"/>
                  </a:moveTo>
                  <a:cubicBezTo>
                    <a:pt x="10970" y="2358"/>
                    <a:pt x="9802" y="2133"/>
                    <a:pt x="8246" y="2696"/>
                  </a:cubicBezTo>
                  <a:cubicBezTo>
                    <a:pt x="6689" y="3258"/>
                    <a:pt x="4743" y="4608"/>
                    <a:pt x="3283" y="6802"/>
                  </a:cubicBezTo>
                  <a:cubicBezTo>
                    <a:pt x="1824" y="8995"/>
                    <a:pt x="851" y="12033"/>
                    <a:pt x="364" y="14227"/>
                  </a:cubicBezTo>
                  <a:cubicBezTo>
                    <a:pt x="-122" y="16420"/>
                    <a:pt x="-122" y="17770"/>
                    <a:pt x="364" y="18839"/>
                  </a:cubicBezTo>
                  <a:cubicBezTo>
                    <a:pt x="851" y="19908"/>
                    <a:pt x="1824" y="20696"/>
                    <a:pt x="2797" y="21089"/>
                  </a:cubicBezTo>
                  <a:cubicBezTo>
                    <a:pt x="3770" y="21483"/>
                    <a:pt x="4743" y="21483"/>
                    <a:pt x="6397" y="20696"/>
                  </a:cubicBezTo>
                  <a:cubicBezTo>
                    <a:pt x="8051" y="19908"/>
                    <a:pt x="10386" y="18333"/>
                    <a:pt x="12137" y="15745"/>
                  </a:cubicBezTo>
                  <a:cubicBezTo>
                    <a:pt x="13889" y="13158"/>
                    <a:pt x="15056" y="9558"/>
                    <a:pt x="15446" y="7139"/>
                  </a:cubicBezTo>
                  <a:cubicBezTo>
                    <a:pt x="15835" y="4721"/>
                    <a:pt x="15446" y="3483"/>
                    <a:pt x="14375" y="2471"/>
                  </a:cubicBezTo>
                  <a:cubicBezTo>
                    <a:pt x="13305" y="1458"/>
                    <a:pt x="11554" y="671"/>
                    <a:pt x="10192" y="277"/>
                  </a:cubicBezTo>
                  <a:cubicBezTo>
                    <a:pt x="8829" y="-117"/>
                    <a:pt x="7856" y="-117"/>
                    <a:pt x="6689" y="446"/>
                  </a:cubicBezTo>
                  <a:cubicBezTo>
                    <a:pt x="5521" y="1008"/>
                    <a:pt x="4159" y="2133"/>
                    <a:pt x="3575" y="3258"/>
                  </a:cubicBezTo>
                  <a:cubicBezTo>
                    <a:pt x="2992" y="4383"/>
                    <a:pt x="3186" y="5508"/>
                    <a:pt x="4256" y="6408"/>
                  </a:cubicBezTo>
                  <a:cubicBezTo>
                    <a:pt x="5327" y="7308"/>
                    <a:pt x="7273" y="7983"/>
                    <a:pt x="10289" y="8264"/>
                  </a:cubicBezTo>
                  <a:cubicBezTo>
                    <a:pt x="13305" y="8546"/>
                    <a:pt x="17392" y="8433"/>
                    <a:pt x="21478" y="8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6" name="Line"/>
            <p:cNvSpPr/>
            <p:nvPr/>
          </p:nvSpPr>
          <p:spPr>
            <a:xfrm>
              <a:off x="987336" y="2557731"/>
              <a:ext cx="206464" cy="29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170" fill="norm" stroke="1" extrusionOk="0">
                  <a:moveTo>
                    <a:pt x="16209" y="2152"/>
                  </a:moveTo>
                  <a:cubicBezTo>
                    <a:pt x="15328" y="1381"/>
                    <a:pt x="14446" y="609"/>
                    <a:pt x="13344" y="224"/>
                  </a:cubicBezTo>
                  <a:cubicBezTo>
                    <a:pt x="12242" y="-162"/>
                    <a:pt x="10919" y="-162"/>
                    <a:pt x="8936" y="1149"/>
                  </a:cubicBezTo>
                  <a:cubicBezTo>
                    <a:pt x="6952" y="2461"/>
                    <a:pt x="4307" y="5084"/>
                    <a:pt x="2544" y="7707"/>
                  </a:cubicBezTo>
                  <a:cubicBezTo>
                    <a:pt x="781" y="10329"/>
                    <a:pt x="-101" y="12952"/>
                    <a:pt x="9" y="15189"/>
                  </a:cubicBezTo>
                  <a:cubicBezTo>
                    <a:pt x="119" y="17427"/>
                    <a:pt x="1221" y="19278"/>
                    <a:pt x="2875" y="20281"/>
                  </a:cubicBezTo>
                  <a:cubicBezTo>
                    <a:pt x="4528" y="21284"/>
                    <a:pt x="6732" y="21438"/>
                    <a:pt x="9928" y="20744"/>
                  </a:cubicBezTo>
                  <a:cubicBezTo>
                    <a:pt x="13123" y="20049"/>
                    <a:pt x="17311" y="18507"/>
                    <a:pt x="21499" y="16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7" name="Line"/>
            <p:cNvSpPr/>
            <p:nvPr/>
          </p:nvSpPr>
          <p:spPr>
            <a:xfrm>
              <a:off x="1035050" y="2720606"/>
              <a:ext cx="2286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0" y="16457"/>
                    <a:pt x="11600" y="11314"/>
                    <a:pt x="15200" y="7714"/>
                  </a:cubicBezTo>
                  <a:cubicBezTo>
                    <a:pt x="18800" y="4114"/>
                    <a:pt x="2020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8" name="Line"/>
            <p:cNvSpPr/>
            <p:nvPr/>
          </p:nvSpPr>
          <p:spPr>
            <a:xfrm>
              <a:off x="3136900" y="2276106"/>
              <a:ext cx="131234" cy="59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0" y="0"/>
                  </a:moveTo>
                  <a:cubicBezTo>
                    <a:pt x="5574" y="1929"/>
                    <a:pt x="11148" y="3857"/>
                    <a:pt x="15155" y="6249"/>
                  </a:cubicBezTo>
                  <a:cubicBezTo>
                    <a:pt x="19161" y="8640"/>
                    <a:pt x="21600" y="11494"/>
                    <a:pt x="21600" y="13847"/>
                  </a:cubicBezTo>
                  <a:cubicBezTo>
                    <a:pt x="21600" y="16200"/>
                    <a:pt x="19161" y="18051"/>
                    <a:pt x="17245" y="19131"/>
                  </a:cubicBezTo>
                  <a:cubicBezTo>
                    <a:pt x="15329" y="20211"/>
                    <a:pt x="13935" y="20520"/>
                    <a:pt x="12019" y="20867"/>
                  </a:cubicBezTo>
                  <a:cubicBezTo>
                    <a:pt x="10103" y="21214"/>
                    <a:pt x="7665" y="21600"/>
                    <a:pt x="6619" y="21484"/>
                  </a:cubicBezTo>
                  <a:cubicBezTo>
                    <a:pt x="5574" y="21369"/>
                    <a:pt x="5923" y="20751"/>
                    <a:pt x="6271" y="20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9" name="Line"/>
            <p:cNvSpPr/>
            <p:nvPr/>
          </p:nvSpPr>
          <p:spPr>
            <a:xfrm>
              <a:off x="3536950" y="2542806"/>
              <a:ext cx="952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0" name="Line"/>
            <p:cNvSpPr/>
            <p:nvPr/>
          </p:nvSpPr>
          <p:spPr>
            <a:xfrm>
              <a:off x="3556000" y="2669806"/>
              <a:ext cx="2349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81" y="17280"/>
                    <a:pt x="8562" y="12960"/>
                    <a:pt x="12162" y="9360"/>
                  </a:cubicBezTo>
                  <a:cubicBezTo>
                    <a:pt x="15762" y="5760"/>
                    <a:pt x="18681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1" name="Line"/>
            <p:cNvSpPr/>
            <p:nvPr/>
          </p:nvSpPr>
          <p:spPr>
            <a:xfrm>
              <a:off x="4180416" y="2414452"/>
              <a:ext cx="141818" cy="272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2" fill="norm" stroke="1" extrusionOk="0">
                  <a:moveTo>
                    <a:pt x="19988" y="2084"/>
                  </a:moveTo>
                  <a:cubicBezTo>
                    <a:pt x="18699" y="1425"/>
                    <a:pt x="17409" y="765"/>
                    <a:pt x="15958" y="436"/>
                  </a:cubicBezTo>
                  <a:cubicBezTo>
                    <a:pt x="14507" y="106"/>
                    <a:pt x="12896" y="106"/>
                    <a:pt x="10639" y="1178"/>
                  </a:cubicBezTo>
                  <a:cubicBezTo>
                    <a:pt x="8382" y="2249"/>
                    <a:pt x="5481" y="4393"/>
                    <a:pt x="3385" y="7113"/>
                  </a:cubicBezTo>
                  <a:cubicBezTo>
                    <a:pt x="1290" y="9834"/>
                    <a:pt x="0" y="13132"/>
                    <a:pt x="0" y="15605"/>
                  </a:cubicBezTo>
                  <a:cubicBezTo>
                    <a:pt x="0" y="18078"/>
                    <a:pt x="1290" y="19727"/>
                    <a:pt x="3063" y="20552"/>
                  </a:cubicBezTo>
                  <a:cubicBezTo>
                    <a:pt x="4836" y="21376"/>
                    <a:pt x="7093" y="21376"/>
                    <a:pt x="9833" y="20716"/>
                  </a:cubicBezTo>
                  <a:cubicBezTo>
                    <a:pt x="12573" y="20057"/>
                    <a:pt x="15797" y="18738"/>
                    <a:pt x="18054" y="15770"/>
                  </a:cubicBezTo>
                  <a:cubicBezTo>
                    <a:pt x="20310" y="12802"/>
                    <a:pt x="21600" y="8185"/>
                    <a:pt x="21600" y="5300"/>
                  </a:cubicBezTo>
                  <a:cubicBezTo>
                    <a:pt x="21600" y="2414"/>
                    <a:pt x="20310" y="1260"/>
                    <a:pt x="18860" y="600"/>
                  </a:cubicBezTo>
                  <a:cubicBezTo>
                    <a:pt x="17409" y="-59"/>
                    <a:pt x="15797" y="-224"/>
                    <a:pt x="14185" y="353"/>
                  </a:cubicBezTo>
                  <a:cubicBezTo>
                    <a:pt x="12573" y="930"/>
                    <a:pt x="10961" y="2249"/>
                    <a:pt x="9349" y="3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2" name="Line"/>
            <p:cNvSpPr/>
            <p:nvPr/>
          </p:nvSpPr>
          <p:spPr>
            <a:xfrm>
              <a:off x="4489399" y="2492006"/>
              <a:ext cx="25452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5024" y="21600"/>
                  </a:moveTo>
                  <a:cubicBezTo>
                    <a:pt x="1701" y="18000"/>
                    <a:pt x="-1622" y="14400"/>
                    <a:pt x="870" y="10800"/>
                  </a:cubicBezTo>
                  <a:cubicBezTo>
                    <a:pt x="3363" y="7200"/>
                    <a:pt x="11670" y="3600"/>
                    <a:pt x="1997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3" name="Line"/>
            <p:cNvSpPr/>
            <p:nvPr/>
          </p:nvSpPr>
          <p:spPr>
            <a:xfrm>
              <a:off x="4556967" y="2316774"/>
              <a:ext cx="154734" cy="372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331" fill="norm" stroke="1" extrusionOk="0">
                  <a:moveTo>
                    <a:pt x="21338" y="2401"/>
                  </a:moveTo>
                  <a:cubicBezTo>
                    <a:pt x="21046" y="1673"/>
                    <a:pt x="20754" y="944"/>
                    <a:pt x="19149" y="459"/>
                  </a:cubicBezTo>
                  <a:cubicBezTo>
                    <a:pt x="17543" y="-26"/>
                    <a:pt x="14624" y="-269"/>
                    <a:pt x="11268" y="459"/>
                  </a:cubicBezTo>
                  <a:cubicBezTo>
                    <a:pt x="7911" y="1187"/>
                    <a:pt x="4116" y="2886"/>
                    <a:pt x="2073" y="4039"/>
                  </a:cubicBezTo>
                  <a:cubicBezTo>
                    <a:pt x="30" y="5192"/>
                    <a:pt x="-262" y="5798"/>
                    <a:pt x="176" y="6344"/>
                  </a:cubicBezTo>
                  <a:cubicBezTo>
                    <a:pt x="614" y="6891"/>
                    <a:pt x="1781" y="7376"/>
                    <a:pt x="4262" y="7376"/>
                  </a:cubicBezTo>
                  <a:cubicBezTo>
                    <a:pt x="6743" y="7376"/>
                    <a:pt x="10538" y="6891"/>
                    <a:pt x="13311" y="6466"/>
                  </a:cubicBezTo>
                  <a:cubicBezTo>
                    <a:pt x="16084" y="6041"/>
                    <a:pt x="17835" y="5677"/>
                    <a:pt x="18711" y="5798"/>
                  </a:cubicBezTo>
                  <a:cubicBezTo>
                    <a:pt x="19587" y="5920"/>
                    <a:pt x="19587" y="6527"/>
                    <a:pt x="19295" y="8529"/>
                  </a:cubicBezTo>
                  <a:cubicBezTo>
                    <a:pt x="19003" y="10531"/>
                    <a:pt x="18419" y="13929"/>
                    <a:pt x="18273" y="16295"/>
                  </a:cubicBezTo>
                  <a:cubicBezTo>
                    <a:pt x="18127" y="18661"/>
                    <a:pt x="18419" y="19996"/>
                    <a:pt x="18711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4" name="Line"/>
            <p:cNvSpPr/>
            <p:nvPr/>
          </p:nvSpPr>
          <p:spPr>
            <a:xfrm>
              <a:off x="4798623" y="2350566"/>
              <a:ext cx="135327" cy="332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4" h="21340" fill="norm" stroke="1" extrusionOk="0">
                  <a:moveTo>
                    <a:pt x="20924" y="927"/>
                  </a:moveTo>
                  <a:cubicBezTo>
                    <a:pt x="16669" y="383"/>
                    <a:pt x="12415" y="-160"/>
                    <a:pt x="8651" y="44"/>
                  </a:cubicBezTo>
                  <a:cubicBezTo>
                    <a:pt x="4888" y="248"/>
                    <a:pt x="1615" y="1198"/>
                    <a:pt x="469" y="2557"/>
                  </a:cubicBezTo>
                  <a:cubicBezTo>
                    <a:pt x="-676" y="3915"/>
                    <a:pt x="306" y="5682"/>
                    <a:pt x="3088" y="7923"/>
                  </a:cubicBezTo>
                  <a:cubicBezTo>
                    <a:pt x="5869" y="10165"/>
                    <a:pt x="10451" y="12882"/>
                    <a:pt x="13233" y="14987"/>
                  </a:cubicBezTo>
                  <a:cubicBezTo>
                    <a:pt x="16015" y="17093"/>
                    <a:pt x="16997" y="18587"/>
                    <a:pt x="16833" y="19606"/>
                  </a:cubicBezTo>
                  <a:cubicBezTo>
                    <a:pt x="16669" y="20625"/>
                    <a:pt x="15360" y="21168"/>
                    <a:pt x="13233" y="21304"/>
                  </a:cubicBezTo>
                  <a:cubicBezTo>
                    <a:pt x="11106" y="21440"/>
                    <a:pt x="8160" y="21168"/>
                    <a:pt x="5215" y="20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5" name="Line"/>
            <p:cNvSpPr/>
            <p:nvPr/>
          </p:nvSpPr>
          <p:spPr>
            <a:xfrm>
              <a:off x="4781550" y="2352306"/>
              <a:ext cx="3175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24" y="15600"/>
                    <a:pt x="6048" y="9600"/>
                    <a:pt x="9648" y="6000"/>
                  </a:cubicBezTo>
                  <a:cubicBezTo>
                    <a:pt x="13248" y="2400"/>
                    <a:pt x="17424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6" name="Line"/>
            <p:cNvSpPr/>
            <p:nvPr/>
          </p:nvSpPr>
          <p:spPr>
            <a:xfrm>
              <a:off x="5594349" y="2579684"/>
              <a:ext cx="24130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547" y="11040"/>
                    <a:pt x="9095" y="1783"/>
                    <a:pt x="12695" y="240"/>
                  </a:cubicBezTo>
                  <a:cubicBezTo>
                    <a:pt x="16295" y="-1303"/>
                    <a:pt x="18947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7" name="Line"/>
            <p:cNvSpPr/>
            <p:nvPr/>
          </p:nvSpPr>
          <p:spPr>
            <a:xfrm>
              <a:off x="5605944" y="2599956"/>
              <a:ext cx="337657" cy="62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257" fill="norm" stroke="1" extrusionOk="0">
                  <a:moveTo>
                    <a:pt x="2096" y="15120"/>
                  </a:moveTo>
                  <a:cubicBezTo>
                    <a:pt x="1016" y="17280"/>
                    <a:pt x="-64" y="19440"/>
                    <a:pt x="4" y="20520"/>
                  </a:cubicBezTo>
                  <a:cubicBezTo>
                    <a:pt x="71" y="21600"/>
                    <a:pt x="1286" y="21600"/>
                    <a:pt x="4121" y="19800"/>
                  </a:cubicBezTo>
                  <a:cubicBezTo>
                    <a:pt x="6956" y="18000"/>
                    <a:pt x="11411" y="14400"/>
                    <a:pt x="14583" y="10800"/>
                  </a:cubicBezTo>
                  <a:cubicBezTo>
                    <a:pt x="17756" y="7200"/>
                    <a:pt x="19646" y="3600"/>
                    <a:pt x="2153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8" name="Line"/>
            <p:cNvSpPr/>
            <p:nvPr/>
          </p:nvSpPr>
          <p:spPr>
            <a:xfrm>
              <a:off x="5892800" y="2492006"/>
              <a:ext cx="89037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600" fill="norm" stroke="1" extrusionOk="0">
                  <a:moveTo>
                    <a:pt x="0" y="0"/>
                  </a:moveTo>
                  <a:cubicBezTo>
                    <a:pt x="7364" y="1800"/>
                    <a:pt x="14727" y="3600"/>
                    <a:pt x="18164" y="6500"/>
                  </a:cubicBezTo>
                  <a:cubicBezTo>
                    <a:pt x="21600" y="9400"/>
                    <a:pt x="21109" y="13400"/>
                    <a:pt x="18900" y="16100"/>
                  </a:cubicBezTo>
                  <a:cubicBezTo>
                    <a:pt x="16691" y="18800"/>
                    <a:pt x="12764" y="20200"/>
                    <a:pt x="88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9" name="Line"/>
            <p:cNvSpPr/>
            <p:nvPr/>
          </p:nvSpPr>
          <p:spPr>
            <a:xfrm>
              <a:off x="6619070" y="2232828"/>
              <a:ext cx="137845" cy="60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5" h="21427" fill="norm" stroke="1" extrusionOk="0">
                  <a:moveTo>
                    <a:pt x="18169" y="1318"/>
                  </a:moveTo>
                  <a:cubicBezTo>
                    <a:pt x="16317" y="789"/>
                    <a:pt x="14466" y="261"/>
                    <a:pt x="11843" y="72"/>
                  </a:cubicBezTo>
                  <a:cubicBezTo>
                    <a:pt x="9220" y="-117"/>
                    <a:pt x="5826" y="34"/>
                    <a:pt x="3357" y="940"/>
                  </a:cubicBezTo>
                  <a:cubicBezTo>
                    <a:pt x="889" y="1847"/>
                    <a:pt x="-654" y="3508"/>
                    <a:pt x="272" y="5510"/>
                  </a:cubicBezTo>
                  <a:cubicBezTo>
                    <a:pt x="1197" y="7511"/>
                    <a:pt x="4592" y="9852"/>
                    <a:pt x="8603" y="11967"/>
                  </a:cubicBezTo>
                  <a:cubicBezTo>
                    <a:pt x="12615" y="14082"/>
                    <a:pt x="17243" y="15970"/>
                    <a:pt x="19095" y="17329"/>
                  </a:cubicBezTo>
                  <a:cubicBezTo>
                    <a:pt x="20946" y="18689"/>
                    <a:pt x="20020" y="19519"/>
                    <a:pt x="18015" y="20124"/>
                  </a:cubicBezTo>
                  <a:cubicBezTo>
                    <a:pt x="16009" y="20728"/>
                    <a:pt x="12923" y="21105"/>
                    <a:pt x="10609" y="21294"/>
                  </a:cubicBezTo>
                  <a:cubicBezTo>
                    <a:pt x="8295" y="21483"/>
                    <a:pt x="6752" y="21483"/>
                    <a:pt x="5055" y="21219"/>
                  </a:cubicBezTo>
                  <a:cubicBezTo>
                    <a:pt x="3357" y="20954"/>
                    <a:pt x="1506" y="20426"/>
                    <a:pt x="1506" y="20086"/>
                  </a:cubicBezTo>
                  <a:cubicBezTo>
                    <a:pt x="1506" y="19746"/>
                    <a:pt x="3357" y="19595"/>
                    <a:pt x="5209" y="19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0" name="Line"/>
            <p:cNvSpPr/>
            <p:nvPr/>
          </p:nvSpPr>
          <p:spPr>
            <a:xfrm>
              <a:off x="6515100" y="2948942"/>
              <a:ext cx="209550" cy="266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fill="norm" stroke="1" extrusionOk="0">
                  <a:moveTo>
                    <a:pt x="0" y="21451"/>
                  </a:moveTo>
                  <a:cubicBezTo>
                    <a:pt x="0" y="17879"/>
                    <a:pt x="0" y="14308"/>
                    <a:pt x="109" y="11586"/>
                  </a:cubicBezTo>
                  <a:cubicBezTo>
                    <a:pt x="218" y="8865"/>
                    <a:pt x="436" y="6994"/>
                    <a:pt x="545" y="5634"/>
                  </a:cubicBezTo>
                  <a:cubicBezTo>
                    <a:pt x="655" y="4273"/>
                    <a:pt x="655" y="3423"/>
                    <a:pt x="873" y="2572"/>
                  </a:cubicBezTo>
                  <a:cubicBezTo>
                    <a:pt x="1091" y="1722"/>
                    <a:pt x="1527" y="871"/>
                    <a:pt x="2073" y="786"/>
                  </a:cubicBezTo>
                  <a:cubicBezTo>
                    <a:pt x="2618" y="701"/>
                    <a:pt x="3273" y="1382"/>
                    <a:pt x="3709" y="2232"/>
                  </a:cubicBezTo>
                  <a:cubicBezTo>
                    <a:pt x="4145" y="3082"/>
                    <a:pt x="4364" y="4103"/>
                    <a:pt x="4800" y="5038"/>
                  </a:cubicBezTo>
                  <a:cubicBezTo>
                    <a:pt x="5236" y="5974"/>
                    <a:pt x="5891" y="6824"/>
                    <a:pt x="6764" y="7334"/>
                  </a:cubicBezTo>
                  <a:cubicBezTo>
                    <a:pt x="7636" y="7845"/>
                    <a:pt x="8727" y="8015"/>
                    <a:pt x="9709" y="7845"/>
                  </a:cubicBezTo>
                  <a:cubicBezTo>
                    <a:pt x="10691" y="7675"/>
                    <a:pt x="11564" y="7164"/>
                    <a:pt x="12655" y="6229"/>
                  </a:cubicBezTo>
                  <a:cubicBezTo>
                    <a:pt x="13745" y="5294"/>
                    <a:pt x="15055" y="3933"/>
                    <a:pt x="16255" y="2657"/>
                  </a:cubicBezTo>
                  <a:cubicBezTo>
                    <a:pt x="17455" y="1382"/>
                    <a:pt x="18545" y="191"/>
                    <a:pt x="19091" y="21"/>
                  </a:cubicBezTo>
                  <a:cubicBezTo>
                    <a:pt x="19636" y="-149"/>
                    <a:pt x="19636" y="701"/>
                    <a:pt x="19636" y="2572"/>
                  </a:cubicBezTo>
                  <a:cubicBezTo>
                    <a:pt x="19636" y="4443"/>
                    <a:pt x="19636" y="7334"/>
                    <a:pt x="19964" y="9716"/>
                  </a:cubicBezTo>
                  <a:cubicBezTo>
                    <a:pt x="20291" y="12097"/>
                    <a:pt x="20945" y="13968"/>
                    <a:pt x="21600" y="15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1" name="Line"/>
            <p:cNvSpPr/>
            <p:nvPr/>
          </p:nvSpPr>
          <p:spPr>
            <a:xfrm>
              <a:off x="6494695" y="2001543"/>
              <a:ext cx="217256" cy="156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0782" fill="norm" stroke="1" extrusionOk="0">
                  <a:moveTo>
                    <a:pt x="11348" y="6933"/>
                  </a:moveTo>
                  <a:cubicBezTo>
                    <a:pt x="10102" y="4688"/>
                    <a:pt x="8855" y="2444"/>
                    <a:pt x="7713" y="1182"/>
                  </a:cubicBezTo>
                  <a:cubicBezTo>
                    <a:pt x="6571" y="-80"/>
                    <a:pt x="5532" y="-361"/>
                    <a:pt x="4286" y="481"/>
                  </a:cubicBezTo>
                  <a:cubicBezTo>
                    <a:pt x="3040" y="1322"/>
                    <a:pt x="1586" y="3286"/>
                    <a:pt x="755" y="5951"/>
                  </a:cubicBezTo>
                  <a:cubicBezTo>
                    <a:pt x="-75" y="8616"/>
                    <a:pt x="-283" y="11982"/>
                    <a:pt x="444" y="14787"/>
                  </a:cubicBezTo>
                  <a:cubicBezTo>
                    <a:pt x="1171" y="17592"/>
                    <a:pt x="2832" y="19836"/>
                    <a:pt x="4182" y="20538"/>
                  </a:cubicBezTo>
                  <a:cubicBezTo>
                    <a:pt x="5532" y="21239"/>
                    <a:pt x="6571" y="20397"/>
                    <a:pt x="7505" y="18434"/>
                  </a:cubicBezTo>
                  <a:cubicBezTo>
                    <a:pt x="8440" y="16470"/>
                    <a:pt x="9271" y="13384"/>
                    <a:pt x="9686" y="11140"/>
                  </a:cubicBezTo>
                  <a:cubicBezTo>
                    <a:pt x="10102" y="8896"/>
                    <a:pt x="10102" y="7494"/>
                    <a:pt x="10102" y="7494"/>
                  </a:cubicBezTo>
                  <a:cubicBezTo>
                    <a:pt x="10102" y="7494"/>
                    <a:pt x="10102" y="8896"/>
                    <a:pt x="10829" y="11140"/>
                  </a:cubicBezTo>
                  <a:cubicBezTo>
                    <a:pt x="11555" y="13384"/>
                    <a:pt x="13009" y="16470"/>
                    <a:pt x="14879" y="18013"/>
                  </a:cubicBezTo>
                  <a:cubicBezTo>
                    <a:pt x="16748" y="19556"/>
                    <a:pt x="19032" y="19556"/>
                    <a:pt x="21317" y="19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2" name="Line"/>
            <p:cNvSpPr/>
            <p:nvPr/>
          </p:nvSpPr>
          <p:spPr>
            <a:xfrm>
              <a:off x="6946900" y="2325025"/>
              <a:ext cx="127000" cy="401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21600" y="2136"/>
                  </a:moveTo>
                  <a:cubicBezTo>
                    <a:pt x="18720" y="1457"/>
                    <a:pt x="15840" y="779"/>
                    <a:pt x="13500" y="383"/>
                  </a:cubicBezTo>
                  <a:cubicBezTo>
                    <a:pt x="11160" y="-13"/>
                    <a:pt x="9360" y="-126"/>
                    <a:pt x="7920" y="157"/>
                  </a:cubicBezTo>
                  <a:cubicBezTo>
                    <a:pt x="6480" y="439"/>
                    <a:pt x="5400" y="1118"/>
                    <a:pt x="4320" y="3323"/>
                  </a:cubicBezTo>
                  <a:cubicBezTo>
                    <a:pt x="3240" y="5528"/>
                    <a:pt x="2160" y="9260"/>
                    <a:pt x="1800" y="12088"/>
                  </a:cubicBezTo>
                  <a:cubicBezTo>
                    <a:pt x="1440" y="14915"/>
                    <a:pt x="1800" y="16837"/>
                    <a:pt x="1620" y="18251"/>
                  </a:cubicBezTo>
                  <a:cubicBezTo>
                    <a:pt x="1440" y="19665"/>
                    <a:pt x="720" y="20569"/>
                    <a:pt x="0" y="2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3" name="Line"/>
            <p:cNvSpPr/>
            <p:nvPr/>
          </p:nvSpPr>
          <p:spPr>
            <a:xfrm>
              <a:off x="6883349" y="2542806"/>
              <a:ext cx="2286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600" y="21600"/>
                  </a:moveTo>
                  <a:cubicBezTo>
                    <a:pt x="203" y="18900"/>
                    <a:pt x="-193" y="16200"/>
                    <a:pt x="104" y="14175"/>
                  </a:cubicBezTo>
                  <a:cubicBezTo>
                    <a:pt x="401" y="12150"/>
                    <a:pt x="1392" y="10800"/>
                    <a:pt x="4761" y="8775"/>
                  </a:cubicBezTo>
                  <a:cubicBezTo>
                    <a:pt x="8130" y="6750"/>
                    <a:pt x="13877" y="4050"/>
                    <a:pt x="17047" y="2475"/>
                  </a:cubicBezTo>
                  <a:cubicBezTo>
                    <a:pt x="20218" y="900"/>
                    <a:pt x="20813" y="450"/>
                    <a:pt x="214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4" name="Line"/>
            <p:cNvSpPr/>
            <p:nvPr/>
          </p:nvSpPr>
          <p:spPr>
            <a:xfrm>
              <a:off x="7195832" y="2344356"/>
              <a:ext cx="138418" cy="3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36" fill="norm" stroke="1" extrusionOk="0">
                  <a:moveTo>
                    <a:pt x="21402" y="99"/>
                  </a:moveTo>
                  <a:cubicBezTo>
                    <a:pt x="18784" y="-32"/>
                    <a:pt x="16166" y="-164"/>
                    <a:pt x="13220" y="626"/>
                  </a:cubicBezTo>
                  <a:cubicBezTo>
                    <a:pt x="10275" y="1416"/>
                    <a:pt x="7002" y="3129"/>
                    <a:pt x="4711" y="6158"/>
                  </a:cubicBezTo>
                  <a:cubicBezTo>
                    <a:pt x="2420" y="9187"/>
                    <a:pt x="1111" y="13534"/>
                    <a:pt x="457" y="16102"/>
                  </a:cubicBezTo>
                  <a:cubicBezTo>
                    <a:pt x="-198" y="18670"/>
                    <a:pt x="-198" y="19460"/>
                    <a:pt x="784" y="20053"/>
                  </a:cubicBezTo>
                  <a:cubicBezTo>
                    <a:pt x="1766" y="20646"/>
                    <a:pt x="3729" y="21041"/>
                    <a:pt x="5693" y="21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5" name="Line"/>
            <p:cNvSpPr/>
            <p:nvPr/>
          </p:nvSpPr>
          <p:spPr>
            <a:xfrm>
              <a:off x="7331917" y="2367203"/>
              <a:ext cx="186484" cy="300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317" fill="norm" stroke="1" extrusionOk="0">
                  <a:moveTo>
                    <a:pt x="15557" y="3444"/>
                  </a:moveTo>
                  <a:cubicBezTo>
                    <a:pt x="14829" y="2844"/>
                    <a:pt x="14101" y="2244"/>
                    <a:pt x="13130" y="1944"/>
                  </a:cubicBezTo>
                  <a:cubicBezTo>
                    <a:pt x="12160" y="1644"/>
                    <a:pt x="10946" y="1644"/>
                    <a:pt x="8762" y="3144"/>
                  </a:cubicBezTo>
                  <a:cubicBezTo>
                    <a:pt x="6578" y="4644"/>
                    <a:pt x="3422" y="7644"/>
                    <a:pt x="1724" y="10644"/>
                  </a:cubicBezTo>
                  <a:cubicBezTo>
                    <a:pt x="25" y="13644"/>
                    <a:pt x="-218" y="16644"/>
                    <a:pt x="146" y="18444"/>
                  </a:cubicBezTo>
                  <a:cubicBezTo>
                    <a:pt x="510" y="20244"/>
                    <a:pt x="1481" y="20844"/>
                    <a:pt x="2816" y="21144"/>
                  </a:cubicBezTo>
                  <a:cubicBezTo>
                    <a:pt x="4151" y="21444"/>
                    <a:pt x="5849" y="21444"/>
                    <a:pt x="8398" y="20394"/>
                  </a:cubicBezTo>
                  <a:cubicBezTo>
                    <a:pt x="10946" y="19344"/>
                    <a:pt x="14344" y="17244"/>
                    <a:pt x="16649" y="14394"/>
                  </a:cubicBezTo>
                  <a:cubicBezTo>
                    <a:pt x="18955" y="11544"/>
                    <a:pt x="20169" y="7944"/>
                    <a:pt x="20047" y="5394"/>
                  </a:cubicBezTo>
                  <a:cubicBezTo>
                    <a:pt x="19926" y="2844"/>
                    <a:pt x="18470" y="1344"/>
                    <a:pt x="16407" y="594"/>
                  </a:cubicBezTo>
                  <a:cubicBezTo>
                    <a:pt x="14344" y="-156"/>
                    <a:pt x="11674" y="-156"/>
                    <a:pt x="9247" y="369"/>
                  </a:cubicBezTo>
                  <a:cubicBezTo>
                    <a:pt x="6820" y="894"/>
                    <a:pt x="4636" y="1944"/>
                    <a:pt x="3422" y="2994"/>
                  </a:cubicBezTo>
                  <a:cubicBezTo>
                    <a:pt x="2209" y="4044"/>
                    <a:pt x="1966" y="5094"/>
                    <a:pt x="2452" y="5769"/>
                  </a:cubicBezTo>
                  <a:cubicBezTo>
                    <a:pt x="2937" y="6444"/>
                    <a:pt x="4151" y="6744"/>
                    <a:pt x="7427" y="6444"/>
                  </a:cubicBezTo>
                  <a:cubicBezTo>
                    <a:pt x="10703" y="6144"/>
                    <a:pt x="16043" y="5244"/>
                    <a:pt x="21382" y="4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6" name="Line"/>
            <p:cNvSpPr/>
            <p:nvPr/>
          </p:nvSpPr>
          <p:spPr>
            <a:xfrm>
              <a:off x="7614179" y="2282456"/>
              <a:ext cx="50271" cy="477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55" fill="norm" stroke="1" extrusionOk="0">
                  <a:moveTo>
                    <a:pt x="21375" y="0"/>
                  </a:moveTo>
                  <a:cubicBezTo>
                    <a:pt x="17775" y="1529"/>
                    <a:pt x="14175" y="3058"/>
                    <a:pt x="11475" y="5448"/>
                  </a:cubicBezTo>
                  <a:cubicBezTo>
                    <a:pt x="8775" y="7837"/>
                    <a:pt x="6975" y="11087"/>
                    <a:pt x="5175" y="13763"/>
                  </a:cubicBezTo>
                  <a:cubicBezTo>
                    <a:pt x="3375" y="16439"/>
                    <a:pt x="1575" y="18542"/>
                    <a:pt x="675" y="19832"/>
                  </a:cubicBezTo>
                  <a:cubicBezTo>
                    <a:pt x="-225" y="21122"/>
                    <a:pt x="-225" y="21600"/>
                    <a:pt x="675" y="21552"/>
                  </a:cubicBezTo>
                  <a:cubicBezTo>
                    <a:pt x="1575" y="21504"/>
                    <a:pt x="3375" y="20931"/>
                    <a:pt x="5175" y="20310"/>
                  </a:cubicBezTo>
                  <a:cubicBezTo>
                    <a:pt x="6975" y="19688"/>
                    <a:pt x="8775" y="19019"/>
                    <a:pt x="10575" y="18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7" name="Line"/>
            <p:cNvSpPr/>
            <p:nvPr/>
          </p:nvSpPr>
          <p:spPr>
            <a:xfrm>
              <a:off x="7734829" y="2384056"/>
              <a:ext cx="12171" cy="27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405" fill="norm" stroke="1" extrusionOk="0">
                  <a:moveTo>
                    <a:pt x="20700" y="0"/>
                  </a:moveTo>
                  <a:cubicBezTo>
                    <a:pt x="13500" y="6314"/>
                    <a:pt x="6300" y="12628"/>
                    <a:pt x="2700" y="16283"/>
                  </a:cubicBezTo>
                  <a:cubicBezTo>
                    <a:pt x="-900" y="19938"/>
                    <a:pt x="-900" y="20935"/>
                    <a:pt x="2700" y="21268"/>
                  </a:cubicBezTo>
                  <a:cubicBezTo>
                    <a:pt x="6300" y="21600"/>
                    <a:pt x="13500" y="21268"/>
                    <a:pt x="20700" y="20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8" name="Line"/>
            <p:cNvSpPr/>
            <p:nvPr/>
          </p:nvSpPr>
          <p:spPr>
            <a:xfrm>
              <a:off x="7727386" y="2323055"/>
              <a:ext cx="134397" cy="368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344" fill="norm" stroke="1" extrusionOk="0">
                  <a:moveTo>
                    <a:pt x="3033" y="2064"/>
                  </a:moveTo>
                  <a:cubicBezTo>
                    <a:pt x="4015" y="1328"/>
                    <a:pt x="4996" y="591"/>
                    <a:pt x="6469" y="223"/>
                  </a:cubicBezTo>
                  <a:cubicBezTo>
                    <a:pt x="7942" y="-145"/>
                    <a:pt x="9905" y="-145"/>
                    <a:pt x="12524" y="898"/>
                  </a:cubicBezTo>
                  <a:cubicBezTo>
                    <a:pt x="15142" y="1941"/>
                    <a:pt x="18415" y="4028"/>
                    <a:pt x="19887" y="6728"/>
                  </a:cubicBezTo>
                  <a:cubicBezTo>
                    <a:pt x="21360" y="9428"/>
                    <a:pt x="21033" y="12741"/>
                    <a:pt x="18742" y="15257"/>
                  </a:cubicBezTo>
                  <a:cubicBezTo>
                    <a:pt x="16451" y="17773"/>
                    <a:pt x="12196" y="19491"/>
                    <a:pt x="9251" y="20412"/>
                  </a:cubicBezTo>
                  <a:cubicBezTo>
                    <a:pt x="6305" y="21332"/>
                    <a:pt x="4669" y="21455"/>
                    <a:pt x="3196" y="21271"/>
                  </a:cubicBezTo>
                  <a:cubicBezTo>
                    <a:pt x="1724" y="21087"/>
                    <a:pt x="415" y="20596"/>
                    <a:pt x="87" y="19307"/>
                  </a:cubicBezTo>
                  <a:cubicBezTo>
                    <a:pt x="-240" y="18019"/>
                    <a:pt x="415" y="15932"/>
                    <a:pt x="1069" y="138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9" name="Line"/>
            <p:cNvSpPr/>
            <p:nvPr/>
          </p:nvSpPr>
          <p:spPr>
            <a:xfrm>
              <a:off x="7912100" y="2282456"/>
              <a:ext cx="99423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2700" y="0"/>
                  </a:moveTo>
                  <a:cubicBezTo>
                    <a:pt x="6750" y="0"/>
                    <a:pt x="10800" y="0"/>
                    <a:pt x="13950" y="720"/>
                  </a:cubicBezTo>
                  <a:cubicBezTo>
                    <a:pt x="17100" y="1440"/>
                    <a:pt x="19350" y="2880"/>
                    <a:pt x="20475" y="5280"/>
                  </a:cubicBezTo>
                  <a:cubicBezTo>
                    <a:pt x="21600" y="7680"/>
                    <a:pt x="21600" y="11040"/>
                    <a:pt x="18000" y="13920"/>
                  </a:cubicBezTo>
                  <a:cubicBezTo>
                    <a:pt x="14400" y="16800"/>
                    <a:pt x="720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0" name="Line"/>
            <p:cNvSpPr/>
            <p:nvPr/>
          </p:nvSpPr>
          <p:spPr>
            <a:xfrm>
              <a:off x="8096250" y="2549156"/>
              <a:ext cx="571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4400"/>
                    <a:pt x="6400" y="7200"/>
                    <a:pt x="10000" y="3600"/>
                  </a:cubicBezTo>
                  <a:cubicBezTo>
                    <a:pt x="13600" y="0"/>
                    <a:pt x="176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1" name="Line"/>
            <p:cNvSpPr/>
            <p:nvPr/>
          </p:nvSpPr>
          <p:spPr>
            <a:xfrm>
              <a:off x="8327402" y="2172390"/>
              <a:ext cx="218519" cy="487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463" fill="norm" stroke="1" extrusionOk="0">
                  <a:moveTo>
                    <a:pt x="11478" y="15455"/>
                  </a:moveTo>
                  <a:cubicBezTo>
                    <a:pt x="12506" y="14803"/>
                    <a:pt x="13535" y="14152"/>
                    <a:pt x="14049" y="13500"/>
                  </a:cubicBezTo>
                  <a:cubicBezTo>
                    <a:pt x="14563" y="12848"/>
                    <a:pt x="14563" y="12197"/>
                    <a:pt x="13946" y="11824"/>
                  </a:cubicBezTo>
                  <a:cubicBezTo>
                    <a:pt x="13329" y="11452"/>
                    <a:pt x="12095" y="11359"/>
                    <a:pt x="9626" y="12616"/>
                  </a:cubicBezTo>
                  <a:cubicBezTo>
                    <a:pt x="7158" y="13872"/>
                    <a:pt x="3455" y="16479"/>
                    <a:pt x="1603" y="18202"/>
                  </a:cubicBezTo>
                  <a:cubicBezTo>
                    <a:pt x="-248" y="19924"/>
                    <a:pt x="-248" y="20762"/>
                    <a:pt x="369" y="21181"/>
                  </a:cubicBezTo>
                  <a:cubicBezTo>
                    <a:pt x="986" y="21600"/>
                    <a:pt x="2221" y="21600"/>
                    <a:pt x="4072" y="20855"/>
                  </a:cubicBezTo>
                  <a:cubicBezTo>
                    <a:pt x="5923" y="20110"/>
                    <a:pt x="8392" y="18621"/>
                    <a:pt x="10861" y="16293"/>
                  </a:cubicBezTo>
                  <a:cubicBezTo>
                    <a:pt x="13329" y="13966"/>
                    <a:pt x="15798" y="10800"/>
                    <a:pt x="17546" y="8100"/>
                  </a:cubicBezTo>
                  <a:cubicBezTo>
                    <a:pt x="19295" y="5400"/>
                    <a:pt x="20323" y="3166"/>
                    <a:pt x="20838" y="1816"/>
                  </a:cubicBezTo>
                  <a:cubicBezTo>
                    <a:pt x="21352" y="466"/>
                    <a:pt x="21352" y="0"/>
                    <a:pt x="20941" y="0"/>
                  </a:cubicBezTo>
                  <a:cubicBezTo>
                    <a:pt x="20529" y="0"/>
                    <a:pt x="19706" y="466"/>
                    <a:pt x="18369" y="2002"/>
                  </a:cubicBezTo>
                  <a:cubicBezTo>
                    <a:pt x="17032" y="3538"/>
                    <a:pt x="15181" y="6145"/>
                    <a:pt x="14049" y="8798"/>
                  </a:cubicBezTo>
                  <a:cubicBezTo>
                    <a:pt x="12918" y="11452"/>
                    <a:pt x="12506" y="14152"/>
                    <a:pt x="12712" y="15967"/>
                  </a:cubicBezTo>
                  <a:cubicBezTo>
                    <a:pt x="12918" y="17783"/>
                    <a:pt x="13741" y="18714"/>
                    <a:pt x="15078" y="19040"/>
                  </a:cubicBezTo>
                  <a:cubicBezTo>
                    <a:pt x="16415" y="19366"/>
                    <a:pt x="18266" y="19086"/>
                    <a:pt x="20118" y="188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2" name="Line"/>
            <p:cNvSpPr/>
            <p:nvPr/>
          </p:nvSpPr>
          <p:spPr>
            <a:xfrm>
              <a:off x="8583193" y="2306639"/>
              <a:ext cx="211557" cy="332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483" fill="norm" stroke="1" extrusionOk="0">
                  <a:moveTo>
                    <a:pt x="9826" y="6641"/>
                  </a:moveTo>
                  <a:cubicBezTo>
                    <a:pt x="9826" y="5547"/>
                    <a:pt x="9826" y="4453"/>
                    <a:pt x="9292" y="3838"/>
                  </a:cubicBezTo>
                  <a:cubicBezTo>
                    <a:pt x="8757" y="3223"/>
                    <a:pt x="7688" y="3086"/>
                    <a:pt x="6619" y="3360"/>
                  </a:cubicBezTo>
                  <a:cubicBezTo>
                    <a:pt x="5549" y="3633"/>
                    <a:pt x="4480" y="4317"/>
                    <a:pt x="3304" y="6504"/>
                  </a:cubicBezTo>
                  <a:cubicBezTo>
                    <a:pt x="2127" y="8691"/>
                    <a:pt x="844" y="12383"/>
                    <a:pt x="310" y="14980"/>
                  </a:cubicBezTo>
                  <a:cubicBezTo>
                    <a:pt x="-225" y="17577"/>
                    <a:pt x="-11" y="19081"/>
                    <a:pt x="524" y="20038"/>
                  </a:cubicBezTo>
                  <a:cubicBezTo>
                    <a:pt x="1058" y="20995"/>
                    <a:pt x="1914" y="21405"/>
                    <a:pt x="2876" y="21474"/>
                  </a:cubicBezTo>
                  <a:cubicBezTo>
                    <a:pt x="3838" y="21542"/>
                    <a:pt x="4908" y="21269"/>
                    <a:pt x="7153" y="19423"/>
                  </a:cubicBezTo>
                  <a:cubicBezTo>
                    <a:pt x="9399" y="17577"/>
                    <a:pt x="12821" y="14160"/>
                    <a:pt x="14318" y="10810"/>
                  </a:cubicBezTo>
                  <a:cubicBezTo>
                    <a:pt x="15815" y="7461"/>
                    <a:pt x="15387" y="4180"/>
                    <a:pt x="13997" y="2334"/>
                  </a:cubicBezTo>
                  <a:cubicBezTo>
                    <a:pt x="12607" y="489"/>
                    <a:pt x="10254" y="79"/>
                    <a:pt x="8543" y="10"/>
                  </a:cubicBezTo>
                  <a:cubicBezTo>
                    <a:pt x="6832" y="-58"/>
                    <a:pt x="5763" y="215"/>
                    <a:pt x="4908" y="831"/>
                  </a:cubicBezTo>
                  <a:cubicBezTo>
                    <a:pt x="4052" y="1446"/>
                    <a:pt x="3411" y="2403"/>
                    <a:pt x="3090" y="3223"/>
                  </a:cubicBezTo>
                  <a:cubicBezTo>
                    <a:pt x="2769" y="4043"/>
                    <a:pt x="2769" y="4727"/>
                    <a:pt x="4908" y="5479"/>
                  </a:cubicBezTo>
                  <a:cubicBezTo>
                    <a:pt x="7046" y="6231"/>
                    <a:pt x="11324" y="7051"/>
                    <a:pt x="14425" y="7393"/>
                  </a:cubicBezTo>
                  <a:cubicBezTo>
                    <a:pt x="17525" y="7734"/>
                    <a:pt x="19450" y="7598"/>
                    <a:pt x="21375" y="7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3" name="Line"/>
            <p:cNvSpPr/>
            <p:nvPr/>
          </p:nvSpPr>
          <p:spPr>
            <a:xfrm>
              <a:off x="9042400" y="2472956"/>
              <a:ext cx="1270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4400"/>
                    <a:pt x="2880" y="7200"/>
                    <a:pt x="6480" y="3600"/>
                  </a:cubicBezTo>
                  <a:cubicBezTo>
                    <a:pt x="10080" y="0"/>
                    <a:pt x="1584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4" name="Line"/>
            <p:cNvSpPr/>
            <p:nvPr/>
          </p:nvSpPr>
          <p:spPr>
            <a:xfrm>
              <a:off x="9007702" y="2587256"/>
              <a:ext cx="148999" cy="18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0873" fill="norm" stroke="1" extrusionOk="0">
                  <a:moveTo>
                    <a:pt x="3118" y="7200"/>
                  </a:moveTo>
                  <a:cubicBezTo>
                    <a:pt x="1318" y="12000"/>
                    <a:pt x="-482" y="16800"/>
                    <a:pt x="118" y="19200"/>
                  </a:cubicBezTo>
                  <a:cubicBezTo>
                    <a:pt x="718" y="21600"/>
                    <a:pt x="3718" y="21600"/>
                    <a:pt x="7618" y="18000"/>
                  </a:cubicBezTo>
                  <a:cubicBezTo>
                    <a:pt x="11518" y="14400"/>
                    <a:pt x="16318" y="7200"/>
                    <a:pt x="211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5" name="Line"/>
            <p:cNvSpPr/>
            <p:nvPr/>
          </p:nvSpPr>
          <p:spPr>
            <a:xfrm>
              <a:off x="9466635" y="2406826"/>
              <a:ext cx="150598" cy="211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0774" fill="norm" stroke="1" extrusionOk="0">
                  <a:moveTo>
                    <a:pt x="17036" y="3373"/>
                  </a:moveTo>
                  <a:cubicBezTo>
                    <a:pt x="16148" y="2127"/>
                    <a:pt x="15260" y="881"/>
                    <a:pt x="14077" y="362"/>
                  </a:cubicBezTo>
                  <a:cubicBezTo>
                    <a:pt x="12893" y="-157"/>
                    <a:pt x="11414" y="50"/>
                    <a:pt x="9195" y="2231"/>
                  </a:cubicBezTo>
                  <a:cubicBezTo>
                    <a:pt x="6975" y="4412"/>
                    <a:pt x="4016" y="8566"/>
                    <a:pt x="2241" y="11785"/>
                  </a:cubicBezTo>
                  <a:cubicBezTo>
                    <a:pt x="466" y="15004"/>
                    <a:pt x="-126" y="17289"/>
                    <a:pt x="22" y="18847"/>
                  </a:cubicBezTo>
                  <a:cubicBezTo>
                    <a:pt x="170" y="20404"/>
                    <a:pt x="1058" y="21235"/>
                    <a:pt x="4460" y="20508"/>
                  </a:cubicBezTo>
                  <a:cubicBezTo>
                    <a:pt x="7863" y="19781"/>
                    <a:pt x="13781" y="17497"/>
                    <a:pt x="17184" y="14589"/>
                  </a:cubicBezTo>
                  <a:cubicBezTo>
                    <a:pt x="20586" y="11681"/>
                    <a:pt x="21474" y="8150"/>
                    <a:pt x="20882" y="5450"/>
                  </a:cubicBezTo>
                  <a:cubicBezTo>
                    <a:pt x="20290" y="2750"/>
                    <a:pt x="18219" y="881"/>
                    <a:pt x="16592" y="258"/>
                  </a:cubicBezTo>
                  <a:cubicBezTo>
                    <a:pt x="14964" y="-365"/>
                    <a:pt x="13781" y="258"/>
                    <a:pt x="12597" y="8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6" name="Line"/>
            <p:cNvSpPr/>
            <p:nvPr/>
          </p:nvSpPr>
          <p:spPr>
            <a:xfrm>
              <a:off x="9757505" y="2498356"/>
              <a:ext cx="27845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21600"/>
                  </a:moveTo>
                  <a:cubicBezTo>
                    <a:pt x="239" y="16800"/>
                    <a:pt x="-1304" y="12000"/>
                    <a:pt x="1782" y="8400"/>
                  </a:cubicBezTo>
                  <a:cubicBezTo>
                    <a:pt x="4867" y="4800"/>
                    <a:pt x="12582" y="2400"/>
                    <a:pt x="202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7" name="Line"/>
            <p:cNvSpPr/>
            <p:nvPr/>
          </p:nvSpPr>
          <p:spPr>
            <a:xfrm>
              <a:off x="9870887" y="2415806"/>
              <a:ext cx="160346" cy="177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2" h="21089" fill="norm" stroke="1" extrusionOk="0">
                  <a:moveTo>
                    <a:pt x="15199" y="0"/>
                  </a:moveTo>
                  <a:cubicBezTo>
                    <a:pt x="11644" y="753"/>
                    <a:pt x="8090" y="1507"/>
                    <a:pt x="5356" y="3767"/>
                  </a:cubicBezTo>
                  <a:cubicBezTo>
                    <a:pt x="2622" y="6028"/>
                    <a:pt x="708" y="9795"/>
                    <a:pt x="161" y="13060"/>
                  </a:cubicBezTo>
                  <a:cubicBezTo>
                    <a:pt x="-386" y="16326"/>
                    <a:pt x="434" y="19088"/>
                    <a:pt x="3032" y="20344"/>
                  </a:cubicBezTo>
                  <a:cubicBezTo>
                    <a:pt x="5629" y="21600"/>
                    <a:pt x="10004" y="21349"/>
                    <a:pt x="13558" y="18963"/>
                  </a:cubicBezTo>
                  <a:cubicBezTo>
                    <a:pt x="17113" y="16577"/>
                    <a:pt x="19847" y="12056"/>
                    <a:pt x="20530" y="8665"/>
                  </a:cubicBezTo>
                  <a:cubicBezTo>
                    <a:pt x="21214" y="5274"/>
                    <a:pt x="19847" y="3014"/>
                    <a:pt x="18480" y="1758"/>
                  </a:cubicBezTo>
                  <a:cubicBezTo>
                    <a:pt x="17113" y="502"/>
                    <a:pt x="15746" y="251"/>
                    <a:pt x="1437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8" name="Line"/>
            <p:cNvSpPr/>
            <p:nvPr/>
          </p:nvSpPr>
          <p:spPr>
            <a:xfrm>
              <a:off x="10077450" y="2356645"/>
              <a:ext cx="215900" cy="254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9" fill="norm" stroke="1" extrusionOk="0">
                  <a:moveTo>
                    <a:pt x="0" y="5480"/>
                  </a:moveTo>
                  <a:cubicBezTo>
                    <a:pt x="1271" y="3709"/>
                    <a:pt x="2541" y="1939"/>
                    <a:pt x="3812" y="965"/>
                  </a:cubicBezTo>
                  <a:cubicBezTo>
                    <a:pt x="5082" y="-9"/>
                    <a:pt x="6353" y="-186"/>
                    <a:pt x="8047" y="168"/>
                  </a:cubicBezTo>
                  <a:cubicBezTo>
                    <a:pt x="9741" y="522"/>
                    <a:pt x="11859" y="1407"/>
                    <a:pt x="11753" y="4063"/>
                  </a:cubicBezTo>
                  <a:cubicBezTo>
                    <a:pt x="11647" y="6719"/>
                    <a:pt x="9318" y="11145"/>
                    <a:pt x="7729" y="13712"/>
                  </a:cubicBezTo>
                  <a:cubicBezTo>
                    <a:pt x="6141" y="16280"/>
                    <a:pt x="5294" y="16988"/>
                    <a:pt x="4341" y="17962"/>
                  </a:cubicBezTo>
                  <a:cubicBezTo>
                    <a:pt x="3388" y="18935"/>
                    <a:pt x="2329" y="20175"/>
                    <a:pt x="2329" y="20794"/>
                  </a:cubicBezTo>
                  <a:cubicBezTo>
                    <a:pt x="2329" y="21414"/>
                    <a:pt x="3388" y="21414"/>
                    <a:pt x="6776" y="20794"/>
                  </a:cubicBezTo>
                  <a:cubicBezTo>
                    <a:pt x="10165" y="20175"/>
                    <a:pt x="15882" y="18935"/>
                    <a:pt x="21600" y="176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9" name="Line"/>
            <p:cNvSpPr/>
            <p:nvPr/>
          </p:nvSpPr>
          <p:spPr>
            <a:xfrm>
              <a:off x="10320784" y="2387961"/>
              <a:ext cx="131317" cy="262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454" fill="norm" stroke="1" extrusionOk="0">
                  <a:moveTo>
                    <a:pt x="20938" y="1236"/>
                  </a:moveTo>
                  <a:cubicBezTo>
                    <a:pt x="16888" y="545"/>
                    <a:pt x="12838" y="-146"/>
                    <a:pt x="9125" y="27"/>
                  </a:cubicBezTo>
                  <a:cubicBezTo>
                    <a:pt x="5413" y="200"/>
                    <a:pt x="2038" y="1236"/>
                    <a:pt x="688" y="2705"/>
                  </a:cubicBezTo>
                  <a:cubicBezTo>
                    <a:pt x="-662" y="4174"/>
                    <a:pt x="13" y="6075"/>
                    <a:pt x="2375" y="8408"/>
                  </a:cubicBezTo>
                  <a:cubicBezTo>
                    <a:pt x="4738" y="10740"/>
                    <a:pt x="8788" y="13505"/>
                    <a:pt x="10813" y="15406"/>
                  </a:cubicBezTo>
                  <a:cubicBezTo>
                    <a:pt x="12838" y="17307"/>
                    <a:pt x="12838" y="18344"/>
                    <a:pt x="11319" y="19208"/>
                  </a:cubicBezTo>
                  <a:cubicBezTo>
                    <a:pt x="9800" y="20072"/>
                    <a:pt x="6763" y="20763"/>
                    <a:pt x="3725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0" name="Line"/>
            <p:cNvSpPr/>
            <p:nvPr/>
          </p:nvSpPr>
          <p:spPr>
            <a:xfrm>
              <a:off x="10375900" y="2390406"/>
              <a:ext cx="1778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1" name="Line"/>
            <p:cNvSpPr/>
            <p:nvPr/>
          </p:nvSpPr>
          <p:spPr>
            <a:xfrm>
              <a:off x="6574569" y="3954394"/>
              <a:ext cx="100992" cy="657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496" fill="norm" stroke="1" extrusionOk="0">
                  <a:moveTo>
                    <a:pt x="20263" y="976"/>
                  </a:moveTo>
                  <a:cubicBezTo>
                    <a:pt x="18535" y="630"/>
                    <a:pt x="16807" y="284"/>
                    <a:pt x="14647" y="111"/>
                  </a:cubicBezTo>
                  <a:cubicBezTo>
                    <a:pt x="12487" y="-62"/>
                    <a:pt x="9895" y="-62"/>
                    <a:pt x="7303" y="319"/>
                  </a:cubicBezTo>
                  <a:cubicBezTo>
                    <a:pt x="4711" y="700"/>
                    <a:pt x="2119" y="1461"/>
                    <a:pt x="823" y="2846"/>
                  </a:cubicBezTo>
                  <a:cubicBezTo>
                    <a:pt x="-473" y="4230"/>
                    <a:pt x="-473" y="6238"/>
                    <a:pt x="2551" y="8176"/>
                  </a:cubicBezTo>
                  <a:cubicBezTo>
                    <a:pt x="5575" y="10115"/>
                    <a:pt x="11623" y="11984"/>
                    <a:pt x="15511" y="13507"/>
                  </a:cubicBezTo>
                  <a:cubicBezTo>
                    <a:pt x="19399" y="15030"/>
                    <a:pt x="21127" y="16207"/>
                    <a:pt x="20479" y="17350"/>
                  </a:cubicBezTo>
                  <a:cubicBezTo>
                    <a:pt x="19831" y="18492"/>
                    <a:pt x="16807" y="19600"/>
                    <a:pt x="14215" y="20292"/>
                  </a:cubicBezTo>
                  <a:cubicBezTo>
                    <a:pt x="11623" y="20984"/>
                    <a:pt x="9463" y="21261"/>
                    <a:pt x="7303" y="21400"/>
                  </a:cubicBezTo>
                  <a:cubicBezTo>
                    <a:pt x="5143" y="21538"/>
                    <a:pt x="2983" y="21538"/>
                    <a:pt x="1903" y="21330"/>
                  </a:cubicBezTo>
                  <a:cubicBezTo>
                    <a:pt x="823" y="21123"/>
                    <a:pt x="823" y="20707"/>
                    <a:pt x="823" y="20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" name="Line"/>
            <p:cNvSpPr/>
            <p:nvPr/>
          </p:nvSpPr>
          <p:spPr>
            <a:xfrm>
              <a:off x="6502400" y="4797056"/>
              <a:ext cx="123976" cy="229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455" fill="norm" stroke="1" extrusionOk="0">
                  <a:moveTo>
                    <a:pt x="11880" y="0"/>
                  </a:moveTo>
                  <a:cubicBezTo>
                    <a:pt x="9720" y="5350"/>
                    <a:pt x="7560" y="10701"/>
                    <a:pt x="6120" y="14070"/>
                  </a:cubicBezTo>
                  <a:cubicBezTo>
                    <a:pt x="4680" y="17439"/>
                    <a:pt x="3960" y="18826"/>
                    <a:pt x="3780" y="19024"/>
                  </a:cubicBezTo>
                  <a:cubicBezTo>
                    <a:pt x="3600" y="19222"/>
                    <a:pt x="3960" y="18231"/>
                    <a:pt x="4500" y="17240"/>
                  </a:cubicBezTo>
                  <a:cubicBezTo>
                    <a:pt x="5040" y="16250"/>
                    <a:pt x="5760" y="15259"/>
                    <a:pt x="7020" y="14664"/>
                  </a:cubicBezTo>
                  <a:cubicBezTo>
                    <a:pt x="8280" y="14070"/>
                    <a:pt x="10080" y="13872"/>
                    <a:pt x="12600" y="14169"/>
                  </a:cubicBezTo>
                  <a:cubicBezTo>
                    <a:pt x="15120" y="14466"/>
                    <a:pt x="18360" y="15259"/>
                    <a:pt x="19980" y="16250"/>
                  </a:cubicBezTo>
                  <a:cubicBezTo>
                    <a:pt x="21600" y="17240"/>
                    <a:pt x="21600" y="18429"/>
                    <a:pt x="18900" y="19420"/>
                  </a:cubicBezTo>
                  <a:cubicBezTo>
                    <a:pt x="16200" y="20411"/>
                    <a:pt x="10800" y="21204"/>
                    <a:pt x="7200" y="21402"/>
                  </a:cubicBezTo>
                  <a:cubicBezTo>
                    <a:pt x="3600" y="21600"/>
                    <a:pt x="1800" y="21204"/>
                    <a:pt x="0" y="208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" name="Line"/>
            <p:cNvSpPr/>
            <p:nvPr/>
          </p:nvSpPr>
          <p:spPr>
            <a:xfrm>
              <a:off x="6430609" y="3789331"/>
              <a:ext cx="198357" cy="120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0769" fill="norm" stroke="1" extrusionOk="0">
                  <a:moveTo>
                    <a:pt x="15056" y="1864"/>
                  </a:moveTo>
                  <a:cubicBezTo>
                    <a:pt x="12356" y="6257"/>
                    <a:pt x="9656" y="10650"/>
                    <a:pt x="7743" y="13213"/>
                  </a:cubicBezTo>
                  <a:cubicBezTo>
                    <a:pt x="5831" y="15775"/>
                    <a:pt x="4706" y="16508"/>
                    <a:pt x="3581" y="16691"/>
                  </a:cubicBezTo>
                  <a:cubicBezTo>
                    <a:pt x="2456" y="16874"/>
                    <a:pt x="1331" y="16508"/>
                    <a:pt x="656" y="15409"/>
                  </a:cubicBezTo>
                  <a:cubicBezTo>
                    <a:pt x="-19" y="14311"/>
                    <a:pt x="-244" y="12481"/>
                    <a:pt x="318" y="10284"/>
                  </a:cubicBezTo>
                  <a:cubicBezTo>
                    <a:pt x="881" y="8087"/>
                    <a:pt x="2231" y="5525"/>
                    <a:pt x="3918" y="4792"/>
                  </a:cubicBezTo>
                  <a:cubicBezTo>
                    <a:pt x="5606" y="4060"/>
                    <a:pt x="7631" y="5159"/>
                    <a:pt x="9431" y="7538"/>
                  </a:cubicBezTo>
                  <a:cubicBezTo>
                    <a:pt x="11231" y="9918"/>
                    <a:pt x="12806" y="13579"/>
                    <a:pt x="14043" y="15959"/>
                  </a:cubicBezTo>
                  <a:cubicBezTo>
                    <a:pt x="15281" y="18338"/>
                    <a:pt x="16181" y="19436"/>
                    <a:pt x="17193" y="20169"/>
                  </a:cubicBezTo>
                  <a:cubicBezTo>
                    <a:pt x="18206" y="20901"/>
                    <a:pt x="19331" y="21267"/>
                    <a:pt x="20118" y="19436"/>
                  </a:cubicBezTo>
                  <a:cubicBezTo>
                    <a:pt x="20906" y="17606"/>
                    <a:pt x="21356" y="13579"/>
                    <a:pt x="20906" y="9918"/>
                  </a:cubicBezTo>
                  <a:cubicBezTo>
                    <a:pt x="20456" y="6257"/>
                    <a:pt x="19106" y="2962"/>
                    <a:pt x="17868" y="1314"/>
                  </a:cubicBezTo>
                  <a:cubicBezTo>
                    <a:pt x="16631" y="-333"/>
                    <a:pt x="15506" y="-333"/>
                    <a:pt x="14269" y="765"/>
                  </a:cubicBezTo>
                  <a:cubicBezTo>
                    <a:pt x="13031" y="1864"/>
                    <a:pt x="11681" y="4060"/>
                    <a:pt x="10331" y="6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4" name="Line"/>
            <p:cNvSpPr/>
            <p:nvPr/>
          </p:nvSpPr>
          <p:spPr>
            <a:xfrm>
              <a:off x="6832600" y="3949112"/>
              <a:ext cx="139700" cy="498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fill="norm" stroke="1" extrusionOk="0">
                  <a:moveTo>
                    <a:pt x="21600" y="422"/>
                  </a:moveTo>
                  <a:cubicBezTo>
                    <a:pt x="19964" y="239"/>
                    <a:pt x="18327" y="56"/>
                    <a:pt x="16691" y="10"/>
                  </a:cubicBezTo>
                  <a:cubicBezTo>
                    <a:pt x="15055" y="-36"/>
                    <a:pt x="13418" y="56"/>
                    <a:pt x="11291" y="925"/>
                  </a:cubicBezTo>
                  <a:cubicBezTo>
                    <a:pt x="9164" y="1795"/>
                    <a:pt x="6545" y="3442"/>
                    <a:pt x="4909" y="5776"/>
                  </a:cubicBezTo>
                  <a:cubicBezTo>
                    <a:pt x="3273" y="8110"/>
                    <a:pt x="2618" y="11130"/>
                    <a:pt x="2291" y="13556"/>
                  </a:cubicBezTo>
                  <a:cubicBezTo>
                    <a:pt x="1964" y="15981"/>
                    <a:pt x="1964" y="17811"/>
                    <a:pt x="1964" y="19001"/>
                  </a:cubicBezTo>
                  <a:cubicBezTo>
                    <a:pt x="1964" y="20191"/>
                    <a:pt x="1964" y="20740"/>
                    <a:pt x="1636" y="21061"/>
                  </a:cubicBezTo>
                  <a:cubicBezTo>
                    <a:pt x="1309" y="21381"/>
                    <a:pt x="655" y="21472"/>
                    <a:pt x="0" y="21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5" name="Line"/>
            <p:cNvSpPr/>
            <p:nvPr/>
          </p:nvSpPr>
          <p:spPr>
            <a:xfrm>
              <a:off x="6769100" y="4250956"/>
              <a:ext cx="1841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000"/>
                    <a:pt x="0" y="14400"/>
                    <a:pt x="745" y="12240"/>
                  </a:cubicBezTo>
                  <a:cubicBezTo>
                    <a:pt x="1490" y="10080"/>
                    <a:pt x="2979" y="9360"/>
                    <a:pt x="6579" y="7560"/>
                  </a:cubicBezTo>
                  <a:cubicBezTo>
                    <a:pt x="10179" y="5760"/>
                    <a:pt x="1589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6" name="Line"/>
            <p:cNvSpPr/>
            <p:nvPr/>
          </p:nvSpPr>
          <p:spPr>
            <a:xfrm>
              <a:off x="7071959" y="4011773"/>
              <a:ext cx="160691" cy="40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408" fill="norm" stroke="1" extrusionOk="0">
                  <a:moveTo>
                    <a:pt x="21296" y="225"/>
                  </a:moveTo>
                  <a:cubicBezTo>
                    <a:pt x="19893" y="113"/>
                    <a:pt x="18491" y="0"/>
                    <a:pt x="17088" y="0"/>
                  </a:cubicBezTo>
                  <a:cubicBezTo>
                    <a:pt x="15686" y="0"/>
                    <a:pt x="14283" y="113"/>
                    <a:pt x="12179" y="1181"/>
                  </a:cubicBezTo>
                  <a:cubicBezTo>
                    <a:pt x="10075" y="2250"/>
                    <a:pt x="7270" y="4275"/>
                    <a:pt x="5026" y="6806"/>
                  </a:cubicBezTo>
                  <a:cubicBezTo>
                    <a:pt x="2782" y="9337"/>
                    <a:pt x="1099" y="12375"/>
                    <a:pt x="397" y="14850"/>
                  </a:cubicBezTo>
                  <a:cubicBezTo>
                    <a:pt x="-304" y="17325"/>
                    <a:pt x="-23" y="19238"/>
                    <a:pt x="818" y="20306"/>
                  </a:cubicBezTo>
                  <a:cubicBezTo>
                    <a:pt x="1660" y="21375"/>
                    <a:pt x="3062" y="21600"/>
                    <a:pt x="5306" y="21262"/>
                  </a:cubicBezTo>
                  <a:cubicBezTo>
                    <a:pt x="7551" y="20925"/>
                    <a:pt x="10636" y="20025"/>
                    <a:pt x="13722" y="19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7" name="Line"/>
            <p:cNvSpPr/>
            <p:nvPr/>
          </p:nvSpPr>
          <p:spPr>
            <a:xfrm>
              <a:off x="7183438" y="4121606"/>
              <a:ext cx="227013" cy="254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291" fill="norm" stroke="1" extrusionOk="0">
                  <a:moveTo>
                    <a:pt x="14850" y="727"/>
                  </a:moveTo>
                  <a:cubicBezTo>
                    <a:pt x="13850" y="373"/>
                    <a:pt x="12850" y="19"/>
                    <a:pt x="11350" y="639"/>
                  </a:cubicBezTo>
                  <a:cubicBezTo>
                    <a:pt x="9850" y="1258"/>
                    <a:pt x="7850" y="2852"/>
                    <a:pt x="5850" y="5331"/>
                  </a:cubicBezTo>
                  <a:cubicBezTo>
                    <a:pt x="3850" y="7809"/>
                    <a:pt x="1850" y="11173"/>
                    <a:pt x="850" y="13563"/>
                  </a:cubicBezTo>
                  <a:cubicBezTo>
                    <a:pt x="-150" y="15953"/>
                    <a:pt x="-150" y="17370"/>
                    <a:pt x="250" y="18521"/>
                  </a:cubicBezTo>
                  <a:cubicBezTo>
                    <a:pt x="650" y="19672"/>
                    <a:pt x="1450" y="20557"/>
                    <a:pt x="2850" y="20999"/>
                  </a:cubicBezTo>
                  <a:cubicBezTo>
                    <a:pt x="4250" y="21442"/>
                    <a:pt x="6250" y="21442"/>
                    <a:pt x="8550" y="20557"/>
                  </a:cubicBezTo>
                  <a:cubicBezTo>
                    <a:pt x="10850" y="19672"/>
                    <a:pt x="13450" y="17901"/>
                    <a:pt x="15350" y="15422"/>
                  </a:cubicBezTo>
                  <a:cubicBezTo>
                    <a:pt x="17250" y="12944"/>
                    <a:pt x="18450" y="9757"/>
                    <a:pt x="17950" y="7101"/>
                  </a:cubicBezTo>
                  <a:cubicBezTo>
                    <a:pt x="17450" y="4445"/>
                    <a:pt x="15250" y="2321"/>
                    <a:pt x="12950" y="1170"/>
                  </a:cubicBezTo>
                  <a:cubicBezTo>
                    <a:pt x="10650" y="19"/>
                    <a:pt x="8250" y="-158"/>
                    <a:pt x="6750" y="108"/>
                  </a:cubicBezTo>
                  <a:cubicBezTo>
                    <a:pt x="5250" y="373"/>
                    <a:pt x="4650" y="1081"/>
                    <a:pt x="4350" y="1967"/>
                  </a:cubicBezTo>
                  <a:cubicBezTo>
                    <a:pt x="4050" y="2852"/>
                    <a:pt x="4050" y="3914"/>
                    <a:pt x="5550" y="4976"/>
                  </a:cubicBezTo>
                  <a:cubicBezTo>
                    <a:pt x="7050" y="6039"/>
                    <a:pt x="10050" y="7101"/>
                    <a:pt x="12950" y="7278"/>
                  </a:cubicBezTo>
                  <a:cubicBezTo>
                    <a:pt x="15850" y="7455"/>
                    <a:pt x="18650" y="6747"/>
                    <a:pt x="21450" y="6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8" name="Line"/>
            <p:cNvSpPr/>
            <p:nvPr/>
          </p:nvSpPr>
          <p:spPr>
            <a:xfrm>
              <a:off x="7499991" y="3990606"/>
              <a:ext cx="43810" cy="488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485" fill="norm" stroke="1" extrusionOk="0">
                  <a:moveTo>
                    <a:pt x="18202" y="0"/>
                  </a:moveTo>
                  <a:cubicBezTo>
                    <a:pt x="14088" y="2979"/>
                    <a:pt x="9974" y="5959"/>
                    <a:pt x="6888" y="8938"/>
                  </a:cubicBezTo>
                  <a:cubicBezTo>
                    <a:pt x="3802" y="11917"/>
                    <a:pt x="1745" y="14897"/>
                    <a:pt x="717" y="16852"/>
                  </a:cubicBezTo>
                  <a:cubicBezTo>
                    <a:pt x="-312" y="18807"/>
                    <a:pt x="-312" y="19738"/>
                    <a:pt x="1231" y="20436"/>
                  </a:cubicBezTo>
                  <a:cubicBezTo>
                    <a:pt x="2774" y="21134"/>
                    <a:pt x="5859" y="21600"/>
                    <a:pt x="9459" y="21460"/>
                  </a:cubicBezTo>
                  <a:cubicBezTo>
                    <a:pt x="13059" y="21321"/>
                    <a:pt x="17174" y="20576"/>
                    <a:pt x="21288" y="198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9" name="Line"/>
            <p:cNvSpPr/>
            <p:nvPr/>
          </p:nvSpPr>
          <p:spPr>
            <a:xfrm>
              <a:off x="7635593" y="4130306"/>
              <a:ext cx="28858" cy="267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133" fill="norm" stroke="1" extrusionOk="0">
                  <a:moveTo>
                    <a:pt x="21034" y="0"/>
                  </a:moveTo>
                  <a:cubicBezTo>
                    <a:pt x="16405" y="3851"/>
                    <a:pt x="11777" y="7702"/>
                    <a:pt x="7920" y="12140"/>
                  </a:cubicBezTo>
                  <a:cubicBezTo>
                    <a:pt x="4063" y="16577"/>
                    <a:pt x="977" y="21600"/>
                    <a:pt x="205" y="21098"/>
                  </a:cubicBezTo>
                  <a:cubicBezTo>
                    <a:pt x="-566" y="20595"/>
                    <a:pt x="977" y="14567"/>
                    <a:pt x="2520" y="8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0" name="Line"/>
            <p:cNvSpPr/>
            <p:nvPr/>
          </p:nvSpPr>
          <p:spPr>
            <a:xfrm>
              <a:off x="7594600" y="4036790"/>
              <a:ext cx="157270" cy="406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294" fill="norm" stroke="1" extrusionOk="0">
                  <a:moveTo>
                    <a:pt x="8526" y="1238"/>
                  </a:moveTo>
                  <a:cubicBezTo>
                    <a:pt x="9379" y="684"/>
                    <a:pt x="10232" y="131"/>
                    <a:pt x="11368" y="20"/>
                  </a:cubicBezTo>
                  <a:cubicBezTo>
                    <a:pt x="12505" y="-91"/>
                    <a:pt x="13926" y="241"/>
                    <a:pt x="15774" y="1404"/>
                  </a:cubicBezTo>
                  <a:cubicBezTo>
                    <a:pt x="17621" y="2567"/>
                    <a:pt x="19895" y="4561"/>
                    <a:pt x="20747" y="7331"/>
                  </a:cubicBezTo>
                  <a:cubicBezTo>
                    <a:pt x="21600" y="10100"/>
                    <a:pt x="21032" y="13644"/>
                    <a:pt x="18474" y="16137"/>
                  </a:cubicBezTo>
                  <a:cubicBezTo>
                    <a:pt x="15916" y="18629"/>
                    <a:pt x="11368" y="20069"/>
                    <a:pt x="8242" y="20789"/>
                  </a:cubicBezTo>
                  <a:cubicBezTo>
                    <a:pt x="5116" y="21509"/>
                    <a:pt x="3411" y="21509"/>
                    <a:pt x="2274" y="20457"/>
                  </a:cubicBezTo>
                  <a:cubicBezTo>
                    <a:pt x="1137" y="19404"/>
                    <a:pt x="568" y="17300"/>
                    <a:pt x="0" y="151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1" name="Line"/>
            <p:cNvSpPr/>
            <p:nvPr/>
          </p:nvSpPr>
          <p:spPr>
            <a:xfrm>
              <a:off x="7804149" y="3980237"/>
              <a:ext cx="87924" cy="423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482" fill="norm" stroke="1" extrusionOk="0">
                  <a:moveTo>
                    <a:pt x="0" y="527"/>
                  </a:moveTo>
                  <a:cubicBezTo>
                    <a:pt x="4629" y="204"/>
                    <a:pt x="9257" y="-118"/>
                    <a:pt x="12343" y="43"/>
                  </a:cubicBezTo>
                  <a:cubicBezTo>
                    <a:pt x="15429" y="204"/>
                    <a:pt x="16971" y="849"/>
                    <a:pt x="18257" y="2676"/>
                  </a:cubicBezTo>
                  <a:cubicBezTo>
                    <a:pt x="19543" y="4503"/>
                    <a:pt x="20571" y="7512"/>
                    <a:pt x="21086" y="10306"/>
                  </a:cubicBezTo>
                  <a:cubicBezTo>
                    <a:pt x="21600" y="13100"/>
                    <a:pt x="21600" y="15679"/>
                    <a:pt x="19286" y="17506"/>
                  </a:cubicBezTo>
                  <a:cubicBezTo>
                    <a:pt x="16971" y="19333"/>
                    <a:pt x="12343" y="20407"/>
                    <a:pt x="7714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2" name="Line"/>
            <p:cNvSpPr/>
            <p:nvPr/>
          </p:nvSpPr>
          <p:spPr>
            <a:xfrm>
              <a:off x="8147050" y="4301756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3" name="Line"/>
            <p:cNvSpPr/>
            <p:nvPr/>
          </p:nvSpPr>
          <p:spPr>
            <a:xfrm>
              <a:off x="8453804" y="3851433"/>
              <a:ext cx="321896" cy="510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284" fill="norm" stroke="1" extrusionOk="0">
                  <a:moveTo>
                    <a:pt x="13423" y="15054"/>
                  </a:moveTo>
                  <a:cubicBezTo>
                    <a:pt x="12011" y="14349"/>
                    <a:pt x="10599" y="13643"/>
                    <a:pt x="9188" y="13423"/>
                  </a:cubicBezTo>
                  <a:cubicBezTo>
                    <a:pt x="7776" y="13203"/>
                    <a:pt x="6364" y="13467"/>
                    <a:pt x="4811" y="14437"/>
                  </a:cubicBezTo>
                  <a:cubicBezTo>
                    <a:pt x="3258" y="15407"/>
                    <a:pt x="1564" y="17082"/>
                    <a:pt x="717" y="18316"/>
                  </a:cubicBezTo>
                  <a:cubicBezTo>
                    <a:pt x="-130" y="19550"/>
                    <a:pt x="-130" y="20344"/>
                    <a:pt x="223" y="20829"/>
                  </a:cubicBezTo>
                  <a:cubicBezTo>
                    <a:pt x="576" y="21314"/>
                    <a:pt x="1282" y="21490"/>
                    <a:pt x="2764" y="20961"/>
                  </a:cubicBezTo>
                  <a:cubicBezTo>
                    <a:pt x="4246" y="20432"/>
                    <a:pt x="6505" y="19198"/>
                    <a:pt x="8764" y="17038"/>
                  </a:cubicBezTo>
                  <a:cubicBezTo>
                    <a:pt x="11023" y="14878"/>
                    <a:pt x="13282" y="11792"/>
                    <a:pt x="14905" y="8927"/>
                  </a:cubicBezTo>
                  <a:cubicBezTo>
                    <a:pt x="16529" y="6061"/>
                    <a:pt x="17517" y="3417"/>
                    <a:pt x="18011" y="1874"/>
                  </a:cubicBezTo>
                  <a:cubicBezTo>
                    <a:pt x="18505" y="331"/>
                    <a:pt x="18505" y="-110"/>
                    <a:pt x="18152" y="22"/>
                  </a:cubicBezTo>
                  <a:cubicBezTo>
                    <a:pt x="17799" y="154"/>
                    <a:pt x="17094" y="860"/>
                    <a:pt x="16105" y="2579"/>
                  </a:cubicBezTo>
                  <a:cubicBezTo>
                    <a:pt x="15117" y="4298"/>
                    <a:pt x="13846" y="7031"/>
                    <a:pt x="13070" y="9720"/>
                  </a:cubicBezTo>
                  <a:cubicBezTo>
                    <a:pt x="12294" y="12409"/>
                    <a:pt x="12011" y="15054"/>
                    <a:pt x="12223" y="16773"/>
                  </a:cubicBezTo>
                  <a:cubicBezTo>
                    <a:pt x="12435" y="18492"/>
                    <a:pt x="13141" y="19286"/>
                    <a:pt x="14764" y="19242"/>
                  </a:cubicBezTo>
                  <a:cubicBezTo>
                    <a:pt x="16388" y="19198"/>
                    <a:pt x="18929" y="18316"/>
                    <a:pt x="21470" y="17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4" name="Line"/>
            <p:cNvSpPr/>
            <p:nvPr/>
          </p:nvSpPr>
          <p:spPr>
            <a:xfrm>
              <a:off x="8810905" y="3959432"/>
              <a:ext cx="231496" cy="346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168" fill="norm" stroke="1" extrusionOk="0">
                  <a:moveTo>
                    <a:pt x="15585" y="3845"/>
                  </a:moveTo>
                  <a:cubicBezTo>
                    <a:pt x="15389" y="3198"/>
                    <a:pt x="15192" y="2551"/>
                    <a:pt x="14309" y="2228"/>
                  </a:cubicBezTo>
                  <a:cubicBezTo>
                    <a:pt x="13425" y="1904"/>
                    <a:pt x="11854" y="1904"/>
                    <a:pt x="9596" y="3133"/>
                  </a:cubicBezTo>
                  <a:cubicBezTo>
                    <a:pt x="7338" y="4362"/>
                    <a:pt x="4392" y="6819"/>
                    <a:pt x="2625" y="9536"/>
                  </a:cubicBezTo>
                  <a:cubicBezTo>
                    <a:pt x="858" y="12252"/>
                    <a:pt x="269" y="15227"/>
                    <a:pt x="72" y="17167"/>
                  </a:cubicBezTo>
                  <a:cubicBezTo>
                    <a:pt x="-124" y="19107"/>
                    <a:pt x="72" y="20012"/>
                    <a:pt x="760" y="20594"/>
                  </a:cubicBezTo>
                  <a:cubicBezTo>
                    <a:pt x="1447" y="21176"/>
                    <a:pt x="2625" y="21435"/>
                    <a:pt x="4785" y="20788"/>
                  </a:cubicBezTo>
                  <a:cubicBezTo>
                    <a:pt x="6945" y="20142"/>
                    <a:pt x="10087" y="18589"/>
                    <a:pt x="12541" y="15873"/>
                  </a:cubicBezTo>
                  <a:cubicBezTo>
                    <a:pt x="14996" y="13157"/>
                    <a:pt x="16763" y="9277"/>
                    <a:pt x="17352" y="6496"/>
                  </a:cubicBezTo>
                  <a:cubicBezTo>
                    <a:pt x="17941" y="3715"/>
                    <a:pt x="17352" y="2034"/>
                    <a:pt x="15978" y="1064"/>
                  </a:cubicBezTo>
                  <a:cubicBezTo>
                    <a:pt x="14603" y="94"/>
                    <a:pt x="12443" y="-165"/>
                    <a:pt x="9891" y="94"/>
                  </a:cubicBezTo>
                  <a:cubicBezTo>
                    <a:pt x="7338" y="352"/>
                    <a:pt x="4392" y="1128"/>
                    <a:pt x="2527" y="2228"/>
                  </a:cubicBezTo>
                  <a:cubicBezTo>
                    <a:pt x="661" y="3327"/>
                    <a:pt x="-124" y="4750"/>
                    <a:pt x="171" y="6043"/>
                  </a:cubicBezTo>
                  <a:cubicBezTo>
                    <a:pt x="465" y="7337"/>
                    <a:pt x="1840" y="8501"/>
                    <a:pt x="5571" y="9018"/>
                  </a:cubicBezTo>
                  <a:cubicBezTo>
                    <a:pt x="9301" y="9536"/>
                    <a:pt x="15389" y="9406"/>
                    <a:pt x="21476" y="9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5" name="Line"/>
            <p:cNvSpPr/>
            <p:nvPr/>
          </p:nvSpPr>
          <p:spPr>
            <a:xfrm>
              <a:off x="9397999" y="4141784"/>
              <a:ext cx="13335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429" y="11040"/>
                    <a:pt x="6857" y="1783"/>
                    <a:pt x="10457" y="240"/>
                  </a:cubicBezTo>
                  <a:cubicBezTo>
                    <a:pt x="14057" y="-1303"/>
                    <a:pt x="17829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6" name="Line"/>
            <p:cNvSpPr/>
            <p:nvPr/>
          </p:nvSpPr>
          <p:spPr>
            <a:xfrm>
              <a:off x="9423400" y="4244606"/>
              <a:ext cx="17780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0"/>
                  </a:moveTo>
                  <a:cubicBezTo>
                    <a:pt x="2314" y="7855"/>
                    <a:pt x="4629" y="15709"/>
                    <a:pt x="8229" y="18655"/>
                  </a:cubicBezTo>
                  <a:cubicBezTo>
                    <a:pt x="11829" y="21600"/>
                    <a:pt x="16714" y="19636"/>
                    <a:pt x="21600" y="17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7" name="Line"/>
            <p:cNvSpPr/>
            <p:nvPr/>
          </p:nvSpPr>
          <p:spPr>
            <a:xfrm>
              <a:off x="9937834" y="4012680"/>
              <a:ext cx="195242" cy="241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032" fill="norm" stroke="1" extrusionOk="0">
                  <a:moveTo>
                    <a:pt x="19982" y="8044"/>
                  </a:moveTo>
                  <a:cubicBezTo>
                    <a:pt x="18833" y="6382"/>
                    <a:pt x="17684" y="4721"/>
                    <a:pt x="16765" y="3244"/>
                  </a:cubicBezTo>
                  <a:cubicBezTo>
                    <a:pt x="15846" y="1767"/>
                    <a:pt x="15157" y="474"/>
                    <a:pt x="14123" y="105"/>
                  </a:cubicBezTo>
                  <a:cubicBezTo>
                    <a:pt x="13089" y="-264"/>
                    <a:pt x="11710" y="290"/>
                    <a:pt x="9412" y="2505"/>
                  </a:cubicBezTo>
                  <a:cubicBezTo>
                    <a:pt x="7114" y="4721"/>
                    <a:pt x="3897" y="8598"/>
                    <a:pt x="2059" y="11828"/>
                  </a:cubicBezTo>
                  <a:cubicBezTo>
                    <a:pt x="221" y="15059"/>
                    <a:pt x="-239" y="17644"/>
                    <a:pt x="106" y="19213"/>
                  </a:cubicBezTo>
                  <a:cubicBezTo>
                    <a:pt x="450" y="20782"/>
                    <a:pt x="1599" y="21336"/>
                    <a:pt x="4242" y="20874"/>
                  </a:cubicBezTo>
                  <a:cubicBezTo>
                    <a:pt x="6884" y="20413"/>
                    <a:pt x="11021" y="18936"/>
                    <a:pt x="14123" y="16536"/>
                  </a:cubicBezTo>
                  <a:cubicBezTo>
                    <a:pt x="17225" y="14136"/>
                    <a:pt x="19293" y="10813"/>
                    <a:pt x="20327" y="8690"/>
                  </a:cubicBezTo>
                  <a:cubicBezTo>
                    <a:pt x="21361" y="6567"/>
                    <a:pt x="21361" y="5644"/>
                    <a:pt x="20901" y="4905"/>
                  </a:cubicBezTo>
                  <a:cubicBezTo>
                    <a:pt x="20442" y="4167"/>
                    <a:pt x="19523" y="3613"/>
                    <a:pt x="18489" y="3521"/>
                  </a:cubicBezTo>
                  <a:cubicBezTo>
                    <a:pt x="17455" y="3428"/>
                    <a:pt x="16306" y="3798"/>
                    <a:pt x="15846" y="4167"/>
                  </a:cubicBezTo>
                  <a:cubicBezTo>
                    <a:pt x="15387" y="4536"/>
                    <a:pt x="15616" y="4905"/>
                    <a:pt x="15846" y="5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8" name="Line"/>
            <p:cNvSpPr/>
            <p:nvPr/>
          </p:nvSpPr>
          <p:spPr>
            <a:xfrm>
              <a:off x="10223500" y="4143006"/>
              <a:ext cx="635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9" name="Line"/>
            <p:cNvSpPr/>
            <p:nvPr/>
          </p:nvSpPr>
          <p:spPr>
            <a:xfrm>
              <a:off x="10413735" y="4047756"/>
              <a:ext cx="152665" cy="195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008" fill="norm" stroke="1" extrusionOk="0">
                  <a:moveTo>
                    <a:pt x="21341" y="4093"/>
                  </a:moveTo>
                  <a:cubicBezTo>
                    <a:pt x="20157" y="3183"/>
                    <a:pt x="18974" y="2274"/>
                    <a:pt x="15867" y="2046"/>
                  </a:cubicBezTo>
                  <a:cubicBezTo>
                    <a:pt x="12760" y="1819"/>
                    <a:pt x="7730" y="2274"/>
                    <a:pt x="4475" y="4320"/>
                  </a:cubicBezTo>
                  <a:cubicBezTo>
                    <a:pt x="1220" y="6366"/>
                    <a:pt x="-259" y="10004"/>
                    <a:pt x="37" y="13415"/>
                  </a:cubicBezTo>
                  <a:cubicBezTo>
                    <a:pt x="333" y="16825"/>
                    <a:pt x="2404" y="20008"/>
                    <a:pt x="5511" y="20804"/>
                  </a:cubicBezTo>
                  <a:cubicBezTo>
                    <a:pt x="8618" y="21600"/>
                    <a:pt x="12760" y="20008"/>
                    <a:pt x="15275" y="17053"/>
                  </a:cubicBezTo>
                  <a:cubicBezTo>
                    <a:pt x="17790" y="14097"/>
                    <a:pt x="18678" y="9777"/>
                    <a:pt x="18086" y="6707"/>
                  </a:cubicBezTo>
                  <a:cubicBezTo>
                    <a:pt x="17494" y="3638"/>
                    <a:pt x="15423" y="1819"/>
                    <a:pt x="133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0" name="Line"/>
            <p:cNvSpPr/>
            <p:nvPr/>
          </p:nvSpPr>
          <p:spPr>
            <a:xfrm>
              <a:off x="10623550" y="4026357"/>
              <a:ext cx="241300" cy="258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2" fill="norm" stroke="1" extrusionOk="0">
                  <a:moveTo>
                    <a:pt x="0" y="3820"/>
                  </a:moveTo>
                  <a:cubicBezTo>
                    <a:pt x="2084" y="2265"/>
                    <a:pt x="4168" y="710"/>
                    <a:pt x="6063" y="191"/>
                  </a:cubicBezTo>
                  <a:cubicBezTo>
                    <a:pt x="7958" y="-327"/>
                    <a:pt x="9663" y="191"/>
                    <a:pt x="10705" y="1919"/>
                  </a:cubicBezTo>
                  <a:cubicBezTo>
                    <a:pt x="11747" y="3647"/>
                    <a:pt x="12126" y="6585"/>
                    <a:pt x="10989" y="9609"/>
                  </a:cubicBezTo>
                  <a:cubicBezTo>
                    <a:pt x="9853" y="12633"/>
                    <a:pt x="7200" y="15743"/>
                    <a:pt x="5684" y="17731"/>
                  </a:cubicBezTo>
                  <a:cubicBezTo>
                    <a:pt x="4168" y="19718"/>
                    <a:pt x="3789" y="20582"/>
                    <a:pt x="4074" y="20927"/>
                  </a:cubicBezTo>
                  <a:cubicBezTo>
                    <a:pt x="4358" y="21273"/>
                    <a:pt x="5305" y="21100"/>
                    <a:pt x="8337" y="20668"/>
                  </a:cubicBezTo>
                  <a:cubicBezTo>
                    <a:pt x="11368" y="20236"/>
                    <a:pt x="16484" y="19545"/>
                    <a:pt x="21600" y="188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1" name="Line"/>
            <p:cNvSpPr/>
            <p:nvPr/>
          </p:nvSpPr>
          <p:spPr>
            <a:xfrm>
              <a:off x="10973993" y="4005284"/>
              <a:ext cx="132158" cy="290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299" fill="norm" stroke="1" extrusionOk="0">
                  <a:moveTo>
                    <a:pt x="21072" y="321"/>
                  </a:moveTo>
                  <a:cubicBezTo>
                    <a:pt x="16347" y="10"/>
                    <a:pt x="11622" y="-301"/>
                    <a:pt x="7741" y="554"/>
                  </a:cubicBezTo>
                  <a:cubicBezTo>
                    <a:pt x="3859" y="1408"/>
                    <a:pt x="822" y="3428"/>
                    <a:pt x="147" y="5216"/>
                  </a:cubicBezTo>
                  <a:cubicBezTo>
                    <a:pt x="-528" y="7003"/>
                    <a:pt x="1159" y="8557"/>
                    <a:pt x="4366" y="10188"/>
                  </a:cubicBezTo>
                  <a:cubicBezTo>
                    <a:pt x="7572" y="11820"/>
                    <a:pt x="12297" y="13529"/>
                    <a:pt x="15334" y="14850"/>
                  </a:cubicBezTo>
                  <a:cubicBezTo>
                    <a:pt x="18372" y="16171"/>
                    <a:pt x="19722" y="17103"/>
                    <a:pt x="20397" y="17958"/>
                  </a:cubicBezTo>
                  <a:cubicBezTo>
                    <a:pt x="21072" y="18813"/>
                    <a:pt x="21072" y="19590"/>
                    <a:pt x="19722" y="20211"/>
                  </a:cubicBezTo>
                  <a:cubicBezTo>
                    <a:pt x="18372" y="20833"/>
                    <a:pt x="15672" y="21299"/>
                    <a:pt x="12803" y="21299"/>
                  </a:cubicBezTo>
                  <a:cubicBezTo>
                    <a:pt x="9935" y="21299"/>
                    <a:pt x="6897" y="20833"/>
                    <a:pt x="3859" y="20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2" name="Line"/>
            <p:cNvSpPr/>
            <p:nvPr/>
          </p:nvSpPr>
          <p:spPr>
            <a:xfrm>
              <a:off x="11029950" y="4016006"/>
              <a:ext cx="2857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40" y="16800"/>
                    <a:pt x="9280" y="12000"/>
                    <a:pt x="12880" y="8400"/>
                  </a:cubicBezTo>
                  <a:cubicBezTo>
                    <a:pt x="16480" y="4800"/>
                    <a:pt x="1904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3" name="Line"/>
            <p:cNvSpPr/>
            <p:nvPr/>
          </p:nvSpPr>
          <p:spPr>
            <a:xfrm>
              <a:off x="869950" y="5684012"/>
              <a:ext cx="381000" cy="346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fill="norm" stroke="1" extrusionOk="0">
                  <a:moveTo>
                    <a:pt x="11160" y="1698"/>
                  </a:moveTo>
                  <a:cubicBezTo>
                    <a:pt x="10560" y="1174"/>
                    <a:pt x="9960" y="650"/>
                    <a:pt x="9300" y="585"/>
                  </a:cubicBezTo>
                  <a:cubicBezTo>
                    <a:pt x="8640" y="520"/>
                    <a:pt x="7920" y="912"/>
                    <a:pt x="6480" y="2549"/>
                  </a:cubicBezTo>
                  <a:cubicBezTo>
                    <a:pt x="5040" y="4185"/>
                    <a:pt x="2880" y="7065"/>
                    <a:pt x="1620" y="9552"/>
                  </a:cubicBezTo>
                  <a:cubicBezTo>
                    <a:pt x="360" y="12040"/>
                    <a:pt x="0" y="14134"/>
                    <a:pt x="0" y="15770"/>
                  </a:cubicBezTo>
                  <a:cubicBezTo>
                    <a:pt x="0" y="17407"/>
                    <a:pt x="360" y="18585"/>
                    <a:pt x="1080" y="19567"/>
                  </a:cubicBezTo>
                  <a:cubicBezTo>
                    <a:pt x="1800" y="20549"/>
                    <a:pt x="2880" y="21334"/>
                    <a:pt x="4680" y="21400"/>
                  </a:cubicBezTo>
                  <a:cubicBezTo>
                    <a:pt x="6480" y="21465"/>
                    <a:pt x="9000" y="20810"/>
                    <a:pt x="11340" y="19305"/>
                  </a:cubicBezTo>
                  <a:cubicBezTo>
                    <a:pt x="13680" y="17800"/>
                    <a:pt x="15840" y="15443"/>
                    <a:pt x="16860" y="12694"/>
                  </a:cubicBezTo>
                  <a:cubicBezTo>
                    <a:pt x="17880" y="9945"/>
                    <a:pt x="17760" y="6803"/>
                    <a:pt x="17220" y="4643"/>
                  </a:cubicBezTo>
                  <a:cubicBezTo>
                    <a:pt x="16680" y="2483"/>
                    <a:pt x="15720" y="1305"/>
                    <a:pt x="14280" y="650"/>
                  </a:cubicBezTo>
                  <a:cubicBezTo>
                    <a:pt x="12840" y="-4"/>
                    <a:pt x="10920" y="-135"/>
                    <a:pt x="9180" y="127"/>
                  </a:cubicBezTo>
                  <a:cubicBezTo>
                    <a:pt x="7440" y="389"/>
                    <a:pt x="5880" y="1043"/>
                    <a:pt x="4860" y="1960"/>
                  </a:cubicBezTo>
                  <a:cubicBezTo>
                    <a:pt x="3840" y="2876"/>
                    <a:pt x="3360" y="4054"/>
                    <a:pt x="3120" y="4970"/>
                  </a:cubicBezTo>
                  <a:cubicBezTo>
                    <a:pt x="2880" y="5887"/>
                    <a:pt x="2880" y="6541"/>
                    <a:pt x="3360" y="7327"/>
                  </a:cubicBezTo>
                  <a:cubicBezTo>
                    <a:pt x="3840" y="8112"/>
                    <a:pt x="4800" y="9029"/>
                    <a:pt x="6720" y="9356"/>
                  </a:cubicBezTo>
                  <a:cubicBezTo>
                    <a:pt x="8640" y="9683"/>
                    <a:pt x="11520" y="9421"/>
                    <a:pt x="14160" y="8963"/>
                  </a:cubicBezTo>
                  <a:cubicBezTo>
                    <a:pt x="16800" y="8505"/>
                    <a:pt x="19200" y="7850"/>
                    <a:pt x="21600" y="7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4" name="Line"/>
            <p:cNvSpPr/>
            <p:nvPr/>
          </p:nvSpPr>
          <p:spPr>
            <a:xfrm>
              <a:off x="762000" y="5616632"/>
              <a:ext cx="482600" cy="18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21118"/>
                  </a:moveTo>
                  <a:cubicBezTo>
                    <a:pt x="2747" y="13918"/>
                    <a:pt x="5495" y="6718"/>
                    <a:pt x="8479" y="3118"/>
                  </a:cubicBezTo>
                  <a:cubicBezTo>
                    <a:pt x="11463" y="-482"/>
                    <a:pt x="14684" y="-482"/>
                    <a:pt x="16911" y="718"/>
                  </a:cubicBezTo>
                  <a:cubicBezTo>
                    <a:pt x="19137" y="1918"/>
                    <a:pt x="20368" y="4318"/>
                    <a:pt x="21600" y="6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5" name="Line"/>
            <p:cNvSpPr/>
            <p:nvPr/>
          </p:nvSpPr>
          <p:spPr>
            <a:xfrm>
              <a:off x="1835149" y="5882906"/>
              <a:ext cx="146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6" name="Line"/>
            <p:cNvSpPr/>
            <p:nvPr/>
          </p:nvSpPr>
          <p:spPr>
            <a:xfrm>
              <a:off x="1854199" y="5990856"/>
              <a:ext cx="184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7" name="Line"/>
            <p:cNvSpPr/>
            <p:nvPr/>
          </p:nvSpPr>
          <p:spPr>
            <a:xfrm>
              <a:off x="2578100" y="5579054"/>
              <a:ext cx="155078" cy="595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533" fill="norm" stroke="1" extrusionOk="0">
                  <a:moveTo>
                    <a:pt x="21016" y="1804"/>
                  </a:moveTo>
                  <a:cubicBezTo>
                    <a:pt x="21308" y="1421"/>
                    <a:pt x="21600" y="1038"/>
                    <a:pt x="21162" y="694"/>
                  </a:cubicBezTo>
                  <a:cubicBezTo>
                    <a:pt x="20724" y="349"/>
                    <a:pt x="19557" y="43"/>
                    <a:pt x="17659" y="4"/>
                  </a:cubicBezTo>
                  <a:cubicBezTo>
                    <a:pt x="15762" y="-34"/>
                    <a:pt x="13135" y="196"/>
                    <a:pt x="10946" y="1000"/>
                  </a:cubicBezTo>
                  <a:cubicBezTo>
                    <a:pt x="8757" y="1804"/>
                    <a:pt x="7005" y="3183"/>
                    <a:pt x="6568" y="5136"/>
                  </a:cubicBezTo>
                  <a:cubicBezTo>
                    <a:pt x="6130" y="7089"/>
                    <a:pt x="7005" y="9617"/>
                    <a:pt x="8173" y="11800"/>
                  </a:cubicBezTo>
                  <a:cubicBezTo>
                    <a:pt x="9341" y="13983"/>
                    <a:pt x="10800" y="15821"/>
                    <a:pt x="11676" y="17047"/>
                  </a:cubicBezTo>
                  <a:cubicBezTo>
                    <a:pt x="12551" y="18272"/>
                    <a:pt x="12843" y="18885"/>
                    <a:pt x="12989" y="19421"/>
                  </a:cubicBezTo>
                  <a:cubicBezTo>
                    <a:pt x="13135" y="19957"/>
                    <a:pt x="13135" y="20417"/>
                    <a:pt x="12405" y="20762"/>
                  </a:cubicBezTo>
                  <a:cubicBezTo>
                    <a:pt x="11676" y="21106"/>
                    <a:pt x="10216" y="21336"/>
                    <a:pt x="8611" y="21451"/>
                  </a:cubicBezTo>
                  <a:cubicBezTo>
                    <a:pt x="7005" y="21566"/>
                    <a:pt x="5254" y="21566"/>
                    <a:pt x="3795" y="21413"/>
                  </a:cubicBezTo>
                  <a:cubicBezTo>
                    <a:pt x="2335" y="21260"/>
                    <a:pt x="1168" y="20953"/>
                    <a:pt x="0" y="206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8" name="Line"/>
            <p:cNvSpPr/>
            <p:nvPr/>
          </p:nvSpPr>
          <p:spPr>
            <a:xfrm>
              <a:off x="2432050" y="6313576"/>
              <a:ext cx="228175" cy="267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311" fill="norm" stroke="1" extrusionOk="0">
                  <a:moveTo>
                    <a:pt x="1800" y="7177"/>
                  </a:moveTo>
                  <a:cubicBezTo>
                    <a:pt x="1200" y="10890"/>
                    <a:pt x="600" y="14602"/>
                    <a:pt x="300" y="17134"/>
                  </a:cubicBezTo>
                  <a:cubicBezTo>
                    <a:pt x="0" y="19665"/>
                    <a:pt x="0" y="21015"/>
                    <a:pt x="0" y="21268"/>
                  </a:cubicBezTo>
                  <a:cubicBezTo>
                    <a:pt x="0" y="21521"/>
                    <a:pt x="0" y="20677"/>
                    <a:pt x="200" y="18315"/>
                  </a:cubicBezTo>
                  <a:cubicBezTo>
                    <a:pt x="400" y="15952"/>
                    <a:pt x="800" y="12071"/>
                    <a:pt x="1300" y="9118"/>
                  </a:cubicBezTo>
                  <a:cubicBezTo>
                    <a:pt x="1800" y="6165"/>
                    <a:pt x="2400" y="4140"/>
                    <a:pt x="3000" y="2621"/>
                  </a:cubicBezTo>
                  <a:cubicBezTo>
                    <a:pt x="3600" y="1102"/>
                    <a:pt x="4200" y="90"/>
                    <a:pt x="4700" y="5"/>
                  </a:cubicBezTo>
                  <a:cubicBezTo>
                    <a:pt x="5200" y="-79"/>
                    <a:pt x="5600" y="765"/>
                    <a:pt x="6200" y="2283"/>
                  </a:cubicBezTo>
                  <a:cubicBezTo>
                    <a:pt x="6800" y="3802"/>
                    <a:pt x="7600" y="5996"/>
                    <a:pt x="8500" y="7262"/>
                  </a:cubicBezTo>
                  <a:cubicBezTo>
                    <a:pt x="9400" y="8527"/>
                    <a:pt x="10400" y="8865"/>
                    <a:pt x="12300" y="7937"/>
                  </a:cubicBezTo>
                  <a:cubicBezTo>
                    <a:pt x="14200" y="7009"/>
                    <a:pt x="17000" y="4815"/>
                    <a:pt x="18700" y="3380"/>
                  </a:cubicBezTo>
                  <a:cubicBezTo>
                    <a:pt x="20400" y="1946"/>
                    <a:pt x="21000" y="1271"/>
                    <a:pt x="21300" y="1355"/>
                  </a:cubicBezTo>
                  <a:cubicBezTo>
                    <a:pt x="21600" y="1440"/>
                    <a:pt x="21600" y="2283"/>
                    <a:pt x="21500" y="4562"/>
                  </a:cubicBezTo>
                  <a:cubicBezTo>
                    <a:pt x="21400" y="6840"/>
                    <a:pt x="21200" y="10552"/>
                    <a:pt x="21000" y="12999"/>
                  </a:cubicBezTo>
                  <a:cubicBezTo>
                    <a:pt x="20800" y="15446"/>
                    <a:pt x="20600" y="16627"/>
                    <a:pt x="20400" y="178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9" name="Line"/>
            <p:cNvSpPr/>
            <p:nvPr/>
          </p:nvSpPr>
          <p:spPr>
            <a:xfrm>
              <a:off x="2430038" y="5369069"/>
              <a:ext cx="252100" cy="108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0591" fill="norm" stroke="1" extrusionOk="0">
                  <a:moveTo>
                    <a:pt x="10345" y="11903"/>
                  </a:moveTo>
                  <a:cubicBezTo>
                    <a:pt x="8560" y="13503"/>
                    <a:pt x="6775" y="15103"/>
                    <a:pt x="5436" y="16303"/>
                  </a:cubicBezTo>
                  <a:cubicBezTo>
                    <a:pt x="4097" y="17503"/>
                    <a:pt x="3205" y="18303"/>
                    <a:pt x="2312" y="18503"/>
                  </a:cubicBezTo>
                  <a:cubicBezTo>
                    <a:pt x="1420" y="18703"/>
                    <a:pt x="527" y="18303"/>
                    <a:pt x="170" y="16903"/>
                  </a:cubicBezTo>
                  <a:cubicBezTo>
                    <a:pt x="-187" y="15503"/>
                    <a:pt x="-8" y="13103"/>
                    <a:pt x="973" y="10503"/>
                  </a:cubicBezTo>
                  <a:cubicBezTo>
                    <a:pt x="1955" y="7903"/>
                    <a:pt x="3740" y="5103"/>
                    <a:pt x="5079" y="3703"/>
                  </a:cubicBezTo>
                  <a:cubicBezTo>
                    <a:pt x="6418" y="2303"/>
                    <a:pt x="7311" y="2303"/>
                    <a:pt x="8828" y="4303"/>
                  </a:cubicBezTo>
                  <a:cubicBezTo>
                    <a:pt x="10345" y="6303"/>
                    <a:pt x="12487" y="10303"/>
                    <a:pt x="13826" y="13303"/>
                  </a:cubicBezTo>
                  <a:cubicBezTo>
                    <a:pt x="15165" y="16303"/>
                    <a:pt x="15701" y="18303"/>
                    <a:pt x="16415" y="19503"/>
                  </a:cubicBezTo>
                  <a:cubicBezTo>
                    <a:pt x="17129" y="20703"/>
                    <a:pt x="18021" y="21103"/>
                    <a:pt x="19003" y="19703"/>
                  </a:cubicBezTo>
                  <a:cubicBezTo>
                    <a:pt x="19985" y="18303"/>
                    <a:pt x="21056" y="15103"/>
                    <a:pt x="21234" y="11703"/>
                  </a:cubicBezTo>
                  <a:cubicBezTo>
                    <a:pt x="21413" y="8303"/>
                    <a:pt x="20699" y="4703"/>
                    <a:pt x="19360" y="2503"/>
                  </a:cubicBezTo>
                  <a:cubicBezTo>
                    <a:pt x="18021" y="303"/>
                    <a:pt x="16058" y="-497"/>
                    <a:pt x="14094" y="303"/>
                  </a:cubicBezTo>
                  <a:cubicBezTo>
                    <a:pt x="12130" y="1103"/>
                    <a:pt x="10167" y="3503"/>
                    <a:pt x="9274" y="5903"/>
                  </a:cubicBezTo>
                  <a:cubicBezTo>
                    <a:pt x="8382" y="8303"/>
                    <a:pt x="8560" y="10703"/>
                    <a:pt x="8739" y="131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0" name="Line"/>
            <p:cNvSpPr/>
            <p:nvPr/>
          </p:nvSpPr>
          <p:spPr>
            <a:xfrm>
              <a:off x="2965441" y="5704598"/>
              <a:ext cx="304810" cy="308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141" fill="norm" stroke="1" extrusionOk="0">
                  <a:moveTo>
                    <a:pt x="12514" y="3514"/>
                  </a:moveTo>
                  <a:cubicBezTo>
                    <a:pt x="11769" y="3224"/>
                    <a:pt x="11024" y="2934"/>
                    <a:pt x="10280" y="2934"/>
                  </a:cubicBezTo>
                  <a:cubicBezTo>
                    <a:pt x="9535" y="2934"/>
                    <a:pt x="8790" y="3224"/>
                    <a:pt x="7151" y="4891"/>
                  </a:cubicBezTo>
                  <a:cubicBezTo>
                    <a:pt x="5513" y="6558"/>
                    <a:pt x="2980" y="9603"/>
                    <a:pt x="1789" y="12140"/>
                  </a:cubicBezTo>
                  <a:cubicBezTo>
                    <a:pt x="597" y="14677"/>
                    <a:pt x="746" y="16706"/>
                    <a:pt x="1342" y="18228"/>
                  </a:cubicBezTo>
                  <a:cubicBezTo>
                    <a:pt x="1938" y="19750"/>
                    <a:pt x="2980" y="20765"/>
                    <a:pt x="4321" y="21055"/>
                  </a:cubicBezTo>
                  <a:cubicBezTo>
                    <a:pt x="5662" y="21345"/>
                    <a:pt x="7300" y="20910"/>
                    <a:pt x="9013" y="19605"/>
                  </a:cubicBezTo>
                  <a:cubicBezTo>
                    <a:pt x="10726" y="18301"/>
                    <a:pt x="12514" y="16126"/>
                    <a:pt x="13482" y="13734"/>
                  </a:cubicBezTo>
                  <a:cubicBezTo>
                    <a:pt x="14451" y="11342"/>
                    <a:pt x="14600" y="8733"/>
                    <a:pt x="14302" y="6558"/>
                  </a:cubicBezTo>
                  <a:cubicBezTo>
                    <a:pt x="14004" y="4384"/>
                    <a:pt x="13259" y="2644"/>
                    <a:pt x="12142" y="1485"/>
                  </a:cubicBezTo>
                  <a:cubicBezTo>
                    <a:pt x="11024" y="325"/>
                    <a:pt x="9535" y="-255"/>
                    <a:pt x="7747" y="107"/>
                  </a:cubicBezTo>
                  <a:cubicBezTo>
                    <a:pt x="5960" y="470"/>
                    <a:pt x="3874" y="1775"/>
                    <a:pt x="2459" y="3297"/>
                  </a:cubicBezTo>
                  <a:cubicBezTo>
                    <a:pt x="1044" y="4819"/>
                    <a:pt x="299" y="6558"/>
                    <a:pt x="75" y="7791"/>
                  </a:cubicBezTo>
                  <a:cubicBezTo>
                    <a:pt x="-148" y="9023"/>
                    <a:pt x="150" y="9748"/>
                    <a:pt x="671" y="10255"/>
                  </a:cubicBezTo>
                  <a:cubicBezTo>
                    <a:pt x="1193" y="10762"/>
                    <a:pt x="1938" y="11052"/>
                    <a:pt x="4023" y="10835"/>
                  </a:cubicBezTo>
                  <a:cubicBezTo>
                    <a:pt x="6109" y="10617"/>
                    <a:pt x="9535" y="9893"/>
                    <a:pt x="12663" y="9240"/>
                  </a:cubicBezTo>
                  <a:cubicBezTo>
                    <a:pt x="15791" y="8588"/>
                    <a:pt x="18622" y="8008"/>
                    <a:pt x="21452" y="7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1" name="Line"/>
            <p:cNvSpPr/>
            <p:nvPr/>
          </p:nvSpPr>
          <p:spPr>
            <a:xfrm>
              <a:off x="3352800" y="5901956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2" name="Line"/>
            <p:cNvSpPr/>
            <p:nvPr/>
          </p:nvSpPr>
          <p:spPr>
            <a:xfrm>
              <a:off x="3632200" y="5593349"/>
              <a:ext cx="139700" cy="429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21600" y="2097"/>
                  </a:moveTo>
                  <a:cubicBezTo>
                    <a:pt x="19636" y="1355"/>
                    <a:pt x="17673" y="614"/>
                    <a:pt x="15709" y="244"/>
                  </a:cubicBezTo>
                  <a:cubicBezTo>
                    <a:pt x="13745" y="-127"/>
                    <a:pt x="11782" y="-127"/>
                    <a:pt x="9491" y="614"/>
                  </a:cubicBezTo>
                  <a:cubicBezTo>
                    <a:pt x="7200" y="1355"/>
                    <a:pt x="4582" y="2838"/>
                    <a:pt x="3109" y="5485"/>
                  </a:cubicBezTo>
                  <a:cubicBezTo>
                    <a:pt x="1636" y="8132"/>
                    <a:pt x="1309" y="11944"/>
                    <a:pt x="982" y="14802"/>
                  </a:cubicBezTo>
                  <a:cubicBezTo>
                    <a:pt x="655" y="17661"/>
                    <a:pt x="327" y="19567"/>
                    <a:pt x="0" y="2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3" name="Line"/>
            <p:cNvSpPr/>
            <p:nvPr/>
          </p:nvSpPr>
          <p:spPr>
            <a:xfrm>
              <a:off x="3530600" y="5863856"/>
              <a:ext cx="2159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41" y="15600"/>
                    <a:pt x="5082" y="9600"/>
                    <a:pt x="8682" y="6000"/>
                  </a:cubicBezTo>
                  <a:cubicBezTo>
                    <a:pt x="12282" y="2400"/>
                    <a:pt x="16941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4" name="Line"/>
            <p:cNvSpPr/>
            <p:nvPr/>
          </p:nvSpPr>
          <p:spPr>
            <a:xfrm>
              <a:off x="3828623" y="5647956"/>
              <a:ext cx="152828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600" fill="norm" stroke="1" extrusionOk="0">
                  <a:moveTo>
                    <a:pt x="21075" y="0"/>
                  </a:moveTo>
                  <a:cubicBezTo>
                    <a:pt x="17280" y="697"/>
                    <a:pt x="13486" y="1394"/>
                    <a:pt x="9983" y="3194"/>
                  </a:cubicBezTo>
                  <a:cubicBezTo>
                    <a:pt x="6480" y="4994"/>
                    <a:pt x="3270" y="7897"/>
                    <a:pt x="1518" y="10568"/>
                  </a:cubicBezTo>
                  <a:cubicBezTo>
                    <a:pt x="-233" y="13239"/>
                    <a:pt x="-525" y="15677"/>
                    <a:pt x="934" y="17477"/>
                  </a:cubicBezTo>
                  <a:cubicBezTo>
                    <a:pt x="2394" y="19277"/>
                    <a:pt x="5605" y="20439"/>
                    <a:pt x="88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5" name="Line"/>
            <p:cNvSpPr/>
            <p:nvPr/>
          </p:nvSpPr>
          <p:spPr>
            <a:xfrm>
              <a:off x="3997236" y="5679191"/>
              <a:ext cx="231864" cy="318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239" fill="norm" stroke="1" extrusionOk="0">
                  <a:moveTo>
                    <a:pt x="15030" y="4693"/>
                  </a:moveTo>
                  <a:cubicBezTo>
                    <a:pt x="14441" y="3846"/>
                    <a:pt x="13852" y="2999"/>
                    <a:pt x="12968" y="2575"/>
                  </a:cubicBezTo>
                  <a:cubicBezTo>
                    <a:pt x="12085" y="2152"/>
                    <a:pt x="10906" y="2152"/>
                    <a:pt x="9041" y="3069"/>
                  </a:cubicBezTo>
                  <a:cubicBezTo>
                    <a:pt x="7175" y="3987"/>
                    <a:pt x="4623" y="5822"/>
                    <a:pt x="2855" y="8222"/>
                  </a:cubicBezTo>
                  <a:cubicBezTo>
                    <a:pt x="1088" y="10622"/>
                    <a:pt x="106" y="13587"/>
                    <a:pt x="8" y="15846"/>
                  </a:cubicBezTo>
                  <a:cubicBezTo>
                    <a:pt x="-90" y="18105"/>
                    <a:pt x="695" y="19658"/>
                    <a:pt x="2168" y="20505"/>
                  </a:cubicBezTo>
                  <a:cubicBezTo>
                    <a:pt x="3641" y="21352"/>
                    <a:pt x="5801" y="21493"/>
                    <a:pt x="8157" y="20787"/>
                  </a:cubicBezTo>
                  <a:cubicBezTo>
                    <a:pt x="10514" y="20081"/>
                    <a:pt x="13066" y="18528"/>
                    <a:pt x="14834" y="15775"/>
                  </a:cubicBezTo>
                  <a:cubicBezTo>
                    <a:pt x="16601" y="13022"/>
                    <a:pt x="17583" y="9069"/>
                    <a:pt x="17583" y="6317"/>
                  </a:cubicBezTo>
                  <a:cubicBezTo>
                    <a:pt x="17583" y="3564"/>
                    <a:pt x="16601" y="2011"/>
                    <a:pt x="14637" y="1093"/>
                  </a:cubicBezTo>
                  <a:cubicBezTo>
                    <a:pt x="12674" y="175"/>
                    <a:pt x="9728" y="-107"/>
                    <a:pt x="7863" y="34"/>
                  </a:cubicBezTo>
                  <a:cubicBezTo>
                    <a:pt x="5997" y="175"/>
                    <a:pt x="5212" y="740"/>
                    <a:pt x="4917" y="1728"/>
                  </a:cubicBezTo>
                  <a:cubicBezTo>
                    <a:pt x="4623" y="2717"/>
                    <a:pt x="4819" y="4128"/>
                    <a:pt x="5801" y="5117"/>
                  </a:cubicBezTo>
                  <a:cubicBezTo>
                    <a:pt x="6783" y="6105"/>
                    <a:pt x="8550" y="6669"/>
                    <a:pt x="11299" y="6881"/>
                  </a:cubicBezTo>
                  <a:cubicBezTo>
                    <a:pt x="14048" y="7093"/>
                    <a:pt x="17779" y="6952"/>
                    <a:pt x="21510" y="6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6" name="Line"/>
            <p:cNvSpPr/>
            <p:nvPr/>
          </p:nvSpPr>
          <p:spPr>
            <a:xfrm>
              <a:off x="4305300" y="5603506"/>
              <a:ext cx="25400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415"/>
                    <a:pt x="7200" y="6831"/>
                    <a:pt x="3600" y="10062"/>
                  </a:cubicBezTo>
                  <a:cubicBezTo>
                    <a:pt x="0" y="13292"/>
                    <a:pt x="0" y="16338"/>
                    <a:pt x="0" y="18092"/>
                  </a:cubicBezTo>
                  <a:cubicBezTo>
                    <a:pt x="0" y="19846"/>
                    <a:pt x="0" y="20308"/>
                    <a:pt x="3600" y="20677"/>
                  </a:cubicBezTo>
                  <a:cubicBezTo>
                    <a:pt x="7200" y="21046"/>
                    <a:pt x="14400" y="2132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7" name="Line"/>
            <p:cNvSpPr/>
            <p:nvPr/>
          </p:nvSpPr>
          <p:spPr>
            <a:xfrm>
              <a:off x="4432663" y="5717806"/>
              <a:ext cx="12337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20982" y="0"/>
                  </a:moveTo>
                  <a:cubicBezTo>
                    <a:pt x="17382" y="5564"/>
                    <a:pt x="13782" y="11127"/>
                    <a:pt x="11982" y="14400"/>
                  </a:cubicBezTo>
                  <a:cubicBezTo>
                    <a:pt x="10182" y="17673"/>
                    <a:pt x="10182" y="18655"/>
                    <a:pt x="8382" y="19636"/>
                  </a:cubicBezTo>
                  <a:cubicBezTo>
                    <a:pt x="6582" y="20618"/>
                    <a:pt x="2982" y="21600"/>
                    <a:pt x="1182" y="21600"/>
                  </a:cubicBezTo>
                  <a:cubicBezTo>
                    <a:pt x="-618" y="21600"/>
                    <a:pt x="-618" y="20618"/>
                    <a:pt x="2982" y="19309"/>
                  </a:cubicBezTo>
                  <a:cubicBezTo>
                    <a:pt x="6582" y="18000"/>
                    <a:pt x="13782" y="16364"/>
                    <a:pt x="20982" y="147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8" name="Line"/>
            <p:cNvSpPr/>
            <p:nvPr/>
          </p:nvSpPr>
          <p:spPr>
            <a:xfrm>
              <a:off x="4420450" y="5700300"/>
              <a:ext cx="180164" cy="352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025" fill="norm" stroke="1" extrusionOk="0">
                  <a:moveTo>
                    <a:pt x="4420" y="4455"/>
                  </a:moveTo>
                  <a:cubicBezTo>
                    <a:pt x="5425" y="3066"/>
                    <a:pt x="6429" y="1676"/>
                    <a:pt x="8313" y="792"/>
                  </a:cubicBezTo>
                  <a:cubicBezTo>
                    <a:pt x="10197" y="-92"/>
                    <a:pt x="12959" y="-471"/>
                    <a:pt x="15722" y="918"/>
                  </a:cubicBezTo>
                  <a:cubicBezTo>
                    <a:pt x="18485" y="2308"/>
                    <a:pt x="21248" y="5466"/>
                    <a:pt x="21373" y="8561"/>
                  </a:cubicBezTo>
                  <a:cubicBezTo>
                    <a:pt x="21499" y="11655"/>
                    <a:pt x="18987" y="14687"/>
                    <a:pt x="15722" y="16771"/>
                  </a:cubicBezTo>
                  <a:cubicBezTo>
                    <a:pt x="12457" y="18855"/>
                    <a:pt x="8439" y="19992"/>
                    <a:pt x="5676" y="20561"/>
                  </a:cubicBezTo>
                  <a:cubicBezTo>
                    <a:pt x="2913" y="21129"/>
                    <a:pt x="1406" y="21129"/>
                    <a:pt x="652" y="20813"/>
                  </a:cubicBezTo>
                  <a:cubicBezTo>
                    <a:pt x="-101" y="20497"/>
                    <a:pt x="-101" y="19866"/>
                    <a:pt x="150" y="19234"/>
                  </a:cubicBezTo>
                  <a:cubicBezTo>
                    <a:pt x="401" y="18603"/>
                    <a:pt x="904" y="17971"/>
                    <a:pt x="1406" y="17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9" name="Line"/>
            <p:cNvSpPr/>
            <p:nvPr/>
          </p:nvSpPr>
          <p:spPr>
            <a:xfrm>
              <a:off x="4565650" y="5603506"/>
              <a:ext cx="185873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600" fill="norm" stroke="1" extrusionOk="0">
                  <a:moveTo>
                    <a:pt x="15120" y="0"/>
                  </a:moveTo>
                  <a:cubicBezTo>
                    <a:pt x="17520" y="3600"/>
                    <a:pt x="19920" y="7200"/>
                    <a:pt x="20760" y="10080"/>
                  </a:cubicBezTo>
                  <a:cubicBezTo>
                    <a:pt x="21600" y="12960"/>
                    <a:pt x="20880" y="15120"/>
                    <a:pt x="17160" y="16920"/>
                  </a:cubicBezTo>
                  <a:cubicBezTo>
                    <a:pt x="13440" y="18720"/>
                    <a:pt x="6720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0" name="Line"/>
            <p:cNvSpPr/>
            <p:nvPr/>
          </p:nvSpPr>
          <p:spPr>
            <a:xfrm>
              <a:off x="4806949" y="5984506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1" name="Line"/>
            <p:cNvSpPr/>
            <p:nvPr/>
          </p:nvSpPr>
          <p:spPr>
            <a:xfrm>
              <a:off x="4934848" y="5586881"/>
              <a:ext cx="255003" cy="528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407" fill="norm" stroke="1" extrusionOk="0">
                  <a:moveTo>
                    <a:pt x="13735" y="13531"/>
                  </a:moveTo>
                  <a:cubicBezTo>
                    <a:pt x="13735" y="13102"/>
                    <a:pt x="13735" y="12673"/>
                    <a:pt x="13204" y="12416"/>
                  </a:cubicBezTo>
                  <a:cubicBezTo>
                    <a:pt x="12673" y="12159"/>
                    <a:pt x="11610" y="12073"/>
                    <a:pt x="9928" y="12331"/>
                  </a:cubicBezTo>
                  <a:cubicBezTo>
                    <a:pt x="8246" y="12588"/>
                    <a:pt x="5945" y="13188"/>
                    <a:pt x="4174" y="14345"/>
                  </a:cubicBezTo>
                  <a:cubicBezTo>
                    <a:pt x="2404" y="15502"/>
                    <a:pt x="1164" y="17216"/>
                    <a:pt x="545" y="18288"/>
                  </a:cubicBezTo>
                  <a:cubicBezTo>
                    <a:pt x="-75" y="19359"/>
                    <a:pt x="-75" y="19788"/>
                    <a:pt x="102" y="20216"/>
                  </a:cubicBezTo>
                  <a:cubicBezTo>
                    <a:pt x="279" y="20645"/>
                    <a:pt x="633" y="21073"/>
                    <a:pt x="1430" y="21288"/>
                  </a:cubicBezTo>
                  <a:cubicBezTo>
                    <a:pt x="2227" y="21502"/>
                    <a:pt x="3466" y="21502"/>
                    <a:pt x="5591" y="20645"/>
                  </a:cubicBezTo>
                  <a:cubicBezTo>
                    <a:pt x="7715" y="19788"/>
                    <a:pt x="10725" y="18073"/>
                    <a:pt x="13469" y="15502"/>
                  </a:cubicBezTo>
                  <a:cubicBezTo>
                    <a:pt x="16214" y="12931"/>
                    <a:pt x="18692" y="9502"/>
                    <a:pt x="20020" y="6845"/>
                  </a:cubicBezTo>
                  <a:cubicBezTo>
                    <a:pt x="21348" y="4188"/>
                    <a:pt x="21525" y="2302"/>
                    <a:pt x="21171" y="1231"/>
                  </a:cubicBezTo>
                  <a:cubicBezTo>
                    <a:pt x="20817" y="159"/>
                    <a:pt x="19932" y="-98"/>
                    <a:pt x="19223" y="31"/>
                  </a:cubicBezTo>
                  <a:cubicBezTo>
                    <a:pt x="18515" y="159"/>
                    <a:pt x="17984" y="673"/>
                    <a:pt x="17099" y="2216"/>
                  </a:cubicBezTo>
                  <a:cubicBezTo>
                    <a:pt x="16214" y="3759"/>
                    <a:pt x="14974" y="6331"/>
                    <a:pt x="14177" y="8773"/>
                  </a:cubicBezTo>
                  <a:cubicBezTo>
                    <a:pt x="13381" y="11216"/>
                    <a:pt x="13027" y="13531"/>
                    <a:pt x="12938" y="14988"/>
                  </a:cubicBezTo>
                  <a:cubicBezTo>
                    <a:pt x="12850" y="16445"/>
                    <a:pt x="13027" y="17045"/>
                    <a:pt x="13646" y="17302"/>
                  </a:cubicBezTo>
                  <a:cubicBezTo>
                    <a:pt x="14266" y="17559"/>
                    <a:pt x="15328" y="17473"/>
                    <a:pt x="16391" y="17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2" name="Line"/>
            <p:cNvSpPr/>
            <p:nvPr/>
          </p:nvSpPr>
          <p:spPr>
            <a:xfrm>
              <a:off x="5216789" y="5700284"/>
              <a:ext cx="275961" cy="391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349" fill="norm" stroke="1" extrusionOk="0">
                  <a:moveTo>
                    <a:pt x="13088" y="2342"/>
                  </a:moveTo>
                  <a:cubicBezTo>
                    <a:pt x="12428" y="1996"/>
                    <a:pt x="11769" y="1649"/>
                    <a:pt x="10450" y="2111"/>
                  </a:cubicBezTo>
                  <a:cubicBezTo>
                    <a:pt x="9131" y="2573"/>
                    <a:pt x="7152" y="3844"/>
                    <a:pt x="5503" y="5692"/>
                  </a:cubicBezTo>
                  <a:cubicBezTo>
                    <a:pt x="3854" y="7540"/>
                    <a:pt x="2535" y="9966"/>
                    <a:pt x="1628" y="12218"/>
                  </a:cubicBezTo>
                  <a:cubicBezTo>
                    <a:pt x="721" y="14471"/>
                    <a:pt x="227" y="16550"/>
                    <a:pt x="62" y="17878"/>
                  </a:cubicBezTo>
                  <a:cubicBezTo>
                    <a:pt x="-103" y="19206"/>
                    <a:pt x="62" y="19784"/>
                    <a:pt x="557" y="20304"/>
                  </a:cubicBezTo>
                  <a:cubicBezTo>
                    <a:pt x="1051" y="20823"/>
                    <a:pt x="1876" y="21285"/>
                    <a:pt x="3195" y="21343"/>
                  </a:cubicBezTo>
                  <a:cubicBezTo>
                    <a:pt x="4514" y="21401"/>
                    <a:pt x="6328" y="21054"/>
                    <a:pt x="8224" y="19842"/>
                  </a:cubicBezTo>
                  <a:cubicBezTo>
                    <a:pt x="10120" y="18629"/>
                    <a:pt x="12099" y="16550"/>
                    <a:pt x="13582" y="14182"/>
                  </a:cubicBezTo>
                  <a:cubicBezTo>
                    <a:pt x="15066" y="11814"/>
                    <a:pt x="16056" y="9157"/>
                    <a:pt x="16138" y="6789"/>
                  </a:cubicBezTo>
                  <a:cubicBezTo>
                    <a:pt x="16221" y="4421"/>
                    <a:pt x="15396" y="2342"/>
                    <a:pt x="14160" y="1187"/>
                  </a:cubicBezTo>
                  <a:cubicBezTo>
                    <a:pt x="12923" y="32"/>
                    <a:pt x="11274" y="-199"/>
                    <a:pt x="9790" y="148"/>
                  </a:cubicBezTo>
                  <a:cubicBezTo>
                    <a:pt x="8306" y="494"/>
                    <a:pt x="6987" y="1418"/>
                    <a:pt x="6163" y="2227"/>
                  </a:cubicBezTo>
                  <a:cubicBezTo>
                    <a:pt x="5338" y="3035"/>
                    <a:pt x="5008" y="3728"/>
                    <a:pt x="6328" y="4595"/>
                  </a:cubicBezTo>
                  <a:cubicBezTo>
                    <a:pt x="7647" y="5461"/>
                    <a:pt x="10615" y="6500"/>
                    <a:pt x="13418" y="7078"/>
                  </a:cubicBezTo>
                  <a:cubicBezTo>
                    <a:pt x="16221" y="7656"/>
                    <a:pt x="18859" y="7771"/>
                    <a:pt x="21497" y="7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3" name="Line"/>
            <p:cNvSpPr/>
            <p:nvPr/>
          </p:nvSpPr>
          <p:spPr>
            <a:xfrm>
              <a:off x="5981700" y="5990856"/>
              <a:ext cx="1524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4" name="Line"/>
            <p:cNvSpPr/>
            <p:nvPr/>
          </p:nvSpPr>
          <p:spPr>
            <a:xfrm>
              <a:off x="5937250" y="6136906"/>
              <a:ext cx="1206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5" name="Line"/>
            <p:cNvSpPr/>
            <p:nvPr/>
          </p:nvSpPr>
          <p:spPr>
            <a:xfrm>
              <a:off x="6711950" y="5780374"/>
              <a:ext cx="165100" cy="504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21600" y="1384"/>
                  </a:moveTo>
                  <a:cubicBezTo>
                    <a:pt x="21046" y="936"/>
                    <a:pt x="20492" y="487"/>
                    <a:pt x="18692" y="219"/>
                  </a:cubicBezTo>
                  <a:cubicBezTo>
                    <a:pt x="16892" y="-50"/>
                    <a:pt x="13846" y="-140"/>
                    <a:pt x="10662" y="353"/>
                  </a:cubicBezTo>
                  <a:cubicBezTo>
                    <a:pt x="7477" y="846"/>
                    <a:pt x="4154" y="1921"/>
                    <a:pt x="2492" y="3445"/>
                  </a:cubicBezTo>
                  <a:cubicBezTo>
                    <a:pt x="831" y="4969"/>
                    <a:pt x="831" y="6940"/>
                    <a:pt x="2215" y="9047"/>
                  </a:cubicBezTo>
                  <a:cubicBezTo>
                    <a:pt x="3600" y="11153"/>
                    <a:pt x="6369" y="13394"/>
                    <a:pt x="8308" y="15007"/>
                  </a:cubicBezTo>
                  <a:cubicBezTo>
                    <a:pt x="10246" y="16620"/>
                    <a:pt x="11354" y="17606"/>
                    <a:pt x="11077" y="18547"/>
                  </a:cubicBezTo>
                  <a:cubicBezTo>
                    <a:pt x="10800" y="19488"/>
                    <a:pt x="9138" y="20384"/>
                    <a:pt x="7338" y="20877"/>
                  </a:cubicBezTo>
                  <a:cubicBezTo>
                    <a:pt x="5538" y="21370"/>
                    <a:pt x="3600" y="21460"/>
                    <a:pt x="2354" y="21281"/>
                  </a:cubicBezTo>
                  <a:cubicBezTo>
                    <a:pt x="1108" y="21101"/>
                    <a:pt x="554" y="20653"/>
                    <a:pt x="0" y="20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6" name="Line"/>
            <p:cNvSpPr/>
            <p:nvPr/>
          </p:nvSpPr>
          <p:spPr>
            <a:xfrm>
              <a:off x="6636476" y="6419391"/>
              <a:ext cx="221524" cy="196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287" fill="norm" stroke="1" extrusionOk="0">
                  <a:moveTo>
                    <a:pt x="3015" y="10006"/>
                  </a:moveTo>
                  <a:cubicBezTo>
                    <a:pt x="2398" y="12304"/>
                    <a:pt x="1780" y="14601"/>
                    <a:pt x="1266" y="16784"/>
                  </a:cubicBezTo>
                  <a:cubicBezTo>
                    <a:pt x="752" y="18967"/>
                    <a:pt x="340" y="21035"/>
                    <a:pt x="135" y="21265"/>
                  </a:cubicBezTo>
                  <a:cubicBezTo>
                    <a:pt x="-71" y="21495"/>
                    <a:pt x="-71" y="19886"/>
                    <a:pt x="340" y="16440"/>
                  </a:cubicBezTo>
                  <a:cubicBezTo>
                    <a:pt x="752" y="12993"/>
                    <a:pt x="1575" y="7708"/>
                    <a:pt x="1986" y="4491"/>
                  </a:cubicBezTo>
                  <a:cubicBezTo>
                    <a:pt x="2398" y="1274"/>
                    <a:pt x="2398" y="125"/>
                    <a:pt x="2706" y="10"/>
                  </a:cubicBezTo>
                  <a:cubicBezTo>
                    <a:pt x="3015" y="-105"/>
                    <a:pt x="3632" y="814"/>
                    <a:pt x="4352" y="1618"/>
                  </a:cubicBezTo>
                  <a:cubicBezTo>
                    <a:pt x="5072" y="2423"/>
                    <a:pt x="5895" y="3112"/>
                    <a:pt x="7438" y="3112"/>
                  </a:cubicBezTo>
                  <a:cubicBezTo>
                    <a:pt x="8980" y="3112"/>
                    <a:pt x="11243" y="2423"/>
                    <a:pt x="12889" y="1848"/>
                  </a:cubicBezTo>
                  <a:cubicBezTo>
                    <a:pt x="14535" y="1274"/>
                    <a:pt x="15563" y="814"/>
                    <a:pt x="16386" y="1044"/>
                  </a:cubicBezTo>
                  <a:cubicBezTo>
                    <a:pt x="17209" y="1274"/>
                    <a:pt x="17826" y="2193"/>
                    <a:pt x="18135" y="3457"/>
                  </a:cubicBezTo>
                  <a:cubicBezTo>
                    <a:pt x="18443" y="4721"/>
                    <a:pt x="18443" y="6329"/>
                    <a:pt x="18958" y="8167"/>
                  </a:cubicBezTo>
                  <a:cubicBezTo>
                    <a:pt x="19472" y="10006"/>
                    <a:pt x="20500" y="12074"/>
                    <a:pt x="21529" y="141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7" name="Line"/>
            <p:cNvSpPr/>
            <p:nvPr/>
          </p:nvSpPr>
          <p:spPr>
            <a:xfrm>
              <a:off x="6675029" y="5622556"/>
              <a:ext cx="175710" cy="91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277" fill="norm" stroke="1" extrusionOk="0">
                  <a:moveTo>
                    <a:pt x="12971" y="0"/>
                  </a:moveTo>
                  <a:cubicBezTo>
                    <a:pt x="10914" y="5891"/>
                    <a:pt x="8857" y="11782"/>
                    <a:pt x="7314" y="15464"/>
                  </a:cubicBezTo>
                  <a:cubicBezTo>
                    <a:pt x="5771" y="19145"/>
                    <a:pt x="4743" y="20618"/>
                    <a:pt x="3586" y="21109"/>
                  </a:cubicBezTo>
                  <a:cubicBezTo>
                    <a:pt x="2428" y="21600"/>
                    <a:pt x="1143" y="21109"/>
                    <a:pt x="500" y="18409"/>
                  </a:cubicBezTo>
                  <a:cubicBezTo>
                    <a:pt x="-143" y="15709"/>
                    <a:pt x="-143" y="10800"/>
                    <a:pt x="371" y="7364"/>
                  </a:cubicBezTo>
                  <a:cubicBezTo>
                    <a:pt x="886" y="3927"/>
                    <a:pt x="1914" y="1964"/>
                    <a:pt x="4228" y="1964"/>
                  </a:cubicBezTo>
                  <a:cubicBezTo>
                    <a:pt x="6543" y="1964"/>
                    <a:pt x="10143" y="3927"/>
                    <a:pt x="12714" y="6382"/>
                  </a:cubicBezTo>
                  <a:cubicBezTo>
                    <a:pt x="15286" y="8836"/>
                    <a:pt x="16828" y="11782"/>
                    <a:pt x="18114" y="13991"/>
                  </a:cubicBezTo>
                  <a:cubicBezTo>
                    <a:pt x="19400" y="16200"/>
                    <a:pt x="20428" y="17673"/>
                    <a:pt x="20943" y="16936"/>
                  </a:cubicBezTo>
                  <a:cubicBezTo>
                    <a:pt x="21457" y="16200"/>
                    <a:pt x="21457" y="13255"/>
                    <a:pt x="21071" y="10064"/>
                  </a:cubicBezTo>
                  <a:cubicBezTo>
                    <a:pt x="20686" y="6873"/>
                    <a:pt x="19914" y="3436"/>
                    <a:pt x="18757" y="1718"/>
                  </a:cubicBezTo>
                  <a:cubicBezTo>
                    <a:pt x="17600" y="0"/>
                    <a:pt x="16057" y="0"/>
                    <a:pt x="14900" y="982"/>
                  </a:cubicBezTo>
                  <a:cubicBezTo>
                    <a:pt x="13743" y="1964"/>
                    <a:pt x="12971" y="3927"/>
                    <a:pt x="12200" y="5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8" name="Line"/>
            <p:cNvSpPr/>
            <p:nvPr/>
          </p:nvSpPr>
          <p:spPr>
            <a:xfrm>
              <a:off x="7028381" y="5885226"/>
              <a:ext cx="255070" cy="299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258" fill="norm" stroke="1" extrusionOk="0">
                  <a:moveTo>
                    <a:pt x="12837" y="2536"/>
                  </a:moveTo>
                  <a:cubicBezTo>
                    <a:pt x="12305" y="1636"/>
                    <a:pt x="11774" y="736"/>
                    <a:pt x="11066" y="286"/>
                  </a:cubicBezTo>
                  <a:cubicBezTo>
                    <a:pt x="10358" y="-164"/>
                    <a:pt x="9473" y="-164"/>
                    <a:pt x="7791" y="886"/>
                  </a:cubicBezTo>
                  <a:cubicBezTo>
                    <a:pt x="6109" y="1936"/>
                    <a:pt x="3630" y="4036"/>
                    <a:pt x="2037" y="6886"/>
                  </a:cubicBezTo>
                  <a:cubicBezTo>
                    <a:pt x="443" y="9736"/>
                    <a:pt x="-265" y="13336"/>
                    <a:pt x="89" y="15886"/>
                  </a:cubicBezTo>
                  <a:cubicBezTo>
                    <a:pt x="443" y="18436"/>
                    <a:pt x="1860" y="19936"/>
                    <a:pt x="3276" y="20686"/>
                  </a:cubicBezTo>
                  <a:cubicBezTo>
                    <a:pt x="4692" y="21436"/>
                    <a:pt x="6109" y="21436"/>
                    <a:pt x="7525" y="20761"/>
                  </a:cubicBezTo>
                  <a:cubicBezTo>
                    <a:pt x="8942" y="20086"/>
                    <a:pt x="10358" y="18736"/>
                    <a:pt x="11509" y="16336"/>
                  </a:cubicBezTo>
                  <a:cubicBezTo>
                    <a:pt x="12660" y="13936"/>
                    <a:pt x="13545" y="10486"/>
                    <a:pt x="13722" y="8011"/>
                  </a:cubicBezTo>
                  <a:cubicBezTo>
                    <a:pt x="13899" y="5536"/>
                    <a:pt x="13368" y="4036"/>
                    <a:pt x="12217" y="3061"/>
                  </a:cubicBezTo>
                  <a:cubicBezTo>
                    <a:pt x="11066" y="2086"/>
                    <a:pt x="9296" y="1636"/>
                    <a:pt x="7879" y="1411"/>
                  </a:cubicBezTo>
                  <a:cubicBezTo>
                    <a:pt x="6463" y="1186"/>
                    <a:pt x="5401" y="1186"/>
                    <a:pt x="4338" y="1486"/>
                  </a:cubicBezTo>
                  <a:cubicBezTo>
                    <a:pt x="3276" y="1786"/>
                    <a:pt x="2214" y="2386"/>
                    <a:pt x="1683" y="3211"/>
                  </a:cubicBezTo>
                  <a:cubicBezTo>
                    <a:pt x="1151" y="4036"/>
                    <a:pt x="1151" y="5086"/>
                    <a:pt x="1505" y="5836"/>
                  </a:cubicBezTo>
                  <a:cubicBezTo>
                    <a:pt x="1860" y="6586"/>
                    <a:pt x="2568" y="7036"/>
                    <a:pt x="5046" y="7261"/>
                  </a:cubicBezTo>
                  <a:cubicBezTo>
                    <a:pt x="7525" y="7486"/>
                    <a:pt x="11774" y="7486"/>
                    <a:pt x="14784" y="7411"/>
                  </a:cubicBezTo>
                  <a:cubicBezTo>
                    <a:pt x="17794" y="7336"/>
                    <a:pt x="19565" y="7186"/>
                    <a:pt x="21335" y="7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9" name="Line"/>
            <p:cNvSpPr/>
            <p:nvPr/>
          </p:nvSpPr>
          <p:spPr>
            <a:xfrm>
              <a:off x="7334250" y="6041656"/>
              <a:ext cx="254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0" name="Line"/>
            <p:cNvSpPr/>
            <p:nvPr/>
          </p:nvSpPr>
          <p:spPr>
            <a:xfrm>
              <a:off x="7690827" y="5768096"/>
              <a:ext cx="121790" cy="159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107" fill="norm" stroke="1" extrusionOk="0">
                  <a:moveTo>
                    <a:pt x="4224" y="5959"/>
                  </a:moveTo>
                  <a:cubicBezTo>
                    <a:pt x="3492" y="8764"/>
                    <a:pt x="2760" y="11569"/>
                    <a:pt x="2028" y="14234"/>
                  </a:cubicBezTo>
                  <a:cubicBezTo>
                    <a:pt x="1295" y="16899"/>
                    <a:pt x="563" y="19424"/>
                    <a:pt x="197" y="19985"/>
                  </a:cubicBezTo>
                  <a:cubicBezTo>
                    <a:pt x="-169" y="20546"/>
                    <a:pt x="-169" y="19143"/>
                    <a:pt x="1478" y="15917"/>
                  </a:cubicBezTo>
                  <a:cubicBezTo>
                    <a:pt x="3126" y="12691"/>
                    <a:pt x="6421" y="7642"/>
                    <a:pt x="8800" y="4697"/>
                  </a:cubicBezTo>
                  <a:cubicBezTo>
                    <a:pt x="11180" y="1751"/>
                    <a:pt x="12645" y="910"/>
                    <a:pt x="14658" y="349"/>
                  </a:cubicBezTo>
                  <a:cubicBezTo>
                    <a:pt x="16672" y="-212"/>
                    <a:pt x="19234" y="-493"/>
                    <a:pt x="20333" y="2733"/>
                  </a:cubicBezTo>
                  <a:cubicBezTo>
                    <a:pt x="21431" y="5959"/>
                    <a:pt x="21065" y="12691"/>
                    <a:pt x="20699" y="16338"/>
                  </a:cubicBezTo>
                  <a:cubicBezTo>
                    <a:pt x="20333" y="19985"/>
                    <a:pt x="19967" y="20546"/>
                    <a:pt x="19600" y="211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1" name="Line"/>
            <p:cNvSpPr/>
            <p:nvPr/>
          </p:nvSpPr>
          <p:spPr>
            <a:xfrm>
              <a:off x="7957639" y="5664890"/>
              <a:ext cx="214811" cy="23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6879" y="4779"/>
                  </a:moveTo>
                  <a:cubicBezTo>
                    <a:pt x="6032" y="5543"/>
                    <a:pt x="5185" y="6308"/>
                    <a:pt x="4338" y="8793"/>
                  </a:cubicBezTo>
                  <a:cubicBezTo>
                    <a:pt x="3491" y="11278"/>
                    <a:pt x="2644" y="15483"/>
                    <a:pt x="1903" y="18064"/>
                  </a:cubicBezTo>
                  <a:cubicBezTo>
                    <a:pt x="1162" y="20644"/>
                    <a:pt x="526" y="21600"/>
                    <a:pt x="209" y="21600"/>
                  </a:cubicBezTo>
                  <a:cubicBezTo>
                    <a:pt x="-109" y="21600"/>
                    <a:pt x="-109" y="20644"/>
                    <a:pt x="526" y="18159"/>
                  </a:cubicBezTo>
                  <a:cubicBezTo>
                    <a:pt x="1162" y="15674"/>
                    <a:pt x="2432" y="11660"/>
                    <a:pt x="3385" y="8697"/>
                  </a:cubicBezTo>
                  <a:cubicBezTo>
                    <a:pt x="4338" y="5735"/>
                    <a:pt x="4973" y="3823"/>
                    <a:pt x="5397" y="2389"/>
                  </a:cubicBezTo>
                  <a:cubicBezTo>
                    <a:pt x="5820" y="956"/>
                    <a:pt x="6032" y="0"/>
                    <a:pt x="6244" y="0"/>
                  </a:cubicBezTo>
                  <a:cubicBezTo>
                    <a:pt x="6456" y="0"/>
                    <a:pt x="6667" y="956"/>
                    <a:pt x="6879" y="1912"/>
                  </a:cubicBezTo>
                  <a:cubicBezTo>
                    <a:pt x="7091" y="2867"/>
                    <a:pt x="7303" y="3823"/>
                    <a:pt x="8256" y="4970"/>
                  </a:cubicBezTo>
                  <a:cubicBezTo>
                    <a:pt x="9209" y="6117"/>
                    <a:pt x="10903" y="7455"/>
                    <a:pt x="12597" y="7455"/>
                  </a:cubicBezTo>
                  <a:cubicBezTo>
                    <a:pt x="14291" y="7455"/>
                    <a:pt x="15985" y="6117"/>
                    <a:pt x="17256" y="5161"/>
                  </a:cubicBezTo>
                  <a:cubicBezTo>
                    <a:pt x="18526" y="4205"/>
                    <a:pt x="19373" y="3632"/>
                    <a:pt x="20115" y="3727"/>
                  </a:cubicBezTo>
                  <a:cubicBezTo>
                    <a:pt x="20856" y="3823"/>
                    <a:pt x="21491" y="4588"/>
                    <a:pt x="21491" y="6786"/>
                  </a:cubicBezTo>
                  <a:cubicBezTo>
                    <a:pt x="21491" y="8984"/>
                    <a:pt x="20856" y="12616"/>
                    <a:pt x="20326" y="14910"/>
                  </a:cubicBezTo>
                  <a:cubicBezTo>
                    <a:pt x="19797" y="17204"/>
                    <a:pt x="19373" y="18159"/>
                    <a:pt x="18950" y="19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2" name="Line"/>
            <p:cNvSpPr/>
            <p:nvPr/>
          </p:nvSpPr>
          <p:spPr>
            <a:xfrm>
              <a:off x="8243094" y="5520956"/>
              <a:ext cx="88107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5978" y="2400"/>
                  </a:moveTo>
                  <a:cubicBezTo>
                    <a:pt x="4950" y="4400"/>
                    <a:pt x="3921" y="6400"/>
                    <a:pt x="2893" y="9200"/>
                  </a:cubicBezTo>
                  <a:cubicBezTo>
                    <a:pt x="1864" y="12000"/>
                    <a:pt x="836" y="15600"/>
                    <a:pt x="321" y="16400"/>
                  </a:cubicBezTo>
                  <a:cubicBezTo>
                    <a:pt x="-193" y="17200"/>
                    <a:pt x="-193" y="15200"/>
                    <a:pt x="1093" y="12400"/>
                  </a:cubicBezTo>
                  <a:cubicBezTo>
                    <a:pt x="2378" y="9600"/>
                    <a:pt x="4950" y="6000"/>
                    <a:pt x="7264" y="3600"/>
                  </a:cubicBezTo>
                  <a:cubicBezTo>
                    <a:pt x="9578" y="1200"/>
                    <a:pt x="11636" y="0"/>
                    <a:pt x="13693" y="0"/>
                  </a:cubicBezTo>
                  <a:cubicBezTo>
                    <a:pt x="15750" y="0"/>
                    <a:pt x="17807" y="1200"/>
                    <a:pt x="19093" y="4000"/>
                  </a:cubicBezTo>
                  <a:cubicBezTo>
                    <a:pt x="20378" y="6800"/>
                    <a:pt x="20893" y="11200"/>
                    <a:pt x="21150" y="14400"/>
                  </a:cubicBezTo>
                  <a:cubicBezTo>
                    <a:pt x="21407" y="17600"/>
                    <a:pt x="21407" y="19600"/>
                    <a:pt x="214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3" name="Line"/>
            <p:cNvSpPr/>
            <p:nvPr/>
          </p:nvSpPr>
          <p:spPr>
            <a:xfrm>
              <a:off x="7683500" y="6088993"/>
              <a:ext cx="565150" cy="9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29" fill="norm" stroke="1" extrusionOk="0">
                  <a:moveTo>
                    <a:pt x="0" y="7069"/>
                  </a:moveTo>
                  <a:cubicBezTo>
                    <a:pt x="2831" y="7069"/>
                    <a:pt x="5663" y="7069"/>
                    <a:pt x="8373" y="4909"/>
                  </a:cubicBezTo>
                  <a:cubicBezTo>
                    <a:pt x="11083" y="2749"/>
                    <a:pt x="13672" y="-1571"/>
                    <a:pt x="15856" y="589"/>
                  </a:cubicBezTo>
                  <a:cubicBezTo>
                    <a:pt x="18040" y="2749"/>
                    <a:pt x="19820" y="11389"/>
                    <a:pt x="21600" y="20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4" name="Line"/>
            <p:cNvSpPr/>
            <p:nvPr/>
          </p:nvSpPr>
          <p:spPr>
            <a:xfrm>
              <a:off x="7714118" y="6258553"/>
              <a:ext cx="229733" cy="293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245" fill="norm" stroke="1" extrusionOk="0">
                  <a:moveTo>
                    <a:pt x="10213" y="5902"/>
                  </a:moveTo>
                  <a:cubicBezTo>
                    <a:pt x="9420" y="5443"/>
                    <a:pt x="8627" y="4983"/>
                    <a:pt x="7339" y="5137"/>
                  </a:cubicBezTo>
                  <a:cubicBezTo>
                    <a:pt x="6051" y="5290"/>
                    <a:pt x="4268" y="6056"/>
                    <a:pt x="2781" y="8124"/>
                  </a:cubicBezTo>
                  <a:cubicBezTo>
                    <a:pt x="1295" y="10192"/>
                    <a:pt x="106" y="13562"/>
                    <a:pt x="7" y="16013"/>
                  </a:cubicBezTo>
                  <a:cubicBezTo>
                    <a:pt x="-92" y="18464"/>
                    <a:pt x="899" y="19996"/>
                    <a:pt x="1989" y="20762"/>
                  </a:cubicBezTo>
                  <a:cubicBezTo>
                    <a:pt x="3079" y="21528"/>
                    <a:pt x="4268" y="21528"/>
                    <a:pt x="6943" y="19690"/>
                  </a:cubicBezTo>
                  <a:cubicBezTo>
                    <a:pt x="9618" y="17851"/>
                    <a:pt x="13780" y="14175"/>
                    <a:pt x="15761" y="10958"/>
                  </a:cubicBezTo>
                  <a:cubicBezTo>
                    <a:pt x="17743" y="7741"/>
                    <a:pt x="17545" y="4983"/>
                    <a:pt x="16752" y="3068"/>
                  </a:cubicBezTo>
                  <a:cubicBezTo>
                    <a:pt x="15959" y="1154"/>
                    <a:pt x="14572" y="81"/>
                    <a:pt x="12095" y="5"/>
                  </a:cubicBezTo>
                  <a:cubicBezTo>
                    <a:pt x="9618" y="-72"/>
                    <a:pt x="6051" y="847"/>
                    <a:pt x="3970" y="1690"/>
                  </a:cubicBezTo>
                  <a:cubicBezTo>
                    <a:pt x="1890" y="2532"/>
                    <a:pt x="1295" y="3298"/>
                    <a:pt x="1493" y="4294"/>
                  </a:cubicBezTo>
                  <a:cubicBezTo>
                    <a:pt x="1691" y="5290"/>
                    <a:pt x="2682" y="6515"/>
                    <a:pt x="5655" y="7051"/>
                  </a:cubicBezTo>
                  <a:cubicBezTo>
                    <a:pt x="8627" y="7588"/>
                    <a:pt x="13581" y="7434"/>
                    <a:pt x="16554" y="7205"/>
                  </a:cubicBezTo>
                  <a:cubicBezTo>
                    <a:pt x="19526" y="6975"/>
                    <a:pt x="20517" y="6668"/>
                    <a:pt x="21508" y="6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5" name="Line"/>
            <p:cNvSpPr/>
            <p:nvPr/>
          </p:nvSpPr>
          <p:spPr>
            <a:xfrm>
              <a:off x="7963694" y="6200406"/>
              <a:ext cx="76629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3284" y="0"/>
                  </a:moveTo>
                  <a:cubicBezTo>
                    <a:pt x="3284" y="2000"/>
                    <a:pt x="3284" y="4000"/>
                    <a:pt x="2700" y="7600"/>
                  </a:cubicBezTo>
                  <a:cubicBezTo>
                    <a:pt x="2116" y="11200"/>
                    <a:pt x="949" y="16400"/>
                    <a:pt x="365" y="18000"/>
                  </a:cubicBezTo>
                  <a:cubicBezTo>
                    <a:pt x="-219" y="19600"/>
                    <a:pt x="-219" y="17600"/>
                    <a:pt x="1240" y="14400"/>
                  </a:cubicBezTo>
                  <a:cubicBezTo>
                    <a:pt x="2700" y="11200"/>
                    <a:pt x="5619" y="6800"/>
                    <a:pt x="8538" y="4000"/>
                  </a:cubicBezTo>
                  <a:cubicBezTo>
                    <a:pt x="11457" y="1200"/>
                    <a:pt x="14376" y="0"/>
                    <a:pt x="16711" y="400"/>
                  </a:cubicBezTo>
                  <a:cubicBezTo>
                    <a:pt x="19046" y="800"/>
                    <a:pt x="20797" y="2800"/>
                    <a:pt x="21089" y="6600"/>
                  </a:cubicBezTo>
                  <a:cubicBezTo>
                    <a:pt x="21381" y="10400"/>
                    <a:pt x="20213" y="16000"/>
                    <a:pt x="190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6" name="Line"/>
            <p:cNvSpPr/>
            <p:nvPr/>
          </p:nvSpPr>
          <p:spPr>
            <a:xfrm>
              <a:off x="8070849" y="6244856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7" name="Line"/>
            <p:cNvSpPr/>
            <p:nvPr/>
          </p:nvSpPr>
          <p:spPr>
            <a:xfrm>
              <a:off x="8127999" y="6213106"/>
              <a:ext cx="19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280"/>
                    <a:pt x="0" y="10560"/>
                    <a:pt x="3600" y="14160"/>
                  </a:cubicBezTo>
                  <a:cubicBezTo>
                    <a:pt x="7200" y="17760"/>
                    <a:pt x="14400" y="196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8" name="Line"/>
            <p:cNvSpPr/>
            <p:nvPr/>
          </p:nvSpPr>
          <p:spPr>
            <a:xfrm>
              <a:off x="8204199" y="6206756"/>
              <a:ext cx="19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9" name="Line"/>
            <p:cNvSpPr/>
            <p:nvPr/>
          </p:nvSpPr>
          <p:spPr>
            <a:xfrm>
              <a:off x="8426450" y="6092456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0" name="Line"/>
            <p:cNvSpPr/>
            <p:nvPr/>
          </p:nvSpPr>
          <p:spPr>
            <a:xfrm>
              <a:off x="8466065" y="5778864"/>
              <a:ext cx="213060" cy="349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376" fill="norm" stroke="1" extrusionOk="0">
                  <a:moveTo>
                    <a:pt x="17636" y="17999"/>
                  </a:moveTo>
                  <a:cubicBezTo>
                    <a:pt x="17213" y="17352"/>
                    <a:pt x="16789" y="16705"/>
                    <a:pt x="15413" y="16188"/>
                  </a:cubicBezTo>
                  <a:cubicBezTo>
                    <a:pt x="14036" y="15671"/>
                    <a:pt x="11707" y="15283"/>
                    <a:pt x="8954" y="15606"/>
                  </a:cubicBezTo>
                  <a:cubicBezTo>
                    <a:pt x="6201" y="15929"/>
                    <a:pt x="3024" y="16964"/>
                    <a:pt x="1436" y="17805"/>
                  </a:cubicBezTo>
                  <a:cubicBezTo>
                    <a:pt x="-152" y="18645"/>
                    <a:pt x="-152" y="19292"/>
                    <a:pt x="166" y="19874"/>
                  </a:cubicBezTo>
                  <a:cubicBezTo>
                    <a:pt x="483" y="20456"/>
                    <a:pt x="1119" y="20974"/>
                    <a:pt x="2072" y="21232"/>
                  </a:cubicBezTo>
                  <a:cubicBezTo>
                    <a:pt x="3024" y="21491"/>
                    <a:pt x="4295" y="21491"/>
                    <a:pt x="6519" y="20456"/>
                  </a:cubicBezTo>
                  <a:cubicBezTo>
                    <a:pt x="8742" y="19422"/>
                    <a:pt x="11919" y="17352"/>
                    <a:pt x="14566" y="14377"/>
                  </a:cubicBezTo>
                  <a:cubicBezTo>
                    <a:pt x="17213" y="11402"/>
                    <a:pt x="19330" y="7522"/>
                    <a:pt x="20389" y="5129"/>
                  </a:cubicBezTo>
                  <a:cubicBezTo>
                    <a:pt x="21448" y="2737"/>
                    <a:pt x="21448" y="1831"/>
                    <a:pt x="21130" y="1120"/>
                  </a:cubicBezTo>
                  <a:cubicBezTo>
                    <a:pt x="20813" y="408"/>
                    <a:pt x="20177" y="-109"/>
                    <a:pt x="19542" y="20"/>
                  </a:cubicBezTo>
                  <a:cubicBezTo>
                    <a:pt x="18907" y="150"/>
                    <a:pt x="18272" y="926"/>
                    <a:pt x="17424" y="3254"/>
                  </a:cubicBezTo>
                  <a:cubicBezTo>
                    <a:pt x="16577" y="5582"/>
                    <a:pt x="15519" y="9462"/>
                    <a:pt x="15836" y="12566"/>
                  </a:cubicBezTo>
                  <a:cubicBezTo>
                    <a:pt x="16154" y="15671"/>
                    <a:pt x="17848" y="17999"/>
                    <a:pt x="19542" y="20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1" name="Line"/>
            <p:cNvSpPr/>
            <p:nvPr/>
          </p:nvSpPr>
          <p:spPr>
            <a:xfrm>
              <a:off x="8707966" y="5863317"/>
              <a:ext cx="239185" cy="280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5" fill="norm" stroke="1" extrusionOk="0">
                  <a:moveTo>
                    <a:pt x="13572" y="5321"/>
                  </a:moveTo>
                  <a:cubicBezTo>
                    <a:pt x="12616" y="4681"/>
                    <a:pt x="11660" y="4041"/>
                    <a:pt x="10131" y="4201"/>
                  </a:cubicBezTo>
                  <a:cubicBezTo>
                    <a:pt x="8602" y="4361"/>
                    <a:pt x="6499" y="5321"/>
                    <a:pt x="4779" y="7241"/>
                  </a:cubicBezTo>
                  <a:cubicBezTo>
                    <a:pt x="3058" y="9161"/>
                    <a:pt x="1720" y="12041"/>
                    <a:pt x="956" y="13961"/>
                  </a:cubicBezTo>
                  <a:cubicBezTo>
                    <a:pt x="191" y="15881"/>
                    <a:pt x="0" y="16841"/>
                    <a:pt x="0" y="17881"/>
                  </a:cubicBezTo>
                  <a:cubicBezTo>
                    <a:pt x="0" y="18921"/>
                    <a:pt x="191" y="20041"/>
                    <a:pt x="1051" y="20681"/>
                  </a:cubicBezTo>
                  <a:cubicBezTo>
                    <a:pt x="1912" y="21321"/>
                    <a:pt x="3441" y="21481"/>
                    <a:pt x="5257" y="20761"/>
                  </a:cubicBezTo>
                  <a:cubicBezTo>
                    <a:pt x="7073" y="20041"/>
                    <a:pt x="9175" y="18441"/>
                    <a:pt x="10704" y="15401"/>
                  </a:cubicBezTo>
                  <a:cubicBezTo>
                    <a:pt x="12234" y="12361"/>
                    <a:pt x="13189" y="7881"/>
                    <a:pt x="13667" y="5161"/>
                  </a:cubicBezTo>
                  <a:cubicBezTo>
                    <a:pt x="14145" y="2441"/>
                    <a:pt x="14145" y="1481"/>
                    <a:pt x="13667" y="841"/>
                  </a:cubicBezTo>
                  <a:cubicBezTo>
                    <a:pt x="13189" y="201"/>
                    <a:pt x="12234" y="-119"/>
                    <a:pt x="10800" y="41"/>
                  </a:cubicBezTo>
                  <a:cubicBezTo>
                    <a:pt x="9366" y="201"/>
                    <a:pt x="7455" y="841"/>
                    <a:pt x="6212" y="1481"/>
                  </a:cubicBezTo>
                  <a:cubicBezTo>
                    <a:pt x="4970" y="2121"/>
                    <a:pt x="4396" y="2761"/>
                    <a:pt x="4014" y="3801"/>
                  </a:cubicBezTo>
                  <a:cubicBezTo>
                    <a:pt x="3632" y="4841"/>
                    <a:pt x="3441" y="6281"/>
                    <a:pt x="4301" y="7321"/>
                  </a:cubicBezTo>
                  <a:cubicBezTo>
                    <a:pt x="5161" y="8361"/>
                    <a:pt x="7073" y="9001"/>
                    <a:pt x="10131" y="9161"/>
                  </a:cubicBezTo>
                  <a:cubicBezTo>
                    <a:pt x="13189" y="9321"/>
                    <a:pt x="17395" y="9001"/>
                    <a:pt x="21600" y="8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2" name="Line"/>
            <p:cNvSpPr/>
            <p:nvPr/>
          </p:nvSpPr>
          <p:spPr>
            <a:xfrm>
              <a:off x="9290050" y="6117856"/>
              <a:ext cx="1016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3" name="Line"/>
            <p:cNvSpPr/>
            <p:nvPr/>
          </p:nvSpPr>
          <p:spPr>
            <a:xfrm>
              <a:off x="9283700" y="6206756"/>
              <a:ext cx="139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4" name="Line"/>
            <p:cNvSpPr/>
            <p:nvPr/>
          </p:nvSpPr>
          <p:spPr>
            <a:xfrm>
              <a:off x="9649565" y="6049726"/>
              <a:ext cx="155931" cy="188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405" fill="norm" stroke="1" extrusionOk="0">
                  <a:moveTo>
                    <a:pt x="6295" y="4845"/>
                  </a:moveTo>
                  <a:cubicBezTo>
                    <a:pt x="5726" y="7245"/>
                    <a:pt x="5158" y="9645"/>
                    <a:pt x="4590" y="12045"/>
                  </a:cubicBezTo>
                  <a:cubicBezTo>
                    <a:pt x="4021" y="14445"/>
                    <a:pt x="3453" y="16845"/>
                    <a:pt x="2600" y="18525"/>
                  </a:cubicBezTo>
                  <a:cubicBezTo>
                    <a:pt x="1747" y="20205"/>
                    <a:pt x="611" y="21165"/>
                    <a:pt x="184" y="20925"/>
                  </a:cubicBezTo>
                  <a:cubicBezTo>
                    <a:pt x="-242" y="20685"/>
                    <a:pt x="42" y="19245"/>
                    <a:pt x="1321" y="16005"/>
                  </a:cubicBezTo>
                  <a:cubicBezTo>
                    <a:pt x="2600" y="12765"/>
                    <a:pt x="4874" y="7725"/>
                    <a:pt x="6721" y="4605"/>
                  </a:cubicBezTo>
                  <a:cubicBezTo>
                    <a:pt x="8569" y="1485"/>
                    <a:pt x="9990" y="285"/>
                    <a:pt x="11979" y="45"/>
                  </a:cubicBezTo>
                  <a:cubicBezTo>
                    <a:pt x="13969" y="-195"/>
                    <a:pt x="16526" y="525"/>
                    <a:pt x="18374" y="2205"/>
                  </a:cubicBezTo>
                  <a:cubicBezTo>
                    <a:pt x="20221" y="3885"/>
                    <a:pt x="21358" y="6525"/>
                    <a:pt x="20790" y="9885"/>
                  </a:cubicBezTo>
                  <a:cubicBezTo>
                    <a:pt x="20221" y="13245"/>
                    <a:pt x="17947" y="17325"/>
                    <a:pt x="15674" y="21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5" name="Line"/>
            <p:cNvSpPr/>
            <p:nvPr/>
          </p:nvSpPr>
          <p:spPr>
            <a:xfrm>
              <a:off x="9899649" y="6162306"/>
              <a:ext cx="190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6" name="Line"/>
            <p:cNvSpPr/>
            <p:nvPr/>
          </p:nvSpPr>
          <p:spPr>
            <a:xfrm>
              <a:off x="9964239" y="5963340"/>
              <a:ext cx="227511" cy="284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527" fill="norm" stroke="1" extrusionOk="0">
                  <a:moveTo>
                    <a:pt x="5897" y="5440"/>
                  </a:moveTo>
                  <a:cubicBezTo>
                    <a:pt x="5097" y="9120"/>
                    <a:pt x="4297" y="12800"/>
                    <a:pt x="3597" y="15280"/>
                  </a:cubicBezTo>
                  <a:cubicBezTo>
                    <a:pt x="2897" y="17760"/>
                    <a:pt x="2297" y="19040"/>
                    <a:pt x="1697" y="20000"/>
                  </a:cubicBezTo>
                  <a:cubicBezTo>
                    <a:pt x="1097" y="20960"/>
                    <a:pt x="497" y="21600"/>
                    <a:pt x="197" y="21520"/>
                  </a:cubicBezTo>
                  <a:cubicBezTo>
                    <a:pt x="-103" y="21440"/>
                    <a:pt x="-103" y="20640"/>
                    <a:pt x="497" y="18240"/>
                  </a:cubicBezTo>
                  <a:cubicBezTo>
                    <a:pt x="1097" y="15840"/>
                    <a:pt x="2297" y="11840"/>
                    <a:pt x="3097" y="8800"/>
                  </a:cubicBezTo>
                  <a:cubicBezTo>
                    <a:pt x="3897" y="5760"/>
                    <a:pt x="4297" y="3680"/>
                    <a:pt x="4897" y="2240"/>
                  </a:cubicBezTo>
                  <a:cubicBezTo>
                    <a:pt x="5497" y="800"/>
                    <a:pt x="6297" y="0"/>
                    <a:pt x="6897" y="0"/>
                  </a:cubicBezTo>
                  <a:cubicBezTo>
                    <a:pt x="7497" y="0"/>
                    <a:pt x="7897" y="800"/>
                    <a:pt x="8597" y="2240"/>
                  </a:cubicBezTo>
                  <a:cubicBezTo>
                    <a:pt x="9297" y="3680"/>
                    <a:pt x="10297" y="5760"/>
                    <a:pt x="11397" y="6800"/>
                  </a:cubicBezTo>
                  <a:cubicBezTo>
                    <a:pt x="12497" y="7840"/>
                    <a:pt x="13697" y="7840"/>
                    <a:pt x="14997" y="7200"/>
                  </a:cubicBezTo>
                  <a:cubicBezTo>
                    <a:pt x="16297" y="6560"/>
                    <a:pt x="17697" y="5280"/>
                    <a:pt x="18497" y="4240"/>
                  </a:cubicBezTo>
                  <a:cubicBezTo>
                    <a:pt x="19297" y="3200"/>
                    <a:pt x="19497" y="2400"/>
                    <a:pt x="19597" y="2480"/>
                  </a:cubicBezTo>
                  <a:cubicBezTo>
                    <a:pt x="19697" y="2560"/>
                    <a:pt x="19697" y="3520"/>
                    <a:pt x="19697" y="6160"/>
                  </a:cubicBezTo>
                  <a:cubicBezTo>
                    <a:pt x="19697" y="8800"/>
                    <a:pt x="19697" y="13120"/>
                    <a:pt x="19697" y="15680"/>
                  </a:cubicBezTo>
                  <a:cubicBezTo>
                    <a:pt x="19697" y="18240"/>
                    <a:pt x="19697" y="19040"/>
                    <a:pt x="19997" y="19120"/>
                  </a:cubicBezTo>
                  <a:cubicBezTo>
                    <a:pt x="20297" y="19200"/>
                    <a:pt x="20897" y="18560"/>
                    <a:pt x="21497" y="17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7" name="Line"/>
            <p:cNvSpPr/>
            <p:nvPr/>
          </p:nvSpPr>
          <p:spPr>
            <a:xfrm>
              <a:off x="10264486" y="5829589"/>
              <a:ext cx="87237" cy="97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227" fill="norm" stroke="1" extrusionOk="0">
                  <a:moveTo>
                    <a:pt x="842" y="1925"/>
                  </a:moveTo>
                  <a:cubicBezTo>
                    <a:pt x="842" y="4223"/>
                    <a:pt x="842" y="6521"/>
                    <a:pt x="842" y="8818"/>
                  </a:cubicBezTo>
                  <a:cubicBezTo>
                    <a:pt x="842" y="11116"/>
                    <a:pt x="842" y="13414"/>
                    <a:pt x="584" y="13184"/>
                  </a:cubicBezTo>
                  <a:cubicBezTo>
                    <a:pt x="327" y="12955"/>
                    <a:pt x="-187" y="10197"/>
                    <a:pt x="70" y="7670"/>
                  </a:cubicBezTo>
                  <a:cubicBezTo>
                    <a:pt x="327" y="5142"/>
                    <a:pt x="1356" y="2844"/>
                    <a:pt x="4442" y="1465"/>
                  </a:cubicBezTo>
                  <a:cubicBezTo>
                    <a:pt x="7527" y="87"/>
                    <a:pt x="12670" y="-373"/>
                    <a:pt x="16013" y="316"/>
                  </a:cubicBezTo>
                  <a:cubicBezTo>
                    <a:pt x="19356" y="1006"/>
                    <a:pt x="20899" y="2844"/>
                    <a:pt x="21156" y="6521"/>
                  </a:cubicBezTo>
                  <a:cubicBezTo>
                    <a:pt x="21413" y="10197"/>
                    <a:pt x="20384" y="15712"/>
                    <a:pt x="19356" y="212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" name="Line"/>
            <p:cNvSpPr/>
            <p:nvPr/>
          </p:nvSpPr>
          <p:spPr>
            <a:xfrm>
              <a:off x="10553649" y="5825907"/>
              <a:ext cx="152452" cy="555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482" fill="norm" stroke="1" extrusionOk="0">
                  <a:moveTo>
                    <a:pt x="21311" y="976"/>
                  </a:moveTo>
                  <a:cubicBezTo>
                    <a:pt x="20127" y="567"/>
                    <a:pt x="18944" y="157"/>
                    <a:pt x="17612" y="35"/>
                  </a:cubicBezTo>
                  <a:cubicBezTo>
                    <a:pt x="16281" y="-88"/>
                    <a:pt x="14801" y="76"/>
                    <a:pt x="12878" y="1098"/>
                  </a:cubicBezTo>
                  <a:cubicBezTo>
                    <a:pt x="10955" y="2121"/>
                    <a:pt x="8588" y="4003"/>
                    <a:pt x="7996" y="6089"/>
                  </a:cubicBezTo>
                  <a:cubicBezTo>
                    <a:pt x="7404" y="8176"/>
                    <a:pt x="8588" y="10467"/>
                    <a:pt x="9919" y="12512"/>
                  </a:cubicBezTo>
                  <a:cubicBezTo>
                    <a:pt x="11251" y="14557"/>
                    <a:pt x="12730" y="16357"/>
                    <a:pt x="13026" y="17626"/>
                  </a:cubicBezTo>
                  <a:cubicBezTo>
                    <a:pt x="13322" y="18894"/>
                    <a:pt x="12434" y="19630"/>
                    <a:pt x="11399" y="20162"/>
                  </a:cubicBezTo>
                  <a:cubicBezTo>
                    <a:pt x="10363" y="20694"/>
                    <a:pt x="9179" y="21021"/>
                    <a:pt x="7848" y="21226"/>
                  </a:cubicBezTo>
                  <a:cubicBezTo>
                    <a:pt x="6516" y="21430"/>
                    <a:pt x="5037" y="21512"/>
                    <a:pt x="3558" y="21471"/>
                  </a:cubicBezTo>
                  <a:cubicBezTo>
                    <a:pt x="2078" y="21430"/>
                    <a:pt x="599" y="21267"/>
                    <a:pt x="155" y="21185"/>
                  </a:cubicBezTo>
                  <a:cubicBezTo>
                    <a:pt x="-289" y="21103"/>
                    <a:pt x="303" y="21103"/>
                    <a:pt x="895" y="211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" name="Line"/>
            <p:cNvSpPr/>
            <p:nvPr/>
          </p:nvSpPr>
          <p:spPr>
            <a:xfrm>
              <a:off x="10439399" y="6496740"/>
              <a:ext cx="196851" cy="21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5" y="18245"/>
                    <a:pt x="929" y="14889"/>
                    <a:pt x="1742" y="11639"/>
                  </a:cubicBezTo>
                  <a:cubicBezTo>
                    <a:pt x="2555" y="8388"/>
                    <a:pt x="3716" y="5243"/>
                    <a:pt x="4297" y="3146"/>
                  </a:cubicBezTo>
                  <a:cubicBezTo>
                    <a:pt x="4877" y="1049"/>
                    <a:pt x="4877" y="0"/>
                    <a:pt x="4877" y="0"/>
                  </a:cubicBezTo>
                  <a:cubicBezTo>
                    <a:pt x="4877" y="0"/>
                    <a:pt x="4877" y="1049"/>
                    <a:pt x="5342" y="2936"/>
                  </a:cubicBezTo>
                  <a:cubicBezTo>
                    <a:pt x="5806" y="4823"/>
                    <a:pt x="6735" y="7550"/>
                    <a:pt x="7781" y="8913"/>
                  </a:cubicBezTo>
                  <a:cubicBezTo>
                    <a:pt x="8826" y="10276"/>
                    <a:pt x="9987" y="10276"/>
                    <a:pt x="11032" y="9751"/>
                  </a:cubicBezTo>
                  <a:cubicBezTo>
                    <a:pt x="12077" y="9227"/>
                    <a:pt x="13006" y="8179"/>
                    <a:pt x="13819" y="7235"/>
                  </a:cubicBezTo>
                  <a:cubicBezTo>
                    <a:pt x="14632" y="6291"/>
                    <a:pt x="15329" y="5452"/>
                    <a:pt x="16142" y="4718"/>
                  </a:cubicBezTo>
                  <a:cubicBezTo>
                    <a:pt x="16955" y="3984"/>
                    <a:pt x="17884" y="3355"/>
                    <a:pt x="18465" y="3565"/>
                  </a:cubicBezTo>
                  <a:cubicBezTo>
                    <a:pt x="19045" y="3775"/>
                    <a:pt x="19277" y="4823"/>
                    <a:pt x="19394" y="6711"/>
                  </a:cubicBezTo>
                  <a:cubicBezTo>
                    <a:pt x="19510" y="8598"/>
                    <a:pt x="19510" y="11324"/>
                    <a:pt x="19858" y="13107"/>
                  </a:cubicBezTo>
                  <a:cubicBezTo>
                    <a:pt x="20206" y="14889"/>
                    <a:pt x="20903" y="15728"/>
                    <a:pt x="21600" y="16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" name="Line"/>
            <p:cNvSpPr/>
            <p:nvPr/>
          </p:nvSpPr>
          <p:spPr>
            <a:xfrm>
              <a:off x="10542221" y="5673356"/>
              <a:ext cx="169189" cy="82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0949" fill="norm" stroke="1" extrusionOk="0">
                  <a:moveTo>
                    <a:pt x="10246" y="0"/>
                  </a:moveTo>
                  <a:cubicBezTo>
                    <a:pt x="8913" y="5400"/>
                    <a:pt x="7579" y="10800"/>
                    <a:pt x="5846" y="14580"/>
                  </a:cubicBezTo>
                  <a:cubicBezTo>
                    <a:pt x="4113" y="18360"/>
                    <a:pt x="1979" y="20520"/>
                    <a:pt x="913" y="20250"/>
                  </a:cubicBezTo>
                  <a:cubicBezTo>
                    <a:pt x="-154" y="19980"/>
                    <a:pt x="-154" y="17280"/>
                    <a:pt x="246" y="14580"/>
                  </a:cubicBezTo>
                  <a:cubicBezTo>
                    <a:pt x="646" y="11880"/>
                    <a:pt x="1446" y="9180"/>
                    <a:pt x="2379" y="7020"/>
                  </a:cubicBezTo>
                  <a:cubicBezTo>
                    <a:pt x="3313" y="4860"/>
                    <a:pt x="4379" y="3240"/>
                    <a:pt x="5846" y="4050"/>
                  </a:cubicBezTo>
                  <a:cubicBezTo>
                    <a:pt x="7313" y="4860"/>
                    <a:pt x="9179" y="8100"/>
                    <a:pt x="10379" y="11070"/>
                  </a:cubicBezTo>
                  <a:cubicBezTo>
                    <a:pt x="11579" y="14040"/>
                    <a:pt x="12113" y="16740"/>
                    <a:pt x="13579" y="18630"/>
                  </a:cubicBezTo>
                  <a:cubicBezTo>
                    <a:pt x="15046" y="20520"/>
                    <a:pt x="17446" y="21600"/>
                    <a:pt x="18913" y="20520"/>
                  </a:cubicBezTo>
                  <a:cubicBezTo>
                    <a:pt x="20379" y="19440"/>
                    <a:pt x="20913" y="16200"/>
                    <a:pt x="21179" y="13230"/>
                  </a:cubicBezTo>
                  <a:cubicBezTo>
                    <a:pt x="21446" y="10260"/>
                    <a:pt x="21446" y="7560"/>
                    <a:pt x="19979" y="5400"/>
                  </a:cubicBezTo>
                  <a:cubicBezTo>
                    <a:pt x="18513" y="3240"/>
                    <a:pt x="15579" y="1620"/>
                    <a:pt x="13046" y="2430"/>
                  </a:cubicBezTo>
                  <a:cubicBezTo>
                    <a:pt x="10513" y="3240"/>
                    <a:pt x="8379" y="6480"/>
                    <a:pt x="6246" y="9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" name="Line"/>
            <p:cNvSpPr/>
            <p:nvPr/>
          </p:nvSpPr>
          <p:spPr>
            <a:xfrm>
              <a:off x="10832763" y="6002033"/>
              <a:ext cx="286087" cy="322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264" fill="norm" stroke="1" extrusionOk="0">
                  <a:moveTo>
                    <a:pt x="11850" y="2191"/>
                  </a:moveTo>
                  <a:cubicBezTo>
                    <a:pt x="11850" y="1494"/>
                    <a:pt x="11850" y="797"/>
                    <a:pt x="11377" y="379"/>
                  </a:cubicBezTo>
                  <a:cubicBezTo>
                    <a:pt x="10904" y="-39"/>
                    <a:pt x="9958" y="-178"/>
                    <a:pt x="8855" y="310"/>
                  </a:cubicBezTo>
                  <a:cubicBezTo>
                    <a:pt x="7751" y="797"/>
                    <a:pt x="6490" y="1912"/>
                    <a:pt x="4913" y="3933"/>
                  </a:cubicBezTo>
                  <a:cubicBezTo>
                    <a:pt x="3336" y="5954"/>
                    <a:pt x="1444" y="8880"/>
                    <a:pt x="577" y="11597"/>
                  </a:cubicBezTo>
                  <a:cubicBezTo>
                    <a:pt x="-290" y="14315"/>
                    <a:pt x="-132" y="16823"/>
                    <a:pt x="735" y="18496"/>
                  </a:cubicBezTo>
                  <a:cubicBezTo>
                    <a:pt x="1602" y="20168"/>
                    <a:pt x="3179" y="21004"/>
                    <a:pt x="4755" y="21213"/>
                  </a:cubicBezTo>
                  <a:cubicBezTo>
                    <a:pt x="6332" y="21422"/>
                    <a:pt x="7909" y="21004"/>
                    <a:pt x="9879" y="19750"/>
                  </a:cubicBezTo>
                  <a:cubicBezTo>
                    <a:pt x="11850" y="18496"/>
                    <a:pt x="14215" y="16405"/>
                    <a:pt x="15713" y="14036"/>
                  </a:cubicBezTo>
                  <a:cubicBezTo>
                    <a:pt x="17211" y="11667"/>
                    <a:pt x="17841" y="9019"/>
                    <a:pt x="17763" y="6929"/>
                  </a:cubicBezTo>
                  <a:cubicBezTo>
                    <a:pt x="17684" y="4839"/>
                    <a:pt x="16895" y="3306"/>
                    <a:pt x="15319" y="2330"/>
                  </a:cubicBezTo>
                  <a:cubicBezTo>
                    <a:pt x="13742" y="1355"/>
                    <a:pt x="11377" y="937"/>
                    <a:pt x="9012" y="1355"/>
                  </a:cubicBezTo>
                  <a:cubicBezTo>
                    <a:pt x="6647" y="1773"/>
                    <a:pt x="4282" y="3027"/>
                    <a:pt x="2863" y="4072"/>
                  </a:cubicBezTo>
                  <a:cubicBezTo>
                    <a:pt x="1444" y="5117"/>
                    <a:pt x="971" y="5954"/>
                    <a:pt x="1050" y="6581"/>
                  </a:cubicBezTo>
                  <a:cubicBezTo>
                    <a:pt x="1129" y="7208"/>
                    <a:pt x="1760" y="7626"/>
                    <a:pt x="4282" y="7905"/>
                  </a:cubicBezTo>
                  <a:cubicBezTo>
                    <a:pt x="6805" y="8183"/>
                    <a:pt x="11219" y="8323"/>
                    <a:pt x="14373" y="8253"/>
                  </a:cubicBezTo>
                  <a:cubicBezTo>
                    <a:pt x="17526" y="8183"/>
                    <a:pt x="19418" y="7905"/>
                    <a:pt x="21310" y="76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" name="Line"/>
            <p:cNvSpPr/>
            <p:nvPr/>
          </p:nvSpPr>
          <p:spPr>
            <a:xfrm>
              <a:off x="10947400" y="5895606"/>
              <a:ext cx="165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3" name="Line"/>
            <p:cNvSpPr/>
            <p:nvPr/>
          </p:nvSpPr>
          <p:spPr>
            <a:xfrm>
              <a:off x="11134469" y="5814854"/>
              <a:ext cx="99226" cy="110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0904" fill="norm" stroke="1" extrusionOk="0">
                  <a:moveTo>
                    <a:pt x="2079" y="2060"/>
                  </a:moveTo>
                  <a:cubicBezTo>
                    <a:pt x="2079" y="6060"/>
                    <a:pt x="2079" y="10060"/>
                    <a:pt x="1629" y="13660"/>
                  </a:cubicBezTo>
                  <a:cubicBezTo>
                    <a:pt x="1179" y="17260"/>
                    <a:pt x="279" y="20460"/>
                    <a:pt x="54" y="20860"/>
                  </a:cubicBezTo>
                  <a:cubicBezTo>
                    <a:pt x="-171" y="21260"/>
                    <a:pt x="279" y="18860"/>
                    <a:pt x="1854" y="15660"/>
                  </a:cubicBezTo>
                  <a:cubicBezTo>
                    <a:pt x="3429" y="12460"/>
                    <a:pt x="6129" y="8460"/>
                    <a:pt x="8154" y="5660"/>
                  </a:cubicBezTo>
                  <a:cubicBezTo>
                    <a:pt x="10179" y="2860"/>
                    <a:pt x="11529" y="1260"/>
                    <a:pt x="13329" y="460"/>
                  </a:cubicBezTo>
                  <a:cubicBezTo>
                    <a:pt x="15129" y="-340"/>
                    <a:pt x="17379" y="-340"/>
                    <a:pt x="18954" y="2460"/>
                  </a:cubicBezTo>
                  <a:cubicBezTo>
                    <a:pt x="20529" y="5260"/>
                    <a:pt x="21429" y="10860"/>
                    <a:pt x="20979" y="14260"/>
                  </a:cubicBezTo>
                  <a:cubicBezTo>
                    <a:pt x="20529" y="17660"/>
                    <a:pt x="18729" y="18860"/>
                    <a:pt x="16929" y="20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4" name="Line"/>
            <p:cNvSpPr/>
            <p:nvPr/>
          </p:nvSpPr>
          <p:spPr>
            <a:xfrm>
              <a:off x="11264899" y="6232156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5" name="Line"/>
            <p:cNvSpPr/>
            <p:nvPr/>
          </p:nvSpPr>
          <p:spPr>
            <a:xfrm>
              <a:off x="11348395" y="5913841"/>
              <a:ext cx="235356" cy="425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381" fill="norm" stroke="1" extrusionOk="0">
                  <a:moveTo>
                    <a:pt x="9664" y="16321"/>
                  </a:moveTo>
                  <a:cubicBezTo>
                    <a:pt x="8899" y="16001"/>
                    <a:pt x="8134" y="15682"/>
                    <a:pt x="6701" y="15842"/>
                  </a:cubicBezTo>
                  <a:cubicBezTo>
                    <a:pt x="5267" y="16001"/>
                    <a:pt x="3165" y="16640"/>
                    <a:pt x="1827" y="17544"/>
                  </a:cubicBezTo>
                  <a:cubicBezTo>
                    <a:pt x="488" y="18449"/>
                    <a:pt x="-85" y="19619"/>
                    <a:pt x="11" y="20364"/>
                  </a:cubicBezTo>
                  <a:cubicBezTo>
                    <a:pt x="106" y="21109"/>
                    <a:pt x="871" y="21428"/>
                    <a:pt x="2209" y="21375"/>
                  </a:cubicBezTo>
                  <a:cubicBezTo>
                    <a:pt x="3547" y="21322"/>
                    <a:pt x="5458" y="20896"/>
                    <a:pt x="7943" y="19247"/>
                  </a:cubicBezTo>
                  <a:cubicBezTo>
                    <a:pt x="10428" y="17597"/>
                    <a:pt x="13487" y="14725"/>
                    <a:pt x="15876" y="11692"/>
                  </a:cubicBezTo>
                  <a:cubicBezTo>
                    <a:pt x="18265" y="8660"/>
                    <a:pt x="19986" y="5467"/>
                    <a:pt x="20750" y="3499"/>
                  </a:cubicBezTo>
                  <a:cubicBezTo>
                    <a:pt x="21515" y="1530"/>
                    <a:pt x="21324" y="786"/>
                    <a:pt x="20750" y="360"/>
                  </a:cubicBezTo>
                  <a:cubicBezTo>
                    <a:pt x="20177" y="-66"/>
                    <a:pt x="19221" y="-172"/>
                    <a:pt x="18265" y="360"/>
                  </a:cubicBezTo>
                  <a:cubicBezTo>
                    <a:pt x="17310" y="892"/>
                    <a:pt x="16354" y="2062"/>
                    <a:pt x="15589" y="4457"/>
                  </a:cubicBezTo>
                  <a:cubicBezTo>
                    <a:pt x="14825" y="6851"/>
                    <a:pt x="14251" y="10468"/>
                    <a:pt x="13965" y="12543"/>
                  </a:cubicBezTo>
                  <a:cubicBezTo>
                    <a:pt x="13678" y="14618"/>
                    <a:pt x="13678" y="15150"/>
                    <a:pt x="14251" y="15735"/>
                  </a:cubicBezTo>
                  <a:cubicBezTo>
                    <a:pt x="14825" y="16321"/>
                    <a:pt x="15972" y="16959"/>
                    <a:pt x="17119" y="175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6" name="Line"/>
            <p:cNvSpPr/>
            <p:nvPr/>
          </p:nvSpPr>
          <p:spPr>
            <a:xfrm>
              <a:off x="11578987" y="6039197"/>
              <a:ext cx="276463" cy="310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375" fill="norm" stroke="1" extrusionOk="0">
                  <a:moveTo>
                    <a:pt x="12632" y="4986"/>
                  </a:moveTo>
                  <a:cubicBezTo>
                    <a:pt x="11808" y="3964"/>
                    <a:pt x="10983" y="2943"/>
                    <a:pt x="9829" y="2651"/>
                  </a:cubicBezTo>
                  <a:cubicBezTo>
                    <a:pt x="8675" y="2359"/>
                    <a:pt x="7191" y="2797"/>
                    <a:pt x="5542" y="4475"/>
                  </a:cubicBezTo>
                  <a:cubicBezTo>
                    <a:pt x="3893" y="6154"/>
                    <a:pt x="2080" y="9073"/>
                    <a:pt x="1090" y="11554"/>
                  </a:cubicBezTo>
                  <a:cubicBezTo>
                    <a:pt x="101" y="14035"/>
                    <a:pt x="-64" y="16078"/>
                    <a:pt x="18" y="17464"/>
                  </a:cubicBezTo>
                  <a:cubicBezTo>
                    <a:pt x="101" y="18851"/>
                    <a:pt x="431" y="19581"/>
                    <a:pt x="925" y="20164"/>
                  </a:cubicBezTo>
                  <a:cubicBezTo>
                    <a:pt x="1420" y="20748"/>
                    <a:pt x="2080" y="21186"/>
                    <a:pt x="3316" y="21332"/>
                  </a:cubicBezTo>
                  <a:cubicBezTo>
                    <a:pt x="4553" y="21478"/>
                    <a:pt x="6367" y="21332"/>
                    <a:pt x="8428" y="19654"/>
                  </a:cubicBezTo>
                  <a:cubicBezTo>
                    <a:pt x="10489" y="17975"/>
                    <a:pt x="12797" y="14764"/>
                    <a:pt x="14199" y="11919"/>
                  </a:cubicBezTo>
                  <a:cubicBezTo>
                    <a:pt x="15600" y="9073"/>
                    <a:pt x="16095" y="6592"/>
                    <a:pt x="16260" y="4913"/>
                  </a:cubicBezTo>
                  <a:cubicBezTo>
                    <a:pt x="16425" y="3235"/>
                    <a:pt x="16260" y="2359"/>
                    <a:pt x="15930" y="1629"/>
                  </a:cubicBezTo>
                  <a:cubicBezTo>
                    <a:pt x="15600" y="900"/>
                    <a:pt x="15105" y="316"/>
                    <a:pt x="13869" y="97"/>
                  </a:cubicBezTo>
                  <a:cubicBezTo>
                    <a:pt x="12632" y="-122"/>
                    <a:pt x="10654" y="24"/>
                    <a:pt x="9087" y="608"/>
                  </a:cubicBezTo>
                  <a:cubicBezTo>
                    <a:pt x="7521" y="1192"/>
                    <a:pt x="6367" y="2213"/>
                    <a:pt x="5789" y="3162"/>
                  </a:cubicBezTo>
                  <a:cubicBezTo>
                    <a:pt x="5212" y="4110"/>
                    <a:pt x="5212" y="4986"/>
                    <a:pt x="6531" y="5789"/>
                  </a:cubicBezTo>
                  <a:cubicBezTo>
                    <a:pt x="7851" y="6592"/>
                    <a:pt x="10489" y="7321"/>
                    <a:pt x="13209" y="7686"/>
                  </a:cubicBezTo>
                  <a:cubicBezTo>
                    <a:pt x="15930" y="8051"/>
                    <a:pt x="18733" y="8051"/>
                    <a:pt x="21536" y="80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7" name="Line"/>
            <p:cNvSpPr/>
            <p:nvPr/>
          </p:nvSpPr>
          <p:spPr>
            <a:xfrm>
              <a:off x="2000250" y="7191006"/>
              <a:ext cx="1905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4400"/>
                    <a:pt x="8640" y="7200"/>
                    <a:pt x="12240" y="3600"/>
                  </a:cubicBezTo>
                  <a:cubicBezTo>
                    <a:pt x="15840" y="0"/>
                    <a:pt x="187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8" name="Line"/>
            <p:cNvSpPr/>
            <p:nvPr/>
          </p:nvSpPr>
          <p:spPr>
            <a:xfrm>
              <a:off x="2019300" y="7298956"/>
              <a:ext cx="133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9" name="Line"/>
            <p:cNvSpPr/>
            <p:nvPr/>
          </p:nvSpPr>
          <p:spPr>
            <a:xfrm>
              <a:off x="2326999" y="7130934"/>
              <a:ext cx="185770" cy="231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095" fill="norm" stroke="1" extrusionOk="0">
                  <a:moveTo>
                    <a:pt x="3991" y="4895"/>
                  </a:moveTo>
                  <a:cubicBezTo>
                    <a:pt x="3271" y="9331"/>
                    <a:pt x="2551" y="13766"/>
                    <a:pt x="1951" y="16563"/>
                  </a:cubicBezTo>
                  <a:cubicBezTo>
                    <a:pt x="1351" y="19359"/>
                    <a:pt x="871" y="20516"/>
                    <a:pt x="511" y="20516"/>
                  </a:cubicBezTo>
                  <a:cubicBezTo>
                    <a:pt x="151" y="20516"/>
                    <a:pt x="-89" y="19359"/>
                    <a:pt x="31" y="16756"/>
                  </a:cubicBezTo>
                  <a:cubicBezTo>
                    <a:pt x="151" y="14152"/>
                    <a:pt x="631" y="10102"/>
                    <a:pt x="1951" y="6824"/>
                  </a:cubicBezTo>
                  <a:cubicBezTo>
                    <a:pt x="3271" y="3545"/>
                    <a:pt x="5431" y="1038"/>
                    <a:pt x="8431" y="266"/>
                  </a:cubicBezTo>
                  <a:cubicBezTo>
                    <a:pt x="11431" y="-505"/>
                    <a:pt x="15271" y="459"/>
                    <a:pt x="17791" y="2388"/>
                  </a:cubicBezTo>
                  <a:cubicBezTo>
                    <a:pt x="20311" y="4316"/>
                    <a:pt x="21511" y="7209"/>
                    <a:pt x="20911" y="10488"/>
                  </a:cubicBezTo>
                  <a:cubicBezTo>
                    <a:pt x="20311" y="13766"/>
                    <a:pt x="17911" y="17431"/>
                    <a:pt x="15511" y="210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0" name="Line"/>
            <p:cNvSpPr/>
            <p:nvPr/>
          </p:nvSpPr>
          <p:spPr>
            <a:xfrm>
              <a:off x="2616200" y="7267206"/>
              <a:ext cx="63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1" name="Line"/>
            <p:cNvSpPr/>
            <p:nvPr/>
          </p:nvSpPr>
          <p:spPr>
            <a:xfrm>
              <a:off x="2681816" y="7099990"/>
              <a:ext cx="241387" cy="275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456" fill="norm" stroke="1" extrusionOk="0">
                  <a:moveTo>
                    <a:pt x="4320" y="3627"/>
                  </a:moveTo>
                  <a:cubicBezTo>
                    <a:pt x="3569" y="7255"/>
                    <a:pt x="2817" y="10882"/>
                    <a:pt x="2160" y="13603"/>
                  </a:cubicBezTo>
                  <a:cubicBezTo>
                    <a:pt x="1503" y="16324"/>
                    <a:pt x="939" y="18137"/>
                    <a:pt x="563" y="19456"/>
                  </a:cubicBezTo>
                  <a:cubicBezTo>
                    <a:pt x="188" y="20776"/>
                    <a:pt x="0" y="21600"/>
                    <a:pt x="0" y="21435"/>
                  </a:cubicBezTo>
                  <a:cubicBezTo>
                    <a:pt x="0" y="21270"/>
                    <a:pt x="188" y="20116"/>
                    <a:pt x="939" y="17478"/>
                  </a:cubicBezTo>
                  <a:cubicBezTo>
                    <a:pt x="1690" y="14840"/>
                    <a:pt x="3005" y="10718"/>
                    <a:pt x="4132" y="7832"/>
                  </a:cubicBezTo>
                  <a:cubicBezTo>
                    <a:pt x="5259" y="4947"/>
                    <a:pt x="6198" y="3298"/>
                    <a:pt x="6762" y="2061"/>
                  </a:cubicBezTo>
                  <a:cubicBezTo>
                    <a:pt x="7325" y="824"/>
                    <a:pt x="7513" y="0"/>
                    <a:pt x="7701" y="0"/>
                  </a:cubicBezTo>
                  <a:cubicBezTo>
                    <a:pt x="7889" y="0"/>
                    <a:pt x="8077" y="824"/>
                    <a:pt x="8170" y="1896"/>
                  </a:cubicBezTo>
                  <a:cubicBezTo>
                    <a:pt x="8264" y="2968"/>
                    <a:pt x="8264" y="4287"/>
                    <a:pt x="8452" y="5441"/>
                  </a:cubicBezTo>
                  <a:cubicBezTo>
                    <a:pt x="8640" y="6595"/>
                    <a:pt x="9016" y="7585"/>
                    <a:pt x="9673" y="7997"/>
                  </a:cubicBezTo>
                  <a:cubicBezTo>
                    <a:pt x="10330" y="8409"/>
                    <a:pt x="11270" y="8244"/>
                    <a:pt x="12490" y="7502"/>
                  </a:cubicBezTo>
                  <a:cubicBezTo>
                    <a:pt x="13711" y="6760"/>
                    <a:pt x="15214" y="5441"/>
                    <a:pt x="16341" y="4369"/>
                  </a:cubicBezTo>
                  <a:cubicBezTo>
                    <a:pt x="17468" y="3298"/>
                    <a:pt x="18219" y="2473"/>
                    <a:pt x="19064" y="1649"/>
                  </a:cubicBezTo>
                  <a:cubicBezTo>
                    <a:pt x="19910" y="824"/>
                    <a:pt x="20849" y="0"/>
                    <a:pt x="21224" y="165"/>
                  </a:cubicBezTo>
                  <a:cubicBezTo>
                    <a:pt x="21600" y="330"/>
                    <a:pt x="21412" y="1484"/>
                    <a:pt x="20849" y="4040"/>
                  </a:cubicBezTo>
                  <a:cubicBezTo>
                    <a:pt x="20285" y="6595"/>
                    <a:pt x="19346" y="10553"/>
                    <a:pt x="18689" y="13191"/>
                  </a:cubicBezTo>
                  <a:cubicBezTo>
                    <a:pt x="18031" y="15829"/>
                    <a:pt x="17656" y="17148"/>
                    <a:pt x="17750" y="18137"/>
                  </a:cubicBezTo>
                  <a:cubicBezTo>
                    <a:pt x="17843" y="19127"/>
                    <a:pt x="18407" y="19786"/>
                    <a:pt x="18970" y="20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2" name="Line"/>
            <p:cNvSpPr/>
            <p:nvPr/>
          </p:nvSpPr>
          <p:spPr>
            <a:xfrm>
              <a:off x="2927775" y="6882836"/>
              <a:ext cx="101176" cy="130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0830" fill="norm" stroke="1" extrusionOk="0">
                  <a:moveTo>
                    <a:pt x="2610" y="2562"/>
                  </a:moveTo>
                  <a:cubicBezTo>
                    <a:pt x="2160" y="7625"/>
                    <a:pt x="1710" y="12688"/>
                    <a:pt x="1260" y="16063"/>
                  </a:cubicBezTo>
                  <a:cubicBezTo>
                    <a:pt x="810" y="19438"/>
                    <a:pt x="360" y="21125"/>
                    <a:pt x="135" y="20788"/>
                  </a:cubicBezTo>
                  <a:cubicBezTo>
                    <a:pt x="-90" y="20450"/>
                    <a:pt x="-90" y="18088"/>
                    <a:pt x="585" y="15219"/>
                  </a:cubicBezTo>
                  <a:cubicBezTo>
                    <a:pt x="1260" y="12350"/>
                    <a:pt x="2610" y="8975"/>
                    <a:pt x="5310" y="6106"/>
                  </a:cubicBezTo>
                  <a:cubicBezTo>
                    <a:pt x="8010" y="3237"/>
                    <a:pt x="12060" y="875"/>
                    <a:pt x="14985" y="200"/>
                  </a:cubicBezTo>
                  <a:cubicBezTo>
                    <a:pt x="17910" y="-475"/>
                    <a:pt x="19710" y="537"/>
                    <a:pt x="20610" y="3575"/>
                  </a:cubicBezTo>
                  <a:cubicBezTo>
                    <a:pt x="21510" y="6612"/>
                    <a:pt x="21510" y="11675"/>
                    <a:pt x="21510" y="16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3" name="Line"/>
            <p:cNvSpPr/>
            <p:nvPr/>
          </p:nvSpPr>
          <p:spPr>
            <a:xfrm>
              <a:off x="3168649" y="7324356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4" name="Line"/>
            <p:cNvSpPr/>
            <p:nvPr/>
          </p:nvSpPr>
          <p:spPr>
            <a:xfrm>
              <a:off x="3677708" y="6865877"/>
              <a:ext cx="202143" cy="277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264" fill="norm" stroke="1" extrusionOk="0">
                  <a:moveTo>
                    <a:pt x="14063" y="3508"/>
                  </a:moveTo>
                  <a:cubicBezTo>
                    <a:pt x="13388" y="2859"/>
                    <a:pt x="12713" y="2209"/>
                    <a:pt x="11813" y="2128"/>
                  </a:cubicBezTo>
                  <a:cubicBezTo>
                    <a:pt x="10913" y="2047"/>
                    <a:pt x="9788" y="2534"/>
                    <a:pt x="8213" y="3914"/>
                  </a:cubicBezTo>
                  <a:cubicBezTo>
                    <a:pt x="6638" y="5295"/>
                    <a:pt x="4613" y="7568"/>
                    <a:pt x="3150" y="9680"/>
                  </a:cubicBezTo>
                  <a:cubicBezTo>
                    <a:pt x="1688" y="11791"/>
                    <a:pt x="788" y="13740"/>
                    <a:pt x="338" y="15445"/>
                  </a:cubicBezTo>
                  <a:cubicBezTo>
                    <a:pt x="-112" y="17150"/>
                    <a:pt x="-112" y="18612"/>
                    <a:pt x="338" y="19587"/>
                  </a:cubicBezTo>
                  <a:cubicBezTo>
                    <a:pt x="788" y="20561"/>
                    <a:pt x="1688" y="21048"/>
                    <a:pt x="2700" y="21211"/>
                  </a:cubicBezTo>
                  <a:cubicBezTo>
                    <a:pt x="3713" y="21373"/>
                    <a:pt x="4838" y="21211"/>
                    <a:pt x="6863" y="19993"/>
                  </a:cubicBezTo>
                  <a:cubicBezTo>
                    <a:pt x="8888" y="18775"/>
                    <a:pt x="11813" y="16501"/>
                    <a:pt x="14063" y="14065"/>
                  </a:cubicBezTo>
                  <a:cubicBezTo>
                    <a:pt x="16313" y="11629"/>
                    <a:pt x="17888" y="9030"/>
                    <a:pt x="18675" y="7325"/>
                  </a:cubicBezTo>
                  <a:cubicBezTo>
                    <a:pt x="19463" y="5620"/>
                    <a:pt x="19463" y="4808"/>
                    <a:pt x="18451" y="3752"/>
                  </a:cubicBezTo>
                  <a:cubicBezTo>
                    <a:pt x="17438" y="2696"/>
                    <a:pt x="15413" y="1397"/>
                    <a:pt x="13726" y="666"/>
                  </a:cubicBezTo>
                  <a:cubicBezTo>
                    <a:pt x="12038" y="-65"/>
                    <a:pt x="10688" y="-227"/>
                    <a:pt x="9000" y="341"/>
                  </a:cubicBezTo>
                  <a:cubicBezTo>
                    <a:pt x="7313" y="910"/>
                    <a:pt x="5288" y="2209"/>
                    <a:pt x="3938" y="3427"/>
                  </a:cubicBezTo>
                  <a:cubicBezTo>
                    <a:pt x="2588" y="4645"/>
                    <a:pt x="1913" y="5782"/>
                    <a:pt x="2250" y="6432"/>
                  </a:cubicBezTo>
                  <a:cubicBezTo>
                    <a:pt x="2588" y="7081"/>
                    <a:pt x="3938" y="7244"/>
                    <a:pt x="7313" y="6838"/>
                  </a:cubicBezTo>
                  <a:cubicBezTo>
                    <a:pt x="10688" y="6432"/>
                    <a:pt x="16088" y="5457"/>
                    <a:pt x="21488" y="4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" name="Line"/>
            <p:cNvSpPr/>
            <p:nvPr/>
          </p:nvSpPr>
          <p:spPr>
            <a:xfrm>
              <a:off x="3784600" y="6775263"/>
              <a:ext cx="127000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440" y="11918"/>
                    <a:pt x="2880" y="3818"/>
                    <a:pt x="6480" y="1118"/>
                  </a:cubicBezTo>
                  <a:cubicBezTo>
                    <a:pt x="10080" y="-1582"/>
                    <a:pt x="1584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6" name="Line"/>
            <p:cNvSpPr/>
            <p:nvPr/>
          </p:nvSpPr>
          <p:spPr>
            <a:xfrm>
              <a:off x="3925150" y="6721106"/>
              <a:ext cx="77467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185" fill="norm" stroke="1" extrusionOk="0">
                  <a:moveTo>
                    <a:pt x="5019" y="0"/>
                  </a:moveTo>
                  <a:cubicBezTo>
                    <a:pt x="4435" y="4154"/>
                    <a:pt x="3851" y="8308"/>
                    <a:pt x="2976" y="11631"/>
                  </a:cubicBezTo>
                  <a:cubicBezTo>
                    <a:pt x="2100" y="14954"/>
                    <a:pt x="933" y="17447"/>
                    <a:pt x="349" y="17447"/>
                  </a:cubicBezTo>
                  <a:cubicBezTo>
                    <a:pt x="-235" y="17447"/>
                    <a:pt x="-235" y="14954"/>
                    <a:pt x="1516" y="11839"/>
                  </a:cubicBezTo>
                  <a:cubicBezTo>
                    <a:pt x="3268" y="8723"/>
                    <a:pt x="6770" y="4985"/>
                    <a:pt x="9981" y="2700"/>
                  </a:cubicBezTo>
                  <a:cubicBezTo>
                    <a:pt x="13192" y="416"/>
                    <a:pt x="16111" y="-415"/>
                    <a:pt x="18154" y="208"/>
                  </a:cubicBezTo>
                  <a:cubicBezTo>
                    <a:pt x="20197" y="831"/>
                    <a:pt x="21365" y="2908"/>
                    <a:pt x="21365" y="6647"/>
                  </a:cubicBezTo>
                  <a:cubicBezTo>
                    <a:pt x="21365" y="10385"/>
                    <a:pt x="20197" y="15785"/>
                    <a:pt x="19030" y="21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7" name="Line"/>
            <p:cNvSpPr/>
            <p:nvPr/>
          </p:nvSpPr>
          <p:spPr>
            <a:xfrm>
              <a:off x="4044950" y="6759206"/>
              <a:ext cx="889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8" name="Line"/>
            <p:cNvSpPr/>
            <p:nvPr/>
          </p:nvSpPr>
          <p:spPr>
            <a:xfrm>
              <a:off x="4080056" y="6695706"/>
              <a:ext cx="15695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5486"/>
                    <a:pt x="3818" y="10971"/>
                    <a:pt x="1118" y="14571"/>
                  </a:cubicBezTo>
                  <a:cubicBezTo>
                    <a:pt x="-1582" y="18171"/>
                    <a:pt x="1118" y="19886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9" name="Line"/>
            <p:cNvSpPr/>
            <p:nvPr/>
          </p:nvSpPr>
          <p:spPr>
            <a:xfrm>
              <a:off x="4203700" y="6683006"/>
              <a:ext cx="317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0" name="Line"/>
            <p:cNvSpPr/>
            <p:nvPr/>
          </p:nvSpPr>
          <p:spPr>
            <a:xfrm>
              <a:off x="3581400" y="7235456"/>
              <a:ext cx="4318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59" y="16457"/>
                    <a:pt x="5718" y="11314"/>
                    <a:pt x="9318" y="7714"/>
                  </a:cubicBezTo>
                  <a:cubicBezTo>
                    <a:pt x="12918" y="4114"/>
                    <a:pt x="17259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1" name="Line"/>
            <p:cNvSpPr/>
            <p:nvPr/>
          </p:nvSpPr>
          <p:spPr>
            <a:xfrm>
              <a:off x="3600450" y="7425956"/>
              <a:ext cx="1016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2" name="Line"/>
            <p:cNvSpPr/>
            <p:nvPr/>
          </p:nvSpPr>
          <p:spPr>
            <a:xfrm>
              <a:off x="3743506" y="7362456"/>
              <a:ext cx="66494" cy="90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366" fill="norm" stroke="1" extrusionOk="0">
                  <a:moveTo>
                    <a:pt x="5005" y="0"/>
                  </a:moveTo>
                  <a:cubicBezTo>
                    <a:pt x="4330" y="5023"/>
                    <a:pt x="3655" y="10047"/>
                    <a:pt x="2980" y="14065"/>
                  </a:cubicBezTo>
                  <a:cubicBezTo>
                    <a:pt x="2305" y="18084"/>
                    <a:pt x="1630" y="21098"/>
                    <a:pt x="955" y="21349"/>
                  </a:cubicBezTo>
                  <a:cubicBezTo>
                    <a:pt x="280" y="21600"/>
                    <a:pt x="-395" y="19088"/>
                    <a:pt x="280" y="16326"/>
                  </a:cubicBezTo>
                  <a:cubicBezTo>
                    <a:pt x="955" y="13563"/>
                    <a:pt x="2980" y="10549"/>
                    <a:pt x="5005" y="8037"/>
                  </a:cubicBezTo>
                  <a:cubicBezTo>
                    <a:pt x="7030" y="5526"/>
                    <a:pt x="9055" y="3516"/>
                    <a:pt x="11755" y="2260"/>
                  </a:cubicBezTo>
                  <a:cubicBezTo>
                    <a:pt x="14455" y="1005"/>
                    <a:pt x="17830" y="502"/>
                    <a:pt x="19518" y="2260"/>
                  </a:cubicBezTo>
                  <a:cubicBezTo>
                    <a:pt x="21205" y="4019"/>
                    <a:pt x="21205" y="8037"/>
                    <a:pt x="21205" y="11302"/>
                  </a:cubicBezTo>
                  <a:cubicBezTo>
                    <a:pt x="21205" y="14567"/>
                    <a:pt x="21205" y="17079"/>
                    <a:pt x="21205" y="19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3" name="Line"/>
            <p:cNvSpPr/>
            <p:nvPr/>
          </p:nvSpPr>
          <p:spPr>
            <a:xfrm>
              <a:off x="3860800" y="7400556"/>
              <a:ext cx="635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4" name="Line"/>
            <p:cNvSpPr/>
            <p:nvPr/>
          </p:nvSpPr>
          <p:spPr>
            <a:xfrm>
              <a:off x="3892550" y="7343406"/>
              <a:ext cx="127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5" name="Line"/>
            <p:cNvSpPr/>
            <p:nvPr/>
          </p:nvSpPr>
          <p:spPr>
            <a:xfrm>
              <a:off x="3994150" y="7343406"/>
              <a:ext cx="127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6" name="Line"/>
            <p:cNvSpPr/>
            <p:nvPr/>
          </p:nvSpPr>
          <p:spPr>
            <a:xfrm>
              <a:off x="4413249" y="6771906"/>
              <a:ext cx="63501" cy="666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537"/>
                    <a:pt x="14400" y="5074"/>
                    <a:pt x="11880" y="7714"/>
                  </a:cubicBezTo>
                  <a:cubicBezTo>
                    <a:pt x="9360" y="10354"/>
                    <a:pt x="7920" y="13097"/>
                    <a:pt x="6120" y="15429"/>
                  </a:cubicBezTo>
                  <a:cubicBezTo>
                    <a:pt x="4320" y="17760"/>
                    <a:pt x="2160" y="196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7" name="Line"/>
            <p:cNvSpPr/>
            <p:nvPr/>
          </p:nvSpPr>
          <p:spPr>
            <a:xfrm>
              <a:off x="4477220" y="7370923"/>
              <a:ext cx="189119" cy="163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346" fill="norm" stroke="1" extrusionOk="0">
                  <a:moveTo>
                    <a:pt x="2107" y="6369"/>
                  </a:moveTo>
                  <a:cubicBezTo>
                    <a:pt x="1627" y="9415"/>
                    <a:pt x="1147" y="12462"/>
                    <a:pt x="787" y="15369"/>
                  </a:cubicBezTo>
                  <a:cubicBezTo>
                    <a:pt x="427" y="18277"/>
                    <a:pt x="187" y="21046"/>
                    <a:pt x="67" y="21323"/>
                  </a:cubicBezTo>
                  <a:cubicBezTo>
                    <a:pt x="-53" y="21600"/>
                    <a:pt x="-53" y="19385"/>
                    <a:pt x="427" y="15785"/>
                  </a:cubicBezTo>
                  <a:cubicBezTo>
                    <a:pt x="907" y="12185"/>
                    <a:pt x="1867" y="7200"/>
                    <a:pt x="2707" y="4154"/>
                  </a:cubicBezTo>
                  <a:cubicBezTo>
                    <a:pt x="3547" y="1108"/>
                    <a:pt x="4267" y="0"/>
                    <a:pt x="4987" y="0"/>
                  </a:cubicBezTo>
                  <a:cubicBezTo>
                    <a:pt x="5707" y="0"/>
                    <a:pt x="6427" y="1108"/>
                    <a:pt x="7027" y="2354"/>
                  </a:cubicBezTo>
                  <a:cubicBezTo>
                    <a:pt x="7627" y="3600"/>
                    <a:pt x="8107" y="4985"/>
                    <a:pt x="8947" y="5815"/>
                  </a:cubicBezTo>
                  <a:cubicBezTo>
                    <a:pt x="9787" y="6646"/>
                    <a:pt x="10987" y="6923"/>
                    <a:pt x="12667" y="6231"/>
                  </a:cubicBezTo>
                  <a:cubicBezTo>
                    <a:pt x="14347" y="5538"/>
                    <a:pt x="16507" y="3877"/>
                    <a:pt x="18067" y="2631"/>
                  </a:cubicBezTo>
                  <a:cubicBezTo>
                    <a:pt x="19627" y="1385"/>
                    <a:pt x="20587" y="554"/>
                    <a:pt x="21067" y="1523"/>
                  </a:cubicBezTo>
                  <a:cubicBezTo>
                    <a:pt x="21547" y="2492"/>
                    <a:pt x="21547" y="5262"/>
                    <a:pt x="21187" y="8446"/>
                  </a:cubicBezTo>
                  <a:cubicBezTo>
                    <a:pt x="20827" y="11631"/>
                    <a:pt x="20107" y="15231"/>
                    <a:pt x="19387" y="188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8" name="Line"/>
            <p:cNvSpPr/>
            <p:nvPr/>
          </p:nvSpPr>
          <p:spPr>
            <a:xfrm>
              <a:off x="4568569" y="6747953"/>
              <a:ext cx="195813" cy="90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040" fill="norm" stroke="1" extrusionOk="0">
                  <a:moveTo>
                    <a:pt x="10024" y="5556"/>
                  </a:moveTo>
                  <a:cubicBezTo>
                    <a:pt x="8185" y="9483"/>
                    <a:pt x="6347" y="13410"/>
                    <a:pt x="4739" y="16356"/>
                  </a:cubicBezTo>
                  <a:cubicBezTo>
                    <a:pt x="3130" y="19301"/>
                    <a:pt x="1751" y="21265"/>
                    <a:pt x="947" y="21020"/>
                  </a:cubicBezTo>
                  <a:cubicBezTo>
                    <a:pt x="143" y="20774"/>
                    <a:pt x="-87" y="18320"/>
                    <a:pt x="28" y="15865"/>
                  </a:cubicBezTo>
                  <a:cubicBezTo>
                    <a:pt x="143" y="13410"/>
                    <a:pt x="602" y="10956"/>
                    <a:pt x="1866" y="8747"/>
                  </a:cubicBezTo>
                  <a:cubicBezTo>
                    <a:pt x="3130" y="6538"/>
                    <a:pt x="5198" y="4574"/>
                    <a:pt x="7036" y="5310"/>
                  </a:cubicBezTo>
                  <a:cubicBezTo>
                    <a:pt x="8875" y="6047"/>
                    <a:pt x="10483" y="9483"/>
                    <a:pt x="11632" y="12429"/>
                  </a:cubicBezTo>
                  <a:cubicBezTo>
                    <a:pt x="12781" y="15374"/>
                    <a:pt x="13470" y="17829"/>
                    <a:pt x="14390" y="19056"/>
                  </a:cubicBezTo>
                  <a:cubicBezTo>
                    <a:pt x="15309" y="20283"/>
                    <a:pt x="16458" y="20283"/>
                    <a:pt x="17722" y="18074"/>
                  </a:cubicBezTo>
                  <a:cubicBezTo>
                    <a:pt x="18985" y="15865"/>
                    <a:pt x="20364" y="11447"/>
                    <a:pt x="20939" y="8010"/>
                  </a:cubicBezTo>
                  <a:cubicBezTo>
                    <a:pt x="21513" y="4574"/>
                    <a:pt x="21283" y="2120"/>
                    <a:pt x="20479" y="892"/>
                  </a:cubicBezTo>
                  <a:cubicBezTo>
                    <a:pt x="19675" y="-335"/>
                    <a:pt x="18296" y="-335"/>
                    <a:pt x="16458" y="1138"/>
                  </a:cubicBezTo>
                  <a:cubicBezTo>
                    <a:pt x="14619" y="2610"/>
                    <a:pt x="12322" y="5556"/>
                    <a:pt x="10024" y="8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9" name="Line"/>
            <p:cNvSpPr/>
            <p:nvPr/>
          </p:nvSpPr>
          <p:spPr>
            <a:xfrm>
              <a:off x="5403850" y="7184656"/>
              <a:ext cx="146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0" name="Line"/>
            <p:cNvSpPr/>
            <p:nvPr/>
          </p:nvSpPr>
          <p:spPr>
            <a:xfrm>
              <a:off x="5397499" y="7292606"/>
              <a:ext cx="133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1" name="Line"/>
            <p:cNvSpPr/>
            <p:nvPr/>
          </p:nvSpPr>
          <p:spPr>
            <a:xfrm>
              <a:off x="5912576" y="6964815"/>
              <a:ext cx="116469" cy="16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297" fill="norm" stroke="1" extrusionOk="0">
                  <a:moveTo>
                    <a:pt x="2182" y="7697"/>
                  </a:moveTo>
                  <a:cubicBezTo>
                    <a:pt x="2182" y="9030"/>
                    <a:pt x="2182" y="10364"/>
                    <a:pt x="1797" y="12897"/>
                  </a:cubicBezTo>
                  <a:cubicBezTo>
                    <a:pt x="1411" y="15430"/>
                    <a:pt x="639" y="19164"/>
                    <a:pt x="254" y="20230"/>
                  </a:cubicBezTo>
                  <a:cubicBezTo>
                    <a:pt x="-132" y="21297"/>
                    <a:pt x="-132" y="19697"/>
                    <a:pt x="639" y="16497"/>
                  </a:cubicBezTo>
                  <a:cubicBezTo>
                    <a:pt x="1411" y="13297"/>
                    <a:pt x="2954" y="8497"/>
                    <a:pt x="5268" y="5297"/>
                  </a:cubicBezTo>
                  <a:cubicBezTo>
                    <a:pt x="7582" y="2097"/>
                    <a:pt x="10668" y="497"/>
                    <a:pt x="13368" y="97"/>
                  </a:cubicBezTo>
                  <a:cubicBezTo>
                    <a:pt x="16068" y="-303"/>
                    <a:pt x="18382" y="497"/>
                    <a:pt x="19732" y="3297"/>
                  </a:cubicBezTo>
                  <a:cubicBezTo>
                    <a:pt x="21082" y="6097"/>
                    <a:pt x="21468" y="10897"/>
                    <a:pt x="21082" y="14230"/>
                  </a:cubicBezTo>
                  <a:cubicBezTo>
                    <a:pt x="20697" y="17564"/>
                    <a:pt x="19539" y="19430"/>
                    <a:pt x="18382" y="21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2" name="Line"/>
            <p:cNvSpPr/>
            <p:nvPr/>
          </p:nvSpPr>
          <p:spPr>
            <a:xfrm>
              <a:off x="5797550" y="7217348"/>
              <a:ext cx="495300" cy="43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2" fill="norm" stroke="1" extrusionOk="0">
                  <a:moveTo>
                    <a:pt x="0" y="21142"/>
                  </a:moveTo>
                  <a:cubicBezTo>
                    <a:pt x="2308" y="17028"/>
                    <a:pt x="4615" y="12913"/>
                    <a:pt x="7338" y="8799"/>
                  </a:cubicBezTo>
                  <a:cubicBezTo>
                    <a:pt x="10062" y="4685"/>
                    <a:pt x="13200" y="571"/>
                    <a:pt x="15646" y="56"/>
                  </a:cubicBezTo>
                  <a:cubicBezTo>
                    <a:pt x="18092" y="-458"/>
                    <a:pt x="19846" y="2628"/>
                    <a:pt x="21600" y="5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3" name="Line"/>
            <p:cNvSpPr/>
            <p:nvPr/>
          </p:nvSpPr>
          <p:spPr>
            <a:xfrm>
              <a:off x="5794093" y="7365349"/>
              <a:ext cx="79657" cy="105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0617" fill="norm" stroke="1" extrusionOk="0">
                  <a:moveTo>
                    <a:pt x="928" y="4417"/>
                  </a:moveTo>
                  <a:cubicBezTo>
                    <a:pt x="359" y="8986"/>
                    <a:pt x="-209" y="13555"/>
                    <a:pt x="75" y="13763"/>
                  </a:cubicBezTo>
                  <a:cubicBezTo>
                    <a:pt x="359" y="13971"/>
                    <a:pt x="1496" y="9817"/>
                    <a:pt x="2917" y="6909"/>
                  </a:cubicBezTo>
                  <a:cubicBezTo>
                    <a:pt x="4338" y="4002"/>
                    <a:pt x="6044" y="2340"/>
                    <a:pt x="8317" y="1094"/>
                  </a:cubicBezTo>
                  <a:cubicBezTo>
                    <a:pt x="10591" y="-152"/>
                    <a:pt x="13433" y="-983"/>
                    <a:pt x="15707" y="2340"/>
                  </a:cubicBezTo>
                  <a:cubicBezTo>
                    <a:pt x="17980" y="5663"/>
                    <a:pt x="19686" y="13140"/>
                    <a:pt x="21391" y="206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4" name="Line"/>
            <p:cNvSpPr/>
            <p:nvPr/>
          </p:nvSpPr>
          <p:spPr>
            <a:xfrm>
              <a:off x="5905500" y="7413256"/>
              <a:ext cx="1016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5" name="Line"/>
            <p:cNvSpPr/>
            <p:nvPr/>
          </p:nvSpPr>
          <p:spPr>
            <a:xfrm>
              <a:off x="6064250" y="7349756"/>
              <a:ext cx="1" cy="1079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6" name="Line"/>
            <p:cNvSpPr/>
            <p:nvPr/>
          </p:nvSpPr>
          <p:spPr>
            <a:xfrm>
              <a:off x="6356349" y="7222756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7" name="Line"/>
            <p:cNvSpPr/>
            <p:nvPr/>
          </p:nvSpPr>
          <p:spPr>
            <a:xfrm>
              <a:off x="6547858" y="7005730"/>
              <a:ext cx="201722" cy="22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209" fill="norm" stroke="1" extrusionOk="0">
                  <a:moveTo>
                    <a:pt x="3268" y="3136"/>
                  </a:moveTo>
                  <a:cubicBezTo>
                    <a:pt x="2818" y="8183"/>
                    <a:pt x="2368" y="13229"/>
                    <a:pt x="1806" y="16459"/>
                  </a:cubicBezTo>
                  <a:cubicBezTo>
                    <a:pt x="1243" y="19689"/>
                    <a:pt x="568" y="21102"/>
                    <a:pt x="231" y="21203"/>
                  </a:cubicBezTo>
                  <a:cubicBezTo>
                    <a:pt x="-107" y="21304"/>
                    <a:pt x="-107" y="20093"/>
                    <a:pt x="456" y="17468"/>
                  </a:cubicBezTo>
                  <a:cubicBezTo>
                    <a:pt x="1018" y="14844"/>
                    <a:pt x="2143" y="10807"/>
                    <a:pt x="3381" y="7476"/>
                  </a:cubicBezTo>
                  <a:cubicBezTo>
                    <a:pt x="4618" y="4145"/>
                    <a:pt x="5968" y="1521"/>
                    <a:pt x="6981" y="713"/>
                  </a:cubicBezTo>
                  <a:cubicBezTo>
                    <a:pt x="7993" y="-94"/>
                    <a:pt x="8668" y="915"/>
                    <a:pt x="9455" y="1723"/>
                  </a:cubicBezTo>
                  <a:cubicBezTo>
                    <a:pt x="10243" y="2530"/>
                    <a:pt x="11143" y="3136"/>
                    <a:pt x="12718" y="3035"/>
                  </a:cubicBezTo>
                  <a:cubicBezTo>
                    <a:pt x="14293" y="2934"/>
                    <a:pt x="16543" y="2126"/>
                    <a:pt x="18118" y="1319"/>
                  </a:cubicBezTo>
                  <a:cubicBezTo>
                    <a:pt x="19693" y="511"/>
                    <a:pt x="20593" y="-296"/>
                    <a:pt x="21043" y="108"/>
                  </a:cubicBezTo>
                  <a:cubicBezTo>
                    <a:pt x="21493" y="511"/>
                    <a:pt x="21493" y="2126"/>
                    <a:pt x="21381" y="4953"/>
                  </a:cubicBezTo>
                  <a:cubicBezTo>
                    <a:pt x="21268" y="7779"/>
                    <a:pt x="21043" y="11816"/>
                    <a:pt x="20818" y="158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8" name="Line"/>
            <p:cNvSpPr/>
            <p:nvPr/>
          </p:nvSpPr>
          <p:spPr>
            <a:xfrm>
              <a:off x="6814083" y="6858690"/>
              <a:ext cx="104507" cy="129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600" fill="norm" stroke="1" extrusionOk="0">
                  <a:moveTo>
                    <a:pt x="2483" y="3541"/>
                  </a:moveTo>
                  <a:cubicBezTo>
                    <a:pt x="2051" y="7436"/>
                    <a:pt x="1619" y="11331"/>
                    <a:pt x="1187" y="14518"/>
                  </a:cubicBezTo>
                  <a:cubicBezTo>
                    <a:pt x="755" y="17705"/>
                    <a:pt x="323" y="20184"/>
                    <a:pt x="107" y="20538"/>
                  </a:cubicBezTo>
                  <a:cubicBezTo>
                    <a:pt x="-109" y="20892"/>
                    <a:pt x="-109" y="19121"/>
                    <a:pt x="1187" y="15934"/>
                  </a:cubicBezTo>
                  <a:cubicBezTo>
                    <a:pt x="2483" y="12748"/>
                    <a:pt x="5075" y="8144"/>
                    <a:pt x="7667" y="4957"/>
                  </a:cubicBezTo>
                  <a:cubicBezTo>
                    <a:pt x="10259" y="1770"/>
                    <a:pt x="12851" y="0"/>
                    <a:pt x="15011" y="0"/>
                  </a:cubicBezTo>
                  <a:cubicBezTo>
                    <a:pt x="17171" y="0"/>
                    <a:pt x="18899" y="1770"/>
                    <a:pt x="19979" y="4780"/>
                  </a:cubicBezTo>
                  <a:cubicBezTo>
                    <a:pt x="21059" y="7790"/>
                    <a:pt x="21491" y="12039"/>
                    <a:pt x="21275" y="15049"/>
                  </a:cubicBezTo>
                  <a:cubicBezTo>
                    <a:pt x="21059" y="18059"/>
                    <a:pt x="20195" y="19830"/>
                    <a:pt x="193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9" name="Line"/>
            <p:cNvSpPr/>
            <p:nvPr/>
          </p:nvSpPr>
          <p:spPr>
            <a:xfrm>
              <a:off x="6978650" y="7178306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0" name="Line"/>
            <p:cNvSpPr/>
            <p:nvPr/>
          </p:nvSpPr>
          <p:spPr>
            <a:xfrm>
              <a:off x="7228314" y="6891993"/>
              <a:ext cx="220236" cy="578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542" fill="norm" stroke="1" extrusionOk="0">
                  <a:moveTo>
                    <a:pt x="21202" y="257"/>
                  </a:moveTo>
                  <a:cubicBezTo>
                    <a:pt x="20183" y="100"/>
                    <a:pt x="19164" y="-58"/>
                    <a:pt x="18247" y="21"/>
                  </a:cubicBezTo>
                  <a:cubicBezTo>
                    <a:pt x="17330" y="100"/>
                    <a:pt x="16515" y="415"/>
                    <a:pt x="14274" y="1519"/>
                  </a:cubicBezTo>
                  <a:cubicBezTo>
                    <a:pt x="12032" y="2622"/>
                    <a:pt x="8364" y="4514"/>
                    <a:pt x="5613" y="6643"/>
                  </a:cubicBezTo>
                  <a:cubicBezTo>
                    <a:pt x="2862" y="8771"/>
                    <a:pt x="1028" y="11136"/>
                    <a:pt x="315" y="13265"/>
                  </a:cubicBezTo>
                  <a:cubicBezTo>
                    <a:pt x="-398" y="15393"/>
                    <a:pt x="10" y="17285"/>
                    <a:pt x="2455" y="18625"/>
                  </a:cubicBezTo>
                  <a:cubicBezTo>
                    <a:pt x="4900" y="19965"/>
                    <a:pt x="9383" y="20754"/>
                    <a:pt x="13866" y="21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1" name="Line"/>
            <p:cNvSpPr/>
            <p:nvPr/>
          </p:nvSpPr>
          <p:spPr>
            <a:xfrm>
              <a:off x="7588250" y="6917956"/>
              <a:ext cx="3175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959"/>
                    <a:pt x="7200" y="11917"/>
                    <a:pt x="3600" y="15517"/>
                  </a:cubicBezTo>
                  <a:cubicBezTo>
                    <a:pt x="0" y="19117"/>
                    <a:pt x="0" y="203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2" name="Line"/>
            <p:cNvSpPr/>
            <p:nvPr/>
          </p:nvSpPr>
          <p:spPr>
            <a:xfrm>
              <a:off x="7416800" y="7165970"/>
              <a:ext cx="381000" cy="31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320" y="11918"/>
                    <a:pt x="8640" y="3818"/>
                    <a:pt x="12240" y="1118"/>
                  </a:cubicBezTo>
                  <a:cubicBezTo>
                    <a:pt x="15840" y="-1582"/>
                    <a:pt x="1872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3" name="Line"/>
            <p:cNvSpPr/>
            <p:nvPr/>
          </p:nvSpPr>
          <p:spPr>
            <a:xfrm>
              <a:off x="7470505" y="7282992"/>
              <a:ext cx="199762" cy="265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522" fill="norm" stroke="1" extrusionOk="0">
                  <a:moveTo>
                    <a:pt x="2416" y="5922"/>
                  </a:moveTo>
                  <a:cubicBezTo>
                    <a:pt x="1961" y="9693"/>
                    <a:pt x="1507" y="13465"/>
                    <a:pt x="1279" y="15779"/>
                  </a:cubicBezTo>
                  <a:cubicBezTo>
                    <a:pt x="1052" y="18093"/>
                    <a:pt x="1052" y="18951"/>
                    <a:pt x="824" y="19808"/>
                  </a:cubicBezTo>
                  <a:cubicBezTo>
                    <a:pt x="597" y="20665"/>
                    <a:pt x="142" y="21522"/>
                    <a:pt x="29" y="21522"/>
                  </a:cubicBezTo>
                  <a:cubicBezTo>
                    <a:pt x="-85" y="21522"/>
                    <a:pt x="142" y="20665"/>
                    <a:pt x="597" y="18093"/>
                  </a:cubicBezTo>
                  <a:cubicBezTo>
                    <a:pt x="1052" y="15522"/>
                    <a:pt x="1734" y="11236"/>
                    <a:pt x="2416" y="8236"/>
                  </a:cubicBezTo>
                  <a:cubicBezTo>
                    <a:pt x="3098" y="5236"/>
                    <a:pt x="3780" y="3522"/>
                    <a:pt x="4690" y="2579"/>
                  </a:cubicBezTo>
                  <a:cubicBezTo>
                    <a:pt x="5599" y="1636"/>
                    <a:pt x="6736" y="1465"/>
                    <a:pt x="7418" y="1808"/>
                  </a:cubicBezTo>
                  <a:cubicBezTo>
                    <a:pt x="8100" y="2151"/>
                    <a:pt x="8328" y="3008"/>
                    <a:pt x="9010" y="3608"/>
                  </a:cubicBezTo>
                  <a:cubicBezTo>
                    <a:pt x="9692" y="4208"/>
                    <a:pt x="10829" y="4551"/>
                    <a:pt x="12307" y="4122"/>
                  </a:cubicBezTo>
                  <a:cubicBezTo>
                    <a:pt x="13784" y="3693"/>
                    <a:pt x="15603" y="2493"/>
                    <a:pt x="17195" y="1551"/>
                  </a:cubicBezTo>
                  <a:cubicBezTo>
                    <a:pt x="18787" y="608"/>
                    <a:pt x="20151" y="-78"/>
                    <a:pt x="20833" y="8"/>
                  </a:cubicBezTo>
                  <a:cubicBezTo>
                    <a:pt x="21515" y="93"/>
                    <a:pt x="21515" y="951"/>
                    <a:pt x="21401" y="3265"/>
                  </a:cubicBezTo>
                  <a:cubicBezTo>
                    <a:pt x="21288" y="5579"/>
                    <a:pt x="21060" y="9351"/>
                    <a:pt x="20833" y="131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4" name="Line"/>
            <p:cNvSpPr/>
            <p:nvPr/>
          </p:nvSpPr>
          <p:spPr>
            <a:xfrm>
              <a:off x="7720375" y="7241806"/>
              <a:ext cx="58375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fill="norm" stroke="1" extrusionOk="0">
                  <a:moveTo>
                    <a:pt x="5075" y="0"/>
                  </a:moveTo>
                  <a:cubicBezTo>
                    <a:pt x="4304" y="2571"/>
                    <a:pt x="3532" y="5143"/>
                    <a:pt x="2375" y="7714"/>
                  </a:cubicBezTo>
                  <a:cubicBezTo>
                    <a:pt x="1218" y="10286"/>
                    <a:pt x="-325" y="12857"/>
                    <a:pt x="61" y="13114"/>
                  </a:cubicBezTo>
                  <a:cubicBezTo>
                    <a:pt x="446" y="13371"/>
                    <a:pt x="2761" y="11314"/>
                    <a:pt x="5846" y="8486"/>
                  </a:cubicBezTo>
                  <a:cubicBezTo>
                    <a:pt x="8932" y="5657"/>
                    <a:pt x="12789" y="2057"/>
                    <a:pt x="15104" y="1543"/>
                  </a:cubicBezTo>
                  <a:cubicBezTo>
                    <a:pt x="17418" y="1029"/>
                    <a:pt x="18189" y="3600"/>
                    <a:pt x="18961" y="7457"/>
                  </a:cubicBezTo>
                  <a:cubicBezTo>
                    <a:pt x="19732" y="11314"/>
                    <a:pt x="20504" y="16457"/>
                    <a:pt x="212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5" name="Line"/>
            <p:cNvSpPr/>
            <p:nvPr/>
          </p:nvSpPr>
          <p:spPr>
            <a:xfrm>
              <a:off x="7810500" y="7267206"/>
              <a:ext cx="635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6" name="Line"/>
            <p:cNvSpPr/>
            <p:nvPr/>
          </p:nvSpPr>
          <p:spPr>
            <a:xfrm>
              <a:off x="7918450" y="7222756"/>
              <a:ext cx="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7" name="Line"/>
            <p:cNvSpPr/>
            <p:nvPr/>
          </p:nvSpPr>
          <p:spPr>
            <a:xfrm>
              <a:off x="8064500" y="7178306"/>
              <a:ext cx="1460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8" name="Line"/>
            <p:cNvSpPr/>
            <p:nvPr/>
          </p:nvSpPr>
          <p:spPr>
            <a:xfrm>
              <a:off x="8629650" y="6924306"/>
              <a:ext cx="9807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6039"/>
                    <a:pt x="21600" y="12077"/>
                    <a:pt x="19440" y="15677"/>
                  </a:cubicBezTo>
                  <a:cubicBezTo>
                    <a:pt x="17280" y="19277"/>
                    <a:pt x="8640" y="204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9" name="Line"/>
            <p:cNvSpPr/>
            <p:nvPr/>
          </p:nvSpPr>
          <p:spPr>
            <a:xfrm>
              <a:off x="8521700" y="7181200"/>
              <a:ext cx="266700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486" y="2735"/>
                    <a:pt x="10971" y="-1585"/>
                    <a:pt x="14571" y="575"/>
                  </a:cubicBezTo>
                  <a:cubicBezTo>
                    <a:pt x="18171" y="2735"/>
                    <a:pt x="19886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0" name="Line"/>
            <p:cNvSpPr/>
            <p:nvPr/>
          </p:nvSpPr>
          <p:spPr>
            <a:xfrm>
              <a:off x="8481165" y="7355561"/>
              <a:ext cx="242287" cy="137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207" fill="norm" stroke="1" extrusionOk="0">
                  <a:moveTo>
                    <a:pt x="15297" y="2048"/>
                  </a:moveTo>
                  <a:cubicBezTo>
                    <a:pt x="13435" y="7612"/>
                    <a:pt x="11573" y="13175"/>
                    <a:pt x="9804" y="16612"/>
                  </a:cubicBezTo>
                  <a:cubicBezTo>
                    <a:pt x="8035" y="20048"/>
                    <a:pt x="6359" y="21357"/>
                    <a:pt x="4776" y="21193"/>
                  </a:cubicBezTo>
                  <a:cubicBezTo>
                    <a:pt x="3194" y="21030"/>
                    <a:pt x="1704" y="19393"/>
                    <a:pt x="866" y="17757"/>
                  </a:cubicBezTo>
                  <a:cubicBezTo>
                    <a:pt x="28" y="16121"/>
                    <a:pt x="-158" y="14484"/>
                    <a:pt x="121" y="13012"/>
                  </a:cubicBezTo>
                  <a:cubicBezTo>
                    <a:pt x="401" y="11539"/>
                    <a:pt x="1145" y="10230"/>
                    <a:pt x="2635" y="10721"/>
                  </a:cubicBezTo>
                  <a:cubicBezTo>
                    <a:pt x="4125" y="11212"/>
                    <a:pt x="6359" y="13502"/>
                    <a:pt x="8408" y="14812"/>
                  </a:cubicBezTo>
                  <a:cubicBezTo>
                    <a:pt x="10456" y="16121"/>
                    <a:pt x="12318" y="16448"/>
                    <a:pt x="14459" y="15139"/>
                  </a:cubicBezTo>
                  <a:cubicBezTo>
                    <a:pt x="16601" y="13830"/>
                    <a:pt x="19021" y="10884"/>
                    <a:pt x="20232" y="8593"/>
                  </a:cubicBezTo>
                  <a:cubicBezTo>
                    <a:pt x="21442" y="6302"/>
                    <a:pt x="21442" y="4666"/>
                    <a:pt x="21163" y="3193"/>
                  </a:cubicBezTo>
                  <a:cubicBezTo>
                    <a:pt x="20883" y="1721"/>
                    <a:pt x="20325" y="412"/>
                    <a:pt x="19114" y="84"/>
                  </a:cubicBezTo>
                  <a:cubicBezTo>
                    <a:pt x="17904" y="-243"/>
                    <a:pt x="16042" y="412"/>
                    <a:pt x="14925" y="1557"/>
                  </a:cubicBezTo>
                  <a:cubicBezTo>
                    <a:pt x="13808" y="2702"/>
                    <a:pt x="13435" y="4339"/>
                    <a:pt x="13063" y="59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1" name="Line"/>
            <p:cNvSpPr/>
            <p:nvPr/>
          </p:nvSpPr>
          <p:spPr>
            <a:xfrm>
              <a:off x="8750300" y="7284519"/>
              <a:ext cx="48684" cy="65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4" fill="norm" stroke="1" extrusionOk="0">
                  <a:moveTo>
                    <a:pt x="0" y="4604"/>
                  </a:moveTo>
                  <a:cubicBezTo>
                    <a:pt x="0" y="7979"/>
                    <a:pt x="0" y="11354"/>
                    <a:pt x="470" y="11354"/>
                  </a:cubicBezTo>
                  <a:cubicBezTo>
                    <a:pt x="939" y="11354"/>
                    <a:pt x="1878" y="7979"/>
                    <a:pt x="5165" y="4941"/>
                  </a:cubicBezTo>
                  <a:cubicBezTo>
                    <a:pt x="8452" y="1904"/>
                    <a:pt x="14087" y="-796"/>
                    <a:pt x="17374" y="216"/>
                  </a:cubicBezTo>
                  <a:cubicBezTo>
                    <a:pt x="20661" y="1229"/>
                    <a:pt x="21600" y="5954"/>
                    <a:pt x="21600" y="10004"/>
                  </a:cubicBezTo>
                  <a:cubicBezTo>
                    <a:pt x="21600" y="14054"/>
                    <a:pt x="20661" y="17429"/>
                    <a:pt x="19722" y="208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2" name="Line"/>
            <p:cNvSpPr/>
            <p:nvPr/>
          </p:nvSpPr>
          <p:spPr>
            <a:xfrm>
              <a:off x="8839200" y="7311656"/>
              <a:ext cx="444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3" name="Line"/>
            <p:cNvSpPr/>
            <p:nvPr/>
          </p:nvSpPr>
          <p:spPr>
            <a:xfrm>
              <a:off x="8940799" y="7267206"/>
              <a:ext cx="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4" name="Line"/>
            <p:cNvSpPr/>
            <p:nvPr/>
          </p:nvSpPr>
          <p:spPr>
            <a:xfrm>
              <a:off x="8934450" y="6898906"/>
              <a:ext cx="148980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600" fill="norm" stroke="1" extrusionOk="0">
                  <a:moveTo>
                    <a:pt x="11700" y="0"/>
                  </a:moveTo>
                  <a:cubicBezTo>
                    <a:pt x="14400" y="857"/>
                    <a:pt x="17100" y="1714"/>
                    <a:pt x="18900" y="3471"/>
                  </a:cubicBezTo>
                  <a:cubicBezTo>
                    <a:pt x="20700" y="5229"/>
                    <a:pt x="21600" y="7886"/>
                    <a:pt x="20850" y="10457"/>
                  </a:cubicBezTo>
                  <a:cubicBezTo>
                    <a:pt x="20100" y="13029"/>
                    <a:pt x="17700" y="15514"/>
                    <a:pt x="13950" y="17357"/>
                  </a:cubicBezTo>
                  <a:cubicBezTo>
                    <a:pt x="10200" y="19200"/>
                    <a:pt x="5100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5" name="Line"/>
            <p:cNvSpPr/>
            <p:nvPr/>
          </p:nvSpPr>
          <p:spPr>
            <a:xfrm>
              <a:off x="8489949" y="6860806"/>
              <a:ext cx="304801" cy="6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700" y="1426"/>
                    <a:pt x="19800" y="2851"/>
                    <a:pt x="18300" y="4705"/>
                  </a:cubicBezTo>
                  <a:cubicBezTo>
                    <a:pt x="16800" y="6558"/>
                    <a:pt x="14700" y="8840"/>
                    <a:pt x="12450" y="11014"/>
                  </a:cubicBezTo>
                  <a:cubicBezTo>
                    <a:pt x="10200" y="13188"/>
                    <a:pt x="7800" y="15255"/>
                    <a:pt x="5700" y="17002"/>
                  </a:cubicBezTo>
                  <a:cubicBezTo>
                    <a:pt x="3600" y="18749"/>
                    <a:pt x="1800" y="201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6" name="Line"/>
            <p:cNvSpPr/>
            <p:nvPr/>
          </p:nvSpPr>
          <p:spPr>
            <a:xfrm>
              <a:off x="8694092" y="6812834"/>
              <a:ext cx="145108" cy="92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0959" fill="norm" stroke="1" extrusionOk="0">
                  <a:moveTo>
                    <a:pt x="5496" y="5119"/>
                  </a:moveTo>
                  <a:cubicBezTo>
                    <a:pt x="4244" y="7519"/>
                    <a:pt x="2991" y="9919"/>
                    <a:pt x="1896" y="12079"/>
                  </a:cubicBezTo>
                  <a:cubicBezTo>
                    <a:pt x="800" y="14239"/>
                    <a:pt x="-139" y="16159"/>
                    <a:pt x="18" y="15919"/>
                  </a:cubicBezTo>
                  <a:cubicBezTo>
                    <a:pt x="174" y="15679"/>
                    <a:pt x="1426" y="13279"/>
                    <a:pt x="3931" y="10159"/>
                  </a:cubicBezTo>
                  <a:cubicBezTo>
                    <a:pt x="6435" y="7039"/>
                    <a:pt x="10191" y="3199"/>
                    <a:pt x="12852" y="1279"/>
                  </a:cubicBezTo>
                  <a:cubicBezTo>
                    <a:pt x="15513" y="-641"/>
                    <a:pt x="17078" y="-641"/>
                    <a:pt x="18331" y="2959"/>
                  </a:cubicBezTo>
                  <a:cubicBezTo>
                    <a:pt x="19583" y="6559"/>
                    <a:pt x="20522" y="13759"/>
                    <a:pt x="21461" y="209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7" name="Line"/>
            <p:cNvSpPr/>
            <p:nvPr/>
          </p:nvSpPr>
          <p:spPr>
            <a:xfrm>
              <a:off x="8840915" y="6549656"/>
              <a:ext cx="121234" cy="205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400" fill="norm" stroke="1" extrusionOk="0">
                  <a:moveTo>
                    <a:pt x="18374" y="5951"/>
                  </a:moveTo>
                  <a:cubicBezTo>
                    <a:pt x="18008" y="4849"/>
                    <a:pt x="17642" y="3747"/>
                    <a:pt x="16544" y="3306"/>
                  </a:cubicBezTo>
                  <a:cubicBezTo>
                    <a:pt x="15445" y="2865"/>
                    <a:pt x="13615" y="3086"/>
                    <a:pt x="11052" y="4298"/>
                  </a:cubicBezTo>
                  <a:cubicBezTo>
                    <a:pt x="8489" y="5510"/>
                    <a:pt x="5195" y="7714"/>
                    <a:pt x="2998" y="10029"/>
                  </a:cubicBezTo>
                  <a:cubicBezTo>
                    <a:pt x="801" y="12343"/>
                    <a:pt x="-297" y="14767"/>
                    <a:pt x="69" y="16971"/>
                  </a:cubicBezTo>
                  <a:cubicBezTo>
                    <a:pt x="435" y="19176"/>
                    <a:pt x="2266" y="21159"/>
                    <a:pt x="5927" y="21380"/>
                  </a:cubicBezTo>
                  <a:cubicBezTo>
                    <a:pt x="9588" y="21600"/>
                    <a:pt x="15079" y="20057"/>
                    <a:pt x="18008" y="16861"/>
                  </a:cubicBezTo>
                  <a:cubicBezTo>
                    <a:pt x="20937" y="13665"/>
                    <a:pt x="21303" y="8816"/>
                    <a:pt x="20754" y="5731"/>
                  </a:cubicBezTo>
                  <a:cubicBezTo>
                    <a:pt x="20205" y="2645"/>
                    <a:pt x="18740" y="1322"/>
                    <a:pt x="172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8" name="Line"/>
            <p:cNvSpPr/>
            <p:nvPr/>
          </p:nvSpPr>
          <p:spPr>
            <a:xfrm>
              <a:off x="9429750" y="7254506"/>
              <a:ext cx="1016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9" name="Line"/>
            <p:cNvSpPr/>
            <p:nvPr/>
          </p:nvSpPr>
          <p:spPr>
            <a:xfrm>
              <a:off x="9417049" y="7349756"/>
              <a:ext cx="889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0" name="Line"/>
            <p:cNvSpPr/>
            <p:nvPr/>
          </p:nvSpPr>
          <p:spPr>
            <a:xfrm>
              <a:off x="9950955" y="7019065"/>
              <a:ext cx="118029" cy="151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0918" fill="norm" stroke="1" extrusionOk="0">
                  <a:moveTo>
                    <a:pt x="3379" y="5322"/>
                  </a:moveTo>
                  <a:cubicBezTo>
                    <a:pt x="2608" y="8533"/>
                    <a:pt x="1837" y="11744"/>
                    <a:pt x="1258" y="14662"/>
                  </a:cubicBezTo>
                  <a:cubicBezTo>
                    <a:pt x="679" y="17581"/>
                    <a:pt x="294" y="20208"/>
                    <a:pt x="101" y="20792"/>
                  </a:cubicBezTo>
                  <a:cubicBezTo>
                    <a:pt x="-92" y="21376"/>
                    <a:pt x="-92" y="19917"/>
                    <a:pt x="872" y="16560"/>
                  </a:cubicBezTo>
                  <a:cubicBezTo>
                    <a:pt x="1837" y="13203"/>
                    <a:pt x="3765" y="7949"/>
                    <a:pt x="5308" y="4738"/>
                  </a:cubicBezTo>
                  <a:cubicBezTo>
                    <a:pt x="6851" y="1527"/>
                    <a:pt x="8008" y="360"/>
                    <a:pt x="10515" y="68"/>
                  </a:cubicBezTo>
                  <a:cubicBezTo>
                    <a:pt x="13022" y="-224"/>
                    <a:pt x="16879" y="360"/>
                    <a:pt x="19001" y="3133"/>
                  </a:cubicBezTo>
                  <a:cubicBezTo>
                    <a:pt x="21122" y="5906"/>
                    <a:pt x="21508" y="10868"/>
                    <a:pt x="21508" y="14079"/>
                  </a:cubicBezTo>
                  <a:cubicBezTo>
                    <a:pt x="21508" y="17290"/>
                    <a:pt x="21122" y="18749"/>
                    <a:pt x="20737" y="20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1" name="Line"/>
            <p:cNvSpPr/>
            <p:nvPr/>
          </p:nvSpPr>
          <p:spPr>
            <a:xfrm>
              <a:off x="10191750" y="6975106"/>
              <a:ext cx="3175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6039"/>
                    <a:pt x="10080" y="12077"/>
                    <a:pt x="6480" y="15677"/>
                  </a:cubicBezTo>
                  <a:cubicBezTo>
                    <a:pt x="2880" y="19277"/>
                    <a:pt x="1440" y="204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2" name="Line"/>
            <p:cNvSpPr/>
            <p:nvPr/>
          </p:nvSpPr>
          <p:spPr>
            <a:xfrm>
              <a:off x="10204450" y="6949671"/>
              <a:ext cx="241300" cy="171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fill="norm" stroke="1" extrusionOk="0">
                  <a:moveTo>
                    <a:pt x="0" y="3165"/>
                  </a:moveTo>
                  <a:cubicBezTo>
                    <a:pt x="1326" y="5009"/>
                    <a:pt x="2653" y="6853"/>
                    <a:pt x="3695" y="8829"/>
                  </a:cubicBezTo>
                  <a:cubicBezTo>
                    <a:pt x="4737" y="10804"/>
                    <a:pt x="5495" y="12912"/>
                    <a:pt x="6347" y="13043"/>
                  </a:cubicBezTo>
                  <a:cubicBezTo>
                    <a:pt x="7200" y="13175"/>
                    <a:pt x="8147" y="11331"/>
                    <a:pt x="9474" y="9356"/>
                  </a:cubicBezTo>
                  <a:cubicBezTo>
                    <a:pt x="10800" y="7380"/>
                    <a:pt x="12505" y="5273"/>
                    <a:pt x="13832" y="3824"/>
                  </a:cubicBezTo>
                  <a:cubicBezTo>
                    <a:pt x="15158" y="2375"/>
                    <a:pt x="16105" y="1585"/>
                    <a:pt x="17053" y="926"/>
                  </a:cubicBezTo>
                  <a:cubicBezTo>
                    <a:pt x="18000" y="268"/>
                    <a:pt x="18947" y="-259"/>
                    <a:pt x="19421" y="136"/>
                  </a:cubicBezTo>
                  <a:cubicBezTo>
                    <a:pt x="19895" y="531"/>
                    <a:pt x="19895" y="1848"/>
                    <a:pt x="19800" y="4614"/>
                  </a:cubicBezTo>
                  <a:cubicBezTo>
                    <a:pt x="19705" y="7380"/>
                    <a:pt x="19516" y="11595"/>
                    <a:pt x="19421" y="14361"/>
                  </a:cubicBezTo>
                  <a:cubicBezTo>
                    <a:pt x="19326" y="17126"/>
                    <a:pt x="19326" y="18443"/>
                    <a:pt x="19705" y="19365"/>
                  </a:cubicBezTo>
                  <a:cubicBezTo>
                    <a:pt x="20084" y="20287"/>
                    <a:pt x="20842" y="20814"/>
                    <a:pt x="21600" y="21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3" name="Line"/>
            <p:cNvSpPr/>
            <p:nvPr/>
          </p:nvSpPr>
          <p:spPr>
            <a:xfrm>
              <a:off x="9861549" y="7284140"/>
              <a:ext cx="520701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98" y="16200"/>
                    <a:pt x="5795" y="10800"/>
                    <a:pt x="8912" y="6750"/>
                  </a:cubicBezTo>
                  <a:cubicBezTo>
                    <a:pt x="12029" y="2700"/>
                    <a:pt x="15366" y="0"/>
                    <a:pt x="17517" y="0"/>
                  </a:cubicBezTo>
                  <a:cubicBezTo>
                    <a:pt x="19668" y="0"/>
                    <a:pt x="20634" y="2700"/>
                    <a:pt x="21600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4" name="Line"/>
            <p:cNvSpPr/>
            <p:nvPr/>
          </p:nvSpPr>
          <p:spPr>
            <a:xfrm>
              <a:off x="9845427" y="7387835"/>
              <a:ext cx="124073" cy="13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0893" fill="norm" stroke="1" extrusionOk="0">
                  <a:moveTo>
                    <a:pt x="2789" y="5721"/>
                  </a:moveTo>
                  <a:cubicBezTo>
                    <a:pt x="2423" y="8898"/>
                    <a:pt x="2057" y="12074"/>
                    <a:pt x="1507" y="14933"/>
                  </a:cubicBezTo>
                  <a:cubicBezTo>
                    <a:pt x="958" y="17792"/>
                    <a:pt x="226" y="20333"/>
                    <a:pt x="43" y="20810"/>
                  </a:cubicBezTo>
                  <a:cubicBezTo>
                    <a:pt x="-140" y="21286"/>
                    <a:pt x="226" y="19698"/>
                    <a:pt x="1874" y="16680"/>
                  </a:cubicBezTo>
                  <a:cubicBezTo>
                    <a:pt x="3521" y="13662"/>
                    <a:pt x="6450" y="9215"/>
                    <a:pt x="8646" y="6357"/>
                  </a:cubicBezTo>
                  <a:cubicBezTo>
                    <a:pt x="10843" y="3498"/>
                    <a:pt x="12307" y="2227"/>
                    <a:pt x="14321" y="1274"/>
                  </a:cubicBezTo>
                  <a:cubicBezTo>
                    <a:pt x="16335" y="321"/>
                    <a:pt x="18897" y="-314"/>
                    <a:pt x="20179" y="162"/>
                  </a:cubicBezTo>
                  <a:cubicBezTo>
                    <a:pt x="21460" y="639"/>
                    <a:pt x="21460" y="2227"/>
                    <a:pt x="21460" y="4768"/>
                  </a:cubicBezTo>
                  <a:cubicBezTo>
                    <a:pt x="21460" y="7310"/>
                    <a:pt x="21460" y="10804"/>
                    <a:pt x="21094" y="13504"/>
                  </a:cubicBezTo>
                  <a:cubicBezTo>
                    <a:pt x="20728" y="16204"/>
                    <a:pt x="19996" y="18110"/>
                    <a:pt x="19263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5" name="Line"/>
            <p:cNvSpPr/>
            <p:nvPr/>
          </p:nvSpPr>
          <p:spPr>
            <a:xfrm>
              <a:off x="9988550" y="7451356"/>
              <a:ext cx="1270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200"/>
                    <a:pt x="7200" y="10800"/>
                    <a:pt x="10800" y="7200"/>
                  </a:cubicBezTo>
                  <a:cubicBezTo>
                    <a:pt x="14400" y="3600"/>
                    <a:pt x="180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6" name="Line"/>
            <p:cNvSpPr/>
            <p:nvPr/>
          </p:nvSpPr>
          <p:spPr>
            <a:xfrm>
              <a:off x="10191750" y="7394206"/>
              <a:ext cx="1" cy="1079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7" name="Line"/>
            <p:cNvSpPr/>
            <p:nvPr/>
          </p:nvSpPr>
          <p:spPr>
            <a:xfrm>
              <a:off x="9570393" y="6830872"/>
              <a:ext cx="1059013" cy="807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508" fill="norm" stroke="1" extrusionOk="0">
                  <a:moveTo>
                    <a:pt x="8501" y="1644"/>
                  </a:moveTo>
                  <a:cubicBezTo>
                    <a:pt x="8544" y="1362"/>
                    <a:pt x="8587" y="1080"/>
                    <a:pt x="8565" y="798"/>
                  </a:cubicBezTo>
                  <a:cubicBezTo>
                    <a:pt x="8544" y="516"/>
                    <a:pt x="8457" y="234"/>
                    <a:pt x="8156" y="93"/>
                  </a:cubicBezTo>
                  <a:cubicBezTo>
                    <a:pt x="7855" y="-48"/>
                    <a:pt x="7339" y="-48"/>
                    <a:pt x="6736" y="234"/>
                  </a:cubicBezTo>
                  <a:cubicBezTo>
                    <a:pt x="6134" y="516"/>
                    <a:pt x="5446" y="1080"/>
                    <a:pt x="4736" y="1926"/>
                  </a:cubicBezTo>
                  <a:cubicBezTo>
                    <a:pt x="4026" y="2772"/>
                    <a:pt x="3294" y="3900"/>
                    <a:pt x="2692" y="5112"/>
                  </a:cubicBezTo>
                  <a:cubicBezTo>
                    <a:pt x="2089" y="6325"/>
                    <a:pt x="1616" y="7622"/>
                    <a:pt x="1229" y="8863"/>
                  </a:cubicBezTo>
                  <a:cubicBezTo>
                    <a:pt x="842" y="10103"/>
                    <a:pt x="540" y="11288"/>
                    <a:pt x="325" y="12388"/>
                  </a:cubicBezTo>
                  <a:cubicBezTo>
                    <a:pt x="110" y="13487"/>
                    <a:pt x="-19" y="14502"/>
                    <a:pt x="3" y="15433"/>
                  </a:cubicBezTo>
                  <a:cubicBezTo>
                    <a:pt x="24" y="16363"/>
                    <a:pt x="196" y="17209"/>
                    <a:pt x="411" y="17886"/>
                  </a:cubicBezTo>
                  <a:cubicBezTo>
                    <a:pt x="626" y="18563"/>
                    <a:pt x="885" y="19071"/>
                    <a:pt x="1336" y="19494"/>
                  </a:cubicBezTo>
                  <a:cubicBezTo>
                    <a:pt x="1788" y="19916"/>
                    <a:pt x="2434" y="20255"/>
                    <a:pt x="3079" y="20480"/>
                  </a:cubicBezTo>
                  <a:cubicBezTo>
                    <a:pt x="3724" y="20706"/>
                    <a:pt x="4370" y="20819"/>
                    <a:pt x="5015" y="20960"/>
                  </a:cubicBezTo>
                  <a:cubicBezTo>
                    <a:pt x="5661" y="21101"/>
                    <a:pt x="6306" y="21270"/>
                    <a:pt x="7059" y="21383"/>
                  </a:cubicBezTo>
                  <a:cubicBezTo>
                    <a:pt x="7812" y="21496"/>
                    <a:pt x="8673" y="21552"/>
                    <a:pt x="9684" y="21467"/>
                  </a:cubicBezTo>
                  <a:cubicBezTo>
                    <a:pt x="10695" y="21383"/>
                    <a:pt x="11857" y="21157"/>
                    <a:pt x="13105" y="20706"/>
                  </a:cubicBezTo>
                  <a:cubicBezTo>
                    <a:pt x="14352" y="20255"/>
                    <a:pt x="15686" y="19578"/>
                    <a:pt x="16676" y="18958"/>
                  </a:cubicBezTo>
                  <a:cubicBezTo>
                    <a:pt x="17665" y="18337"/>
                    <a:pt x="18311" y="17773"/>
                    <a:pt x="18870" y="16984"/>
                  </a:cubicBezTo>
                  <a:cubicBezTo>
                    <a:pt x="19430" y="16194"/>
                    <a:pt x="19903" y="15179"/>
                    <a:pt x="20312" y="13938"/>
                  </a:cubicBezTo>
                  <a:cubicBezTo>
                    <a:pt x="20720" y="12698"/>
                    <a:pt x="21065" y="11231"/>
                    <a:pt x="21280" y="10216"/>
                  </a:cubicBezTo>
                  <a:cubicBezTo>
                    <a:pt x="21495" y="9201"/>
                    <a:pt x="21581" y="8637"/>
                    <a:pt x="21495" y="7932"/>
                  </a:cubicBezTo>
                  <a:cubicBezTo>
                    <a:pt x="21409" y="7227"/>
                    <a:pt x="21151" y="6381"/>
                    <a:pt x="20570" y="5620"/>
                  </a:cubicBezTo>
                  <a:cubicBezTo>
                    <a:pt x="19989" y="4859"/>
                    <a:pt x="19085" y="4182"/>
                    <a:pt x="18160" y="3702"/>
                  </a:cubicBezTo>
                  <a:cubicBezTo>
                    <a:pt x="17235" y="3223"/>
                    <a:pt x="16289" y="2941"/>
                    <a:pt x="15342" y="2659"/>
                  </a:cubicBezTo>
                  <a:cubicBezTo>
                    <a:pt x="14395" y="2377"/>
                    <a:pt x="13449" y="2095"/>
                    <a:pt x="12373" y="1898"/>
                  </a:cubicBezTo>
                  <a:cubicBezTo>
                    <a:pt x="11297" y="1700"/>
                    <a:pt x="10093" y="1588"/>
                    <a:pt x="8995" y="1475"/>
                  </a:cubicBezTo>
                  <a:cubicBezTo>
                    <a:pt x="7898" y="1362"/>
                    <a:pt x="6908" y="1249"/>
                    <a:pt x="5919" y="1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8" name="Line"/>
            <p:cNvSpPr/>
            <p:nvPr/>
          </p:nvSpPr>
          <p:spPr>
            <a:xfrm>
              <a:off x="10725149" y="7235456"/>
              <a:ext cx="4445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9800"/>
                    <a:pt x="4114" y="18000"/>
                    <a:pt x="6789" y="15300"/>
                  </a:cubicBezTo>
                  <a:cubicBezTo>
                    <a:pt x="9463" y="12600"/>
                    <a:pt x="12754" y="9000"/>
                    <a:pt x="15326" y="6300"/>
                  </a:cubicBezTo>
                  <a:cubicBezTo>
                    <a:pt x="17897" y="3600"/>
                    <a:pt x="1974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9" name="Line"/>
            <p:cNvSpPr/>
            <p:nvPr/>
          </p:nvSpPr>
          <p:spPr>
            <a:xfrm>
              <a:off x="11106150" y="7171956"/>
              <a:ext cx="78317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54" y="1125"/>
                    <a:pt x="10508" y="2250"/>
                    <a:pt x="14595" y="3263"/>
                  </a:cubicBezTo>
                  <a:cubicBezTo>
                    <a:pt x="18681" y="4275"/>
                    <a:pt x="21600" y="5175"/>
                    <a:pt x="21600" y="6525"/>
                  </a:cubicBezTo>
                  <a:cubicBezTo>
                    <a:pt x="21600" y="7875"/>
                    <a:pt x="18681" y="9675"/>
                    <a:pt x="14886" y="11700"/>
                  </a:cubicBezTo>
                  <a:cubicBezTo>
                    <a:pt x="11092" y="13725"/>
                    <a:pt x="6422" y="15975"/>
                    <a:pt x="4670" y="17662"/>
                  </a:cubicBezTo>
                  <a:cubicBezTo>
                    <a:pt x="2919" y="19350"/>
                    <a:pt x="4086" y="20475"/>
                    <a:pt x="52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0" name="Line"/>
            <p:cNvSpPr/>
            <p:nvPr/>
          </p:nvSpPr>
          <p:spPr>
            <a:xfrm>
              <a:off x="11381316" y="7019641"/>
              <a:ext cx="243418" cy="27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4" fill="norm" stroke="1" extrusionOk="0">
                  <a:moveTo>
                    <a:pt x="939" y="8403"/>
                  </a:moveTo>
                  <a:cubicBezTo>
                    <a:pt x="1315" y="11041"/>
                    <a:pt x="1690" y="13679"/>
                    <a:pt x="1784" y="15411"/>
                  </a:cubicBezTo>
                  <a:cubicBezTo>
                    <a:pt x="1878" y="17142"/>
                    <a:pt x="1690" y="17966"/>
                    <a:pt x="1409" y="18956"/>
                  </a:cubicBezTo>
                  <a:cubicBezTo>
                    <a:pt x="1127" y="19945"/>
                    <a:pt x="751" y="21099"/>
                    <a:pt x="470" y="21264"/>
                  </a:cubicBezTo>
                  <a:cubicBezTo>
                    <a:pt x="188" y="21429"/>
                    <a:pt x="0" y="20605"/>
                    <a:pt x="0" y="18049"/>
                  </a:cubicBezTo>
                  <a:cubicBezTo>
                    <a:pt x="0" y="15493"/>
                    <a:pt x="188" y="11206"/>
                    <a:pt x="282" y="8650"/>
                  </a:cubicBezTo>
                  <a:cubicBezTo>
                    <a:pt x="376" y="6095"/>
                    <a:pt x="376" y="5270"/>
                    <a:pt x="657" y="4446"/>
                  </a:cubicBezTo>
                  <a:cubicBezTo>
                    <a:pt x="939" y="3621"/>
                    <a:pt x="1503" y="2797"/>
                    <a:pt x="2254" y="2302"/>
                  </a:cubicBezTo>
                  <a:cubicBezTo>
                    <a:pt x="3005" y="1808"/>
                    <a:pt x="3944" y="1643"/>
                    <a:pt x="4508" y="1973"/>
                  </a:cubicBezTo>
                  <a:cubicBezTo>
                    <a:pt x="5071" y="2302"/>
                    <a:pt x="5259" y="3127"/>
                    <a:pt x="5635" y="4363"/>
                  </a:cubicBezTo>
                  <a:cubicBezTo>
                    <a:pt x="6010" y="5600"/>
                    <a:pt x="6574" y="7249"/>
                    <a:pt x="7231" y="8321"/>
                  </a:cubicBezTo>
                  <a:cubicBezTo>
                    <a:pt x="7889" y="9392"/>
                    <a:pt x="8640" y="9887"/>
                    <a:pt x="9203" y="9640"/>
                  </a:cubicBezTo>
                  <a:cubicBezTo>
                    <a:pt x="9767" y="9392"/>
                    <a:pt x="10143" y="8403"/>
                    <a:pt x="11363" y="6754"/>
                  </a:cubicBezTo>
                  <a:cubicBezTo>
                    <a:pt x="12584" y="5105"/>
                    <a:pt x="14650" y="2797"/>
                    <a:pt x="16435" y="1478"/>
                  </a:cubicBezTo>
                  <a:cubicBezTo>
                    <a:pt x="18219" y="159"/>
                    <a:pt x="19722" y="-171"/>
                    <a:pt x="20473" y="76"/>
                  </a:cubicBezTo>
                  <a:cubicBezTo>
                    <a:pt x="21224" y="324"/>
                    <a:pt x="21224" y="1148"/>
                    <a:pt x="21318" y="3374"/>
                  </a:cubicBezTo>
                  <a:cubicBezTo>
                    <a:pt x="21412" y="5600"/>
                    <a:pt x="21600" y="9227"/>
                    <a:pt x="21600" y="11948"/>
                  </a:cubicBezTo>
                  <a:cubicBezTo>
                    <a:pt x="21600" y="14669"/>
                    <a:pt x="21412" y="16482"/>
                    <a:pt x="21224" y="18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1" name="Line"/>
            <p:cNvSpPr/>
            <p:nvPr/>
          </p:nvSpPr>
          <p:spPr>
            <a:xfrm>
              <a:off x="10801350" y="6986675"/>
              <a:ext cx="57150" cy="79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5" fill="norm" stroke="1" extrusionOk="0">
                  <a:moveTo>
                    <a:pt x="0" y="7124"/>
                  </a:moveTo>
                  <a:cubicBezTo>
                    <a:pt x="0" y="9967"/>
                    <a:pt x="0" y="12809"/>
                    <a:pt x="0" y="15651"/>
                  </a:cubicBezTo>
                  <a:cubicBezTo>
                    <a:pt x="0" y="18493"/>
                    <a:pt x="0" y="21335"/>
                    <a:pt x="400" y="21335"/>
                  </a:cubicBezTo>
                  <a:cubicBezTo>
                    <a:pt x="800" y="21335"/>
                    <a:pt x="1600" y="18493"/>
                    <a:pt x="2800" y="15651"/>
                  </a:cubicBezTo>
                  <a:cubicBezTo>
                    <a:pt x="4000" y="12809"/>
                    <a:pt x="5600" y="9967"/>
                    <a:pt x="8000" y="6840"/>
                  </a:cubicBezTo>
                  <a:cubicBezTo>
                    <a:pt x="10400" y="3714"/>
                    <a:pt x="13600" y="303"/>
                    <a:pt x="15600" y="19"/>
                  </a:cubicBezTo>
                  <a:cubicBezTo>
                    <a:pt x="17600" y="-265"/>
                    <a:pt x="18400" y="2577"/>
                    <a:pt x="19200" y="5703"/>
                  </a:cubicBezTo>
                  <a:cubicBezTo>
                    <a:pt x="20000" y="8830"/>
                    <a:pt x="20800" y="12240"/>
                    <a:pt x="21600" y="15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2" name="Line"/>
            <p:cNvSpPr/>
            <p:nvPr/>
          </p:nvSpPr>
          <p:spPr>
            <a:xfrm>
              <a:off x="10909299" y="6987806"/>
              <a:ext cx="152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3" name="Line"/>
            <p:cNvSpPr/>
            <p:nvPr/>
          </p:nvSpPr>
          <p:spPr>
            <a:xfrm>
              <a:off x="11029950" y="6968706"/>
              <a:ext cx="39818" cy="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6" h="20847" fill="norm" stroke="1" extrusionOk="0">
                  <a:moveTo>
                    <a:pt x="0" y="2333"/>
                  </a:moveTo>
                  <a:cubicBezTo>
                    <a:pt x="7560" y="790"/>
                    <a:pt x="15120" y="-753"/>
                    <a:pt x="18360" y="404"/>
                  </a:cubicBezTo>
                  <a:cubicBezTo>
                    <a:pt x="21600" y="1561"/>
                    <a:pt x="20520" y="5418"/>
                    <a:pt x="17280" y="9276"/>
                  </a:cubicBezTo>
                  <a:cubicBezTo>
                    <a:pt x="14040" y="13133"/>
                    <a:pt x="8640" y="16990"/>
                    <a:pt x="3240" y="208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4" name="Line"/>
            <p:cNvSpPr/>
            <p:nvPr/>
          </p:nvSpPr>
          <p:spPr>
            <a:xfrm>
              <a:off x="11075621" y="6924306"/>
              <a:ext cx="155882" cy="58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272" fill="norm" stroke="1" extrusionOk="0">
                  <a:moveTo>
                    <a:pt x="11930" y="0"/>
                  </a:moveTo>
                  <a:cubicBezTo>
                    <a:pt x="10202" y="6171"/>
                    <a:pt x="8474" y="12343"/>
                    <a:pt x="6458" y="16200"/>
                  </a:cubicBezTo>
                  <a:cubicBezTo>
                    <a:pt x="4442" y="20057"/>
                    <a:pt x="2138" y="21600"/>
                    <a:pt x="986" y="20443"/>
                  </a:cubicBezTo>
                  <a:cubicBezTo>
                    <a:pt x="-166" y="19286"/>
                    <a:pt x="-166" y="15429"/>
                    <a:pt x="266" y="11957"/>
                  </a:cubicBezTo>
                  <a:cubicBezTo>
                    <a:pt x="698" y="8486"/>
                    <a:pt x="1562" y="5400"/>
                    <a:pt x="2714" y="3857"/>
                  </a:cubicBezTo>
                  <a:cubicBezTo>
                    <a:pt x="3866" y="2314"/>
                    <a:pt x="5306" y="2314"/>
                    <a:pt x="7178" y="5014"/>
                  </a:cubicBezTo>
                  <a:cubicBezTo>
                    <a:pt x="9050" y="7714"/>
                    <a:pt x="11354" y="13114"/>
                    <a:pt x="13226" y="16586"/>
                  </a:cubicBezTo>
                  <a:cubicBezTo>
                    <a:pt x="15098" y="20057"/>
                    <a:pt x="16538" y="21600"/>
                    <a:pt x="17834" y="21214"/>
                  </a:cubicBezTo>
                  <a:cubicBezTo>
                    <a:pt x="19130" y="20829"/>
                    <a:pt x="20282" y="18514"/>
                    <a:pt x="20858" y="15429"/>
                  </a:cubicBezTo>
                  <a:cubicBezTo>
                    <a:pt x="21434" y="12343"/>
                    <a:pt x="21434" y="8486"/>
                    <a:pt x="19850" y="5786"/>
                  </a:cubicBezTo>
                  <a:cubicBezTo>
                    <a:pt x="18266" y="3086"/>
                    <a:pt x="15098" y="1543"/>
                    <a:pt x="13082" y="1543"/>
                  </a:cubicBezTo>
                  <a:cubicBezTo>
                    <a:pt x="11066" y="1543"/>
                    <a:pt x="10202" y="3086"/>
                    <a:pt x="9338" y="4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5" name="Line"/>
            <p:cNvSpPr/>
            <p:nvPr/>
          </p:nvSpPr>
          <p:spPr>
            <a:xfrm>
              <a:off x="11334605" y="7461398"/>
              <a:ext cx="54485" cy="6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6" name="Line"/>
            <p:cNvSpPr/>
            <p:nvPr/>
          </p:nvSpPr>
          <p:spPr>
            <a:xfrm>
              <a:off x="11328196" y="7522291"/>
              <a:ext cx="41665" cy="3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7" name="Line"/>
            <p:cNvSpPr/>
            <p:nvPr/>
          </p:nvSpPr>
          <p:spPr>
            <a:xfrm>
              <a:off x="11539258" y="7422687"/>
              <a:ext cx="105353" cy="92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115" fill="norm" stroke="1" extrusionOk="0">
                  <a:moveTo>
                    <a:pt x="14849" y="2242"/>
                  </a:moveTo>
                  <a:cubicBezTo>
                    <a:pt x="14208" y="1271"/>
                    <a:pt x="13566" y="300"/>
                    <a:pt x="12176" y="58"/>
                  </a:cubicBezTo>
                  <a:cubicBezTo>
                    <a:pt x="10786" y="-185"/>
                    <a:pt x="8647" y="300"/>
                    <a:pt x="6508" y="2363"/>
                  </a:cubicBezTo>
                  <a:cubicBezTo>
                    <a:pt x="4370" y="4426"/>
                    <a:pt x="2231" y="8067"/>
                    <a:pt x="1055" y="11100"/>
                  </a:cubicBezTo>
                  <a:cubicBezTo>
                    <a:pt x="-121" y="14134"/>
                    <a:pt x="-335" y="16561"/>
                    <a:pt x="520" y="18381"/>
                  </a:cubicBezTo>
                  <a:cubicBezTo>
                    <a:pt x="1376" y="20202"/>
                    <a:pt x="3301" y="21415"/>
                    <a:pt x="6509" y="21051"/>
                  </a:cubicBezTo>
                  <a:cubicBezTo>
                    <a:pt x="9716" y="20687"/>
                    <a:pt x="14208" y="18745"/>
                    <a:pt x="16988" y="16561"/>
                  </a:cubicBezTo>
                  <a:cubicBezTo>
                    <a:pt x="19768" y="14377"/>
                    <a:pt x="20837" y="11950"/>
                    <a:pt x="21051" y="9523"/>
                  </a:cubicBezTo>
                  <a:cubicBezTo>
                    <a:pt x="21265" y="7096"/>
                    <a:pt x="20623" y="4669"/>
                    <a:pt x="18592" y="3091"/>
                  </a:cubicBezTo>
                  <a:cubicBezTo>
                    <a:pt x="16560" y="1514"/>
                    <a:pt x="13138" y="786"/>
                    <a:pt x="10358" y="907"/>
                  </a:cubicBezTo>
                  <a:cubicBezTo>
                    <a:pt x="7578" y="1028"/>
                    <a:pt x="5439" y="1999"/>
                    <a:pt x="4049" y="2970"/>
                  </a:cubicBezTo>
                  <a:cubicBezTo>
                    <a:pt x="2659" y="3941"/>
                    <a:pt x="2017" y="4912"/>
                    <a:pt x="2231" y="5397"/>
                  </a:cubicBezTo>
                  <a:cubicBezTo>
                    <a:pt x="2445" y="5882"/>
                    <a:pt x="3515" y="5882"/>
                    <a:pt x="6509" y="5518"/>
                  </a:cubicBezTo>
                  <a:cubicBezTo>
                    <a:pt x="9503" y="5154"/>
                    <a:pt x="14421" y="4426"/>
                    <a:pt x="19340" y="36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8" name="Line"/>
            <p:cNvSpPr/>
            <p:nvPr/>
          </p:nvSpPr>
          <p:spPr>
            <a:xfrm>
              <a:off x="11573236" y="7348358"/>
              <a:ext cx="53018" cy="46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030" fill="norm" stroke="1" extrusionOk="0">
                  <a:moveTo>
                    <a:pt x="4591" y="9030"/>
                  </a:moveTo>
                  <a:cubicBezTo>
                    <a:pt x="3295" y="11430"/>
                    <a:pt x="1999" y="13830"/>
                    <a:pt x="1135" y="16230"/>
                  </a:cubicBezTo>
                  <a:cubicBezTo>
                    <a:pt x="271" y="18630"/>
                    <a:pt x="-161" y="21030"/>
                    <a:pt x="55" y="21030"/>
                  </a:cubicBezTo>
                  <a:cubicBezTo>
                    <a:pt x="271" y="21030"/>
                    <a:pt x="1135" y="18630"/>
                    <a:pt x="2215" y="15990"/>
                  </a:cubicBezTo>
                  <a:cubicBezTo>
                    <a:pt x="3295" y="13350"/>
                    <a:pt x="4591" y="10470"/>
                    <a:pt x="6319" y="7350"/>
                  </a:cubicBezTo>
                  <a:cubicBezTo>
                    <a:pt x="8047" y="4230"/>
                    <a:pt x="10207" y="870"/>
                    <a:pt x="11935" y="150"/>
                  </a:cubicBezTo>
                  <a:cubicBezTo>
                    <a:pt x="13663" y="-570"/>
                    <a:pt x="14959" y="1350"/>
                    <a:pt x="16471" y="4950"/>
                  </a:cubicBezTo>
                  <a:cubicBezTo>
                    <a:pt x="17983" y="8550"/>
                    <a:pt x="19711" y="13830"/>
                    <a:pt x="21439" y="19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9" name="Line"/>
            <p:cNvSpPr/>
            <p:nvPr/>
          </p:nvSpPr>
          <p:spPr>
            <a:xfrm>
              <a:off x="11655097" y="7462466"/>
              <a:ext cx="73164" cy="85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0" y="21600"/>
                  </a:moveTo>
                  <a:cubicBezTo>
                    <a:pt x="1565" y="15120"/>
                    <a:pt x="3130" y="8640"/>
                    <a:pt x="4383" y="4860"/>
                  </a:cubicBezTo>
                  <a:cubicBezTo>
                    <a:pt x="5635" y="1080"/>
                    <a:pt x="6574" y="0"/>
                    <a:pt x="7513" y="0"/>
                  </a:cubicBezTo>
                  <a:cubicBezTo>
                    <a:pt x="8452" y="0"/>
                    <a:pt x="9391" y="1080"/>
                    <a:pt x="9861" y="2295"/>
                  </a:cubicBezTo>
                  <a:cubicBezTo>
                    <a:pt x="10330" y="3510"/>
                    <a:pt x="10330" y="4860"/>
                    <a:pt x="10800" y="6075"/>
                  </a:cubicBezTo>
                  <a:cubicBezTo>
                    <a:pt x="11270" y="7290"/>
                    <a:pt x="12209" y="8370"/>
                    <a:pt x="13148" y="8370"/>
                  </a:cubicBezTo>
                  <a:cubicBezTo>
                    <a:pt x="14087" y="8370"/>
                    <a:pt x="15026" y="7290"/>
                    <a:pt x="16435" y="5805"/>
                  </a:cubicBezTo>
                  <a:cubicBezTo>
                    <a:pt x="17844" y="4320"/>
                    <a:pt x="19722" y="2430"/>
                    <a:pt x="20661" y="2700"/>
                  </a:cubicBezTo>
                  <a:cubicBezTo>
                    <a:pt x="21600" y="2970"/>
                    <a:pt x="21600" y="5400"/>
                    <a:pt x="21130" y="8640"/>
                  </a:cubicBezTo>
                  <a:cubicBezTo>
                    <a:pt x="20661" y="11880"/>
                    <a:pt x="19722" y="15930"/>
                    <a:pt x="18783" y="199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0" name="Line"/>
            <p:cNvSpPr/>
            <p:nvPr/>
          </p:nvSpPr>
          <p:spPr>
            <a:xfrm>
              <a:off x="11734056" y="7464603"/>
              <a:ext cx="65263" cy="81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331" fill="norm" stroke="1" extrusionOk="0">
                  <a:moveTo>
                    <a:pt x="9786" y="0"/>
                  </a:moveTo>
                  <a:cubicBezTo>
                    <a:pt x="7696" y="4488"/>
                    <a:pt x="5606" y="8977"/>
                    <a:pt x="4038" y="11922"/>
                  </a:cubicBezTo>
                  <a:cubicBezTo>
                    <a:pt x="2470" y="14867"/>
                    <a:pt x="1425" y="16270"/>
                    <a:pt x="728" y="17673"/>
                  </a:cubicBezTo>
                  <a:cubicBezTo>
                    <a:pt x="31" y="19075"/>
                    <a:pt x="-317" y="20478"/>
                    <a:pt x="380" y="21039"/>
                  </a:cubicBezTo>
                  <a:cubicBezTo>
                    <a:pt x="1077" y="21600"/>
                    <a:pt x="2818" y="21320"/>
                    <a:pt x="6477" y="20478"/>
                  </a:cubicBezTo>
                  <a:cubicBezTo>
                    <a:pt x="10135" y="19636"/>
                    <a:pt x="15709" y="18234"/>
                    <a:pt x="21283" y="168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1" name="Line"/>
            <p:cNvSpPr/>
            <p:nvPr/>
          </p:nvSpPr>
          <p:spPr>
            <a:xfrm>
              <a:off x="11793178" y="7461873"/>
              <a:ext cx="67035" cy="93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213" fill="norm" stroke="1" extrusionOk="0">
                  <a:moveTo>
                    <a:pt x="21514" y="1348"/>
                  </a:moveTo>
                  <a:cubicBezTo>
                    <a:pt x="20143" y="620"/>
                    <a:pt x="18771" y="-108"/>
                    <a:pt x="16371" y="13"/>
                  </a:cubicBezTo>
                  <a:cubicBezTo>
                    <a:pt x="13971" y="135"/>
                    <a:pt x="10542" y="1105"/>
                    <a:pt x="7800" y="3411"/>
                  </a:cubicBezTo>
                  <a:cubicBezTo>
                    <a:pt x="5057" y="5717"/>
                    <a:pt x="3000" y="9357"/>
                    <a:pt x="1800" y="11784"/>
                  </a:cubicBezTo>
                  <a:cubicBezTo>
                    <a:pt x="600" y="14211"/>
                    <a:pt x="257" y="15425"/>
                    <a:pt x="85" y="16881"/>
                  </a:cubicBezTo>
                  <a:cubicBezTo>
                    <a:pt x="-86" y="18337"/>
                    <a:pt x="-86" y="20036"/>
                    <a:pt x="943" y="20764"/>
                  </a:cubicBezTo>
                  <a:cubicBezTo>
                    <a:pt x="1971" y="21492"/>
                    <a:pt x="4028" y="21249"/>
                    <a:pt x="7285" y="20643"/>
                  </a:cubicBezTo>
                  <a:cubicBezTo>
                    <a:pt x="10543" y="20036"/>
                    <a:pt x="15000" y="19065"/>
                    <a:pt x="19457" y="18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2" name="Line"/>
            <p:cNvSpPr/>
            <p:nvPr/>
          </p:nvSpPr>
          <p:spPr>
            <a:xfrm>
              <a:off x="11796114" y="7515881"/>
              <a:ext cx="57689" cy="9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8" name="Drawing"/>
          <p:cNvGrpSpPr/>
          <p:nvPr/>
        </p:nvGrpSpPr>
        <p:grpSpPr>
          <a:xfrm>
            <a:off x="364003" y="1672166"/>
            <a:ext cx="12516232" cy="7942539"/>
            <a:chOff x="0" y="0"/>
            <a:chExt cx="12516231" cy="7942537"/>
          </a:xfrm>
        </p:grpSpPr>
        <p:sp>
          <p:nvSpPr>
            <p:cNvPr id="835" name="Line"/>
            <p:cNvSpPr/>
            <p:nvPr/>
          </p:nvSpPr>
          <p:spPr>
            <a:xfrm>
              <a:off x="1636246" y="228563"/>
              <a:ext cx="209551" cy="576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3" fill="norm" stroke="1" extrusionOk="0">
                  <a:moveTo>
                    <a:pt x="0" y="21208"/>
                  </a:moveTo>
                  <a:cubicBezTo>
                    <a:pt x="3709" y="19158"/>
                    <a:pt x="7418" y="17108"/>
                    <a:pt x="10691" y="14743"/>
                  </a:cubicBezTo>
                  <a:cubicBezTo>
                    <a:pt x="13964" y="12378"/>
                    <a:pt x="16800" y="9698"/>
                    <a:pt x="18436" y="7333"/>
                  </a:cubicBezTo>
                  <a:cubicBezTo>
                    <a:pt x="20073" y="4968"/>
                    <a:pt x="20509" y="2919"/>
                    <a:pt x="20400" y="1736"/>
                  </a:cubicBezTo>
                  <a:cubicBezTo>
                    <a:pt x="20291" y="554"/>
                    <a:pt x="19636" y="238"/>
                    <a:pt x="18764" y="81"/>
                  </a:cubicBezTo>
                  <a:cubicBezTo>
                    <a:pt x="17891" y="-77"/>
                    <a:pt x="16800" y="-77"/>
                    <a:pt x="14836" y="790"/>
                  </a:cubicBezTo>
                  <a:cubicBezTo>
                    <a:pt x="12873" y="1657"/>
                    <a:pt x="10036" y="3392"/>
                    <a:pt x="8400" y="5441"/>
                  </a:cubicBezTo>
                  <a:cubicBezTo>
                    <a:pt x="6764" y="7491"/>
                    <a:pt x="6327" y="9856"/>
                    <a:pt x="7200" y="12181"/>
                  </a:cubicBezTo>
                  <a:cubicBezTo>
                    <a:pt x="8073" y="14507"/>
                    <a:pt x="10255" y="16793"/>
                    <a:pt x="12000" y="18291"/>
                  </a:cubicBezTo>
                  <a:cubicBezTo>
                    <a:pt x="13745" y="19789"/>
                    <a:pt x="15055" y="20498"/>
                    <a:pt x="16255" y="20932"/>
                  </a:cubicBezTo>
                  <a:cubicBezTo>
                    <a:pt x="17455" y="21365"/>
                    <a:pt x="18545" y="21523"/>
                    <a:pt x="19418" y="21444"/>
                  </a:cubicBezTo>
                  <a:cubicBezTo>
                    <a:pt x="20291" y="21365"/>
                    <a:pt x="20945" y="21050"/>
                    <a:pt x="21600" y="207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6" name="Line"/>
            <p:cNvSpPr/>
            <p:nvPr/>
          </p:nvSpPr>
          <p:spPr>
            <a:xfrm>
              <a:off x="1915646" y="626533"/>
              <a:ext cx="127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7" name="Line"/>
            <p:cNvSpPr/>
            <p:nvPr/>
          </p:nvSpPr>
          <p:spPr>
            <a:xfrm>
              <a:off x="1921996" y="530151"/>
              <a:ext cx="12701" cy="26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21600" y="20827"/>
                  </a:moveTo>
                  <a:cubicBezTo>
                    <a:pt x="14400" y="10858"/>
                    <a:pt x="7200" y="889"/>
                    <a:pt x="3600" y="58"/>
                  </a:cubicBezTo>
                  <a:cubicBezTo>
                    <a:pt x="0" y="-773"/>
                    <a:pt x="0" y="7535"/>
                    <a:pt x="0" y="15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8" name="Line"/>
            <p:cNvSpPr/>
            <p:nvPr/>
          </p:nvSpPr>
          <p:spPr>
            <a:xfrm>
              <a:off x="1985496" y="607483"/>
              <a:ext cx="177801" cy="19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3" fill="norm" stroke="1" extrusionOk="0">
                  <a:moveTo>
                    <a:pt x="0" y="0"/>
                  </a:moveTo>
                  <a:cubicBezTo>
                    <a:pt x="514" y="6367"/>
                    <a:pt x="1029" y="12733"/>
                    <a:pt x="1157" y="16485"/>
                  </a:cubicBezTo>
                  <a:cubicBezTo>
                    <a:pt x="1286" y="20236"/>
                    <a:pt x="1029" y="21373"/>
                    <a:pt x="771" y="21373"/>
                  </a:cubicBezTo>
                  <a:cubicBezTo>
                    <a:pt x="514" y="21373"/>
                    <a:pt x="257" y="20236"/>
                    <a:pt x="386" y="17280"/>
                  </a:cubicBezTo>
                  <a:cubicBezTo>
                    <a:pt x="514" y="14325"/>
                    <a:pt x="1029" y="9550"/>
                    <a:pt x="1800" y="6253"/>
                  </a:cubicBezTo>
                  <a:cubicBezTo>
                    <a:pt x="2571" y="2956"/>
                    <a:pt x="3600" y="1137"/>
                    <a:pt x="5271" y="455"/>
                  </a:cubicBezTo>
                  <a:cubicBezTo>
                    <a:pt x="6943" y="-227"/>
                    <a:pt x="9257" y="228"/>
                    <a:pt x="10671" y="1933"/>
                  </a:cubicBezTo>
                  <a:cubicBezTo>
                    <a:pt x="12086" y="3638"/>
                    <a:pt x="12600" y="6594"/>
                    <a:pt x="12857" y="8640"/>
                  </a:cubicBezTo>
                  <a:cubicBezTo>
                    <a:pt x="13114" y="10687"/>
                    <a:pt x="13114" y="11824"/>
                    <a:pt x="12986" y="11824"/>
                  </a:cubicBezTo>
                  <a:cubicBezTo>
                    <a:pt x="12857" y="11824"/>
                    <a:pt x="12600" y="10687"/>
                    <a:pt x="13114" y="8754"/>
                  </a:cubicBezTo>
                  <a:cubicBezTo>
                    <a:pt x="13629" y="6821"/>
                    <a:pt x="14914" y="4093"/>
                    <a:pt x="16071" y="2388"/>
                  </a:cubicBezTo>
                  <a:cubicBezTo>
                    <a:pt x="17229" y="682"/>
                    <a:pt x="18257" y="0"/>
                    <a:pt x="18900" y="228"/>
                  </a:cubicBezTo>
                  <a:cubicBezTo>
                    <a:pt x="19543" y="455"/>
                    <a:pt x="19800" y="1592"/>
                    <a:pt x="20186" y="5230"/>
                  </a:cubicBezTo>
                  <a:cubicBezTo>
                    <a:pt x="20571" y="8868"/>
                    <a:pt x="21086" y="15007"/>
                    <a:pt x="21600" y="211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9" name="Line"/>
            <p:cNvSpPr/>
            <p:nvPr/>
          </p:nvSpPr>
          <p:spPr>
            <a:xfrm>
              <a:off x="2226796" y="639233"/>
              <a:ext cx="1" cy="1270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0" name="Line"/>
            <p:cNvSpPr/>
            <p:nvPr/>
          </p:nvSpPr>
          <p:spPr>
            <a:xfrm>
              <a:off x="2245846" y="550333"/>
              <a:ext cx="6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1" name="Line"/>
            <p:cNvSpPr/>
            <p:nvPr/>
          </p:nvSpPr>
          <p:spPr>
            <a:xfrm>
              <a:off x="2355913" y="296333"/>
              <a:ext cx="55034" cy="529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77" y="3110"/>
                    <a:pt x="14954" y="6221"/>
                    <a:pt x="11631" y="9202"/>
                  </a:cubicBezTo>
                  <a:cubicBezTo>
                    <a:pt x="8308" y="12182"/>
                    <a:pt x="4985" y="15034"/>
                    <a:pt x="2908" y="16934"/>
                  </a:cubicBezTo>
                  <a:cubicBezTo>
                    <a:pt x="831" y="18835"/>
                    <a:pt x="0" y="19786"/>
                    <a:pt x="0" y="20477"/>
                  </a:cubicBezTo>
                  <a:cubicBezTo>
                    <a:pt x="0" y="21168"/>
                    <a:pt x="831" y="21600"/>
                    <a:pt x="2492" y="21600"/>
                  </a:cubicBezTo>
                  <a:cubicBezTo>
                    <a:pt x="4154" y="21600"/>
                    <a:pt x="6646" y="21168"/>
                    <a:pt x="9138" y="20304"/>
                  </a:cubicBezTo>
                  <a:cubicBezTo>
                    <a:pt x="11631" y="19440"/>
                    <a:pt x="14123" y="18144"/>
                    <a:pt x="16615" y="168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2" name="Line"/>
            <p:cNvSpPr/>
            <p:nvPr/>
          </p:nvSpPr>
          <p:spPr>
            <a:xfrm>
              <a:off x="2334746" y="607483"/>
              <a:ext cx="2032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9800"/>
                    <a:pt x="10800" y="18000"/>
                    <a:pt x="14400" y="14400"/>
                  </a:cubicBezTo>
                  <a:cubicBezTo>
                    <a:pt x="18000" y="10800"/>
                    <a:pt x="19800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3" name="Line"/>
            <p:cNvSpPr/>
            <p:nvPr/>
          </p:nvSpPr>
          <p:spPr>
            <a:xfrm>
              <a:off x="2476343" y="548130"/>
              <a:ext cx="146469" cy="26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345" fill="norm" stroke="1" extrusionOk="0">
                  <a:moveTo>
                    <a:pt x="12331" y="2772"/>
                  </a:moveTo>
                  <a:cubicBezTo>
                    <a:pt x="12631" y="1908"/>
                    <a:pt x="12931" y="1044"/>
                    <a:pt x="12331" y="525"/>
                  </a:cubicBezTo>
                  <a:cubicBezTo>
                    <a:pt x="11731" y="7"/>
                    <a:pt x="10231" y="-166"/>
                    <a:pt x="8131" y="180"/>
                  </a:cubicBezTo>
                  <a:cubicBezTo>
                    <a:pt x="6031" y="525"/>
                    <a:pt x="3331" y="1389"/>
                    <a:pt x="1681" y="2340"/>
                  </a:cubicBezTo>
                  <a:cubicBezTo>
                    <a:pt x="31" y="3290"/>
                    <a:pt x="-569" y="4327"/>
                    <a:pt x="631" y="5882"/>
                  </a:cubicBezTo>
                  <a:cubicBezTo>
                    <a:pt x="1831" y="7437"/>
                    <a:pt x="4831" y="9511"/>
                    <a:pt x="8431" y="11498"/>
                  </a:cubicBezTo>
                  <a:cubicBezTo>
                    <a:pt x="12031" y="13485"/>
                    <a:pt x="16231" y="15386"/>
                    <a:pt x="18481" y="16768"/>
                  </a:cubicBezTo>
                  <a:cubicBezTo>
                    <a:pt x="20731" y="18151"/>
                    <a:pt x="21031" y="19015"/>
                    <a:pt x="20581" y="19706"/>
                  </a:cubicBezTo>
                  <a:cubicBezTo>
                    <a:pt x="20131" y="20397"/>
                    <a:pt x="18931" y="20916"/>
                    <a:pt x="16831" y="21175"/>
                  </a:cubicBezTo>
                  <a:cubicBezTo>
                    <a:pt x="14731" y="21434"/>
                    <a:pt x="11731" y="21434"/>
                    <a:pt x="9931" y="20916"/>
                  </a:cubicBezTo>
                  <a:cubicBezTo>
                    <a:pt x="8131" y="20397"/>
                    <a:pt x="7531" y="19360"/>
                    <a:pt x="6931" y="18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" name="Line"/>
            <p:cNvSpPr/>
            <p:nvPr/>
          </p:nvSpPr>
          <p:spPr>
            <a:xfrm>
              <a:off x="3075285" y="416749"/>
              <a:ext cx="307212" cy="463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312" fill="norm" stroke="1" extrusionOk="0">
                  <a:moveTo>
                    <a:pt x="13928" y="2054"/>
                  </a:moveTo>
                  <a:cubicBezTo>
                    <a:pt x="13484" y="1665"/>
                    <a:pt x="13040" y="1275"/>
                    <a:pt x="12374" y="1032"/>
                  </a:cubicBezTo>
                  <a:cubicBezTo>
                    <a:pt x="11709" y="789"/>
                    <a:pt x="10821" y="692"/>
                    <a:pt x="10081" y="789"/>
                  </a:cubicBezTo>
                  <a:cubicBezTo>
                    <a:pt x="9341" y="886"/>
                    <a:pt x="8750" y="1178"/>
                    <a:pt x="7788" y="2151"/>
                  </a:cubicBezTo>
                  <a:cubicBezTo>
                    <a:pt x="6826" y="3124"/>
                    <a:pt x="5495" y="4778"/>
                    <a:pt x="4163" y="7065"/>
                  </a:cubicBezTo>
                  <a:cubicBezTo>
                    <a:pt x="2832" y="9351"/>
                    <a:pt x="1500" y="12270"/>
                    <a:pt x="761" y="14557"/>
                  </a:cubicBezTo>
                  <a:cubicBezTo>
                    <a:pt x="21" y="16843"/>
                    <a:pt x="-127" y="18497"/>
                    <a:pt x="95" y="19567"/>
                  </a:cubicBezTo>
                  <a:cubicBezTo>
                    <a:pt x="317" y="20638"/>
                    <a:pt x="909" y="21124"/>
                    <a:pt x="2018" y="21270"/>
                  </a:cubicBezTo>
                  <a:cubicBezTo>
                    <a:pt x="3128" y="21416"/>
                    <a:pt x="4755" y="21221"/>
                    <a:pt x="6605" y="19957"/>
                  </a:cubicBezTo>
                  <a:cubicBezTo>
                    <a:pt x="8454" y="18692"/>
                    <a:pt x="10525" y="16357"/>
                    <a:pt x="11857" y="13292"/>
                  </a:cubicBezTo>
                  <a:cubicBezTo>
                    <a:pt x="13188" y="10227"/>
                    <a:pt x="13780" y="6432"/>
                    <a:pt x="13854" y="4048"/>
                  </a:cubicBezTo>
                  <a:cubicBezTo>
                    <a:pt x="13928" y="1665"/>
                    <a:pt x="13484" y="692"/>
                    <a:pt x="12448" y="254"/>
                  </a:cubicBezTo>
                  <a:cubicBezTo>
                    <a:pt x="11413" y="-184"/>
                    <a:pt x="9785" y="-87"/>
                    <a:pt x="8084" y="789"/>
                  </a:cubicBezTo>
                  <a:cubicBezTo>
                    <a:pt x="6383" y="1665"/>
                    <a:pt x="4607" y="3319"/>
                    <a:pt x="3794" y="4632"/>
                  </a:cubicBezTo>
                  <a:cubicBezTo>
                    <a:pt x="2980" y="5946"/>
                    <a:pt x="3128" y="6919"/>
                    <a:pt x="4089" y="7551"/>
                  </a:cubicBezTo>
                  <a:cubicBezTo>
                    <a:pt x="5051" y="8184"/>
                    <a:pt x="6826" y="8475"/>
                    <a:pt x="9859" y="8232"/>
                  </a:cubicBezTo>
                  <a:cubicBezTo>
                    <a:pt x="12892" y="7989"/>
                    <a:pt x="17183" y="7211"/>
                    <a:pt x="21473" y="6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" name="Line"/>
            <p:cNvSpPr/>
            <p:nvPr/>
          </p:nvSpPr>
          <p:spPr>
            <a:xfrm>
              <a:off x="3515846" y="601133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6" name="Line"/>
            <p:cNvSpPr/>
            <p:nvPr/>
          </p:nvSpPr>
          <p:spPr>
            <a:xfrm>
              <a:off x="3528546" y="734483"/>
              <a:ext cx="44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7" name="Line"/>
            <p:cNvSpPr/>
            <p:nvPr/>
          </p:nvSpPr>
          <p:spPr>
            <a:xfrm>
              <a:off x="757359" y="1630828"/>
              <a:ext cx="129588" cy="47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354" fill="norm" stroke="1" extrusionOk="0">
                  <a:moveTo>
                    <a:pt x="21329" y="241"/>
                  </a:moveTo>
                  <a:cubicBezTo>
                    <a:pt x="17845" y="50"/>
                    <a:pt x="14361" y="-141"/>
                    <a:pt x="11400" y="146"/>
                  </a:cubicBezTo>
                  <a:cubicBezTo>
                    <a:pt x="8439" y="432"/>
                    <a:pt x="6000" y="1197"/>
                    <a:pt x="4084" y="2009"/>
                  </a:cubicBezTo>
                  <a:cubicBezTo>
                    <a:pt x="2168" y="2822"/>
                    <a:pt x="774" y="3682"/>
                    <a:pt x="252" y="4829"/>
                  </a:cubicBezTo>
                  <a:cubicBezTo>
                    <a:pt x="-271" y="5976"/>
                    <a:pt x="77" y="7409"/>
                    <a:pt x="1471" y="8461"/>
                  </a:cubicBezTo>
                  <a:cubicBezTo>
                    <a:pt x="2864" y="9512"/>
                    <a:pt x="5303" y="10181"/>
                    <a:pt x="7394" y="10563"/>
                  </a:cubicBezTo>
                  <a:cubicBezTo>
                    <a:pt x="9484" y="10946"/>
                    <a:pt x="11226" y="11041"/>
                    <a:pt x="11574" y="11280"/>
                  </a:cubicBezTo>
                  <a:cubicBezTo>
                    <a:pt x="11923" y="11519"/>
                    <a:pt x="10877" y="11901"/>
                    <a:pt x="9310" y="12475"/>
                  </a:cubicBezTo>
                  <a:cubicBezTo>
                    <a:pt x="7742" y="13048"/>
                    <a:pt x="5652" y="13813"/>
                    <a:pt x="4606" y="14673"/>
                  </a:cubicBezTo>
                  <a:cubicBezTo>
                    <a:pt x="3561" y="15533"/>
                    <a:pt x="3561" y="16489"/>
                    <a:pt x="3039" y="17301"/>
                  </a:cubicBezTo>
                  <a:cubicBezTo>
                    <a:pt x="2516" y="18114"/>
                    <a:pt x="1471" y="18783"/>
                    <a:pt x="774" y="19356"/>
                  </a:cubicBezTo>
                  <a:cubicBezTo>
                    <a:pt x="77" y="19930"/>
                    <a:pt x="-271" y="20408"/>
                    <a:pt x="252" y="20790"/>
                  </a:cubicBezTo>
                  <a:cubicBezTo>
                    <a:pt x="774" y="21172"/>
                    <a:pt x="2168" y="21459"/>
                    <a:pt x="4084" y="21316"/>
                  </a:cubicBezTo>
                  <a:cubicBezTo>
                    <a:pt x="6000" y="21172"/>
                    <a:pt x="8439" y="20599"/>
                    <a:pt x="10877" y="20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8" name="Line"/>
            <p:cNvSpPr/>
            <p:nvPr/>
          </p:nvSpPr>
          <p:spPr>
            <a:xfrm>
              <a:off x="948692" y="1756833"/>
              <a:ext cx="224005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600" fill="norm" stroke="1" extrusionOk="0">
                  <a:moveTo>
                    <a:pt x="2590" y="0"/>
                  </a:moveTo>
                  <a:cubicBezTo>
                    <a:pt x="1581" y="150"/>
                    <a:pt x="571" y="300"/>
                    <a:pt x="168" y="750"/>
                  </a:cubicBezTo>
                  <a:cubicBezTo>
                    <a:pt x="-236" y="1200"/>
                    <a:pt x="-34" y="1950"/>
                    <a:pt x="2186" y="4200"/>
                  </a:cubicBezTo>
                  <a:cubicBezTo>
                    <a:pt x="4407" y="6450"/>
                    <a:pt x="8646" y="10200"/>
                    <a:pt x="12179" y="13350"/>
                  </a:cubicBezTo>
                  <a:cubicBezTo>
                    <a:pt x="15712" y="16500"/>
                    <a:pt x="18538" y="19050"/>
                    <a:pt x="213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9" name="Line"/>
            <p:cNvSpPr/>
            <p:nvPr/>
          </p:nvSpPr>
          <p:spPr>
            <a:xfrm>
              <a:off x="1013946" y="1714124"/>
              <a:ext cx="146051" cy="385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3" fill="norm" stroke="1" extrusionOk="0">
                  <a:moveTo>
                    <a:pt x="21600" y="1319"/>
                  </a:moveTo>
                  <a:cubicBezTo>
                    <a:pt x="21287" y="729"/>
                    <a:pt x="20974" y="139"/>
                    <a:pt x="20035" y="21"/>
                  </a:cubicBezTo>
                  <a:cubicBezTo>
                    <a:pt x="19096" y="-97"/>
                    <a:pt x="17530" y="257"/>
                    <a:pt x="15652" y="1792"/>
                  </a:cubicBezTo>
                  <a:cubicBezTo>
                    <a:pt x="13774" y="3326"/>
                    <a:pt x="11583" y="6041"/>
                    <a:pt x="8922" y="9169"/>
                  </a:cubicBezTo>
                  <a:cubicBezTo>
                    <a:pt x="6261" y="12296"/>
                    <a:pt x="3130" y="15837"/>
                    <a:pt x="1565" y="17962"/>
                  </a:cubicBezTo>
                  <a:cubicBezTo>
                    <a:pt x="0" y="20087"/>
                    <a:pt x="0" y="20795"/>
                    <a:pt x="0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0" name="Line"/>
            <p:cNvSpPr/>
            <p:nvPr/>
          </p:nvSpPr>
          <p:spPr>
            <a:xfrm>
              <a:off x="1223496" y="1915583"/>
              <a:ext cx="254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1" name="Line"/>
            <p:cNvSpPr/>
            <p:nvPr/>
          </p:nvSpPr>
          <p:spPr>
            <a:xfrm>
              <a:off x="1363196" y="1998133"/>
              <a:ext cx="825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2" name="Line"/>
            <p:cNvSpPr/>
            <p:nvPr/>
          </p:nvSpPr>
          <p:spPr>
            <a:xfrm>
              <a:off x="1610846" y="1985433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3" name="Line"/>
            <p:cNvSpPr/>
            <p:nvPr/>
          </p:nvSpPr>
          <p:spPr>
            <a:xfrm>
              <a:off x="1871196" y="1731433"/>
              <a:ext cx="2222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97" y="3273"/>
                    <a:pt x="6994" y="6545"/>
                    <a:pt x="10594" y="10145"/>
                  </a:cubicBezTo>
                  <a:cubicBezTo>
                    <a:pt x="14194" y="13745"/>
                    <a:pt x="17897" y="176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4" name="Line"/>
            <p:cNvSpPr/>
            <p:nvPr/>
          </p:nvSpPr>
          <p:spPr>
            <a:xfrm>
              <a:off x="1972796" y="1699683"/>
              <a:ext cx="10160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394"/>
                  </a:moveTo>
                  <a:cubicBezTo>
                    <a:pt x="21600" y="697"/>
                    <a:pt x="21600" y="0"/>
                    <a:pt x="20250" y="0"/>
                  </a:cubicBezTo>
                  <a:cubicBezTo>
                    <a:pt x="18900" y="0"/>
                    <a:pt x="16200" y="697"/>
                    <a:pt x="12600" y="2671"/>
                  </a:cubicBezTo>
                  <a:cubicBezTo>
                    <a:pt x="9000" y="4645"/>
                    <a:pt x="4500" y="7897"/>
                    <a:pt x="2250" y="11265"/>
                  </a:cubicBezTo>
                  <a:cubicBezTo>
                    <a:pt x="0" y="14632"/>
                    <a:pt x="0" y="1811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5" name="Line"/>
            <p:cNvSpPr/>
            <p:nvPr/>
          </p:nvSpPr>
          <p:spPr>
            <a:xfrm>
              <a:off x="2119111" y="1929232"/>
              <a:ext cx="133086" cy="1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238" fill="norm" stroke="1" extrusionOk="0">
                  <a:moveTo>
                    <a:pt x="986" y="8080"/>
                  </a:moveTo>
                  <a:cubicBezTo>
                    <a:pt x="643" y="11087"/>
                    <a:pt x="300" y="14095"/>
                    <a:pt x="128" y="16555"/>
                  </a:cubicBezTo>
                  <a:cubicBezTo>
                    <a:pt x="-43" y="19016"/>
                    <a:pt x="-43" y="20930"/>
                    <a:pt x="128" y="21204"/>
                  </a:cubicBezTo>
                  <a:cubicBezTo>
                    <a:pt x="300" y="21477"/>
                    <a:pt x="643" y="20110"/>
                    <a:pt x="2186" y="16555"/>
                  </a:cubicBezTo>
                  <a:cubicBezTo>
                    <a:pt x="3728" y="13001"/>
                    <a:pt x="6471" y="7259"/>
                    <a:pt x="8528" y="3978"/>
                  </a:cubicBezTo>
                  <a:cubicBezTo>
                    <a:pt x="10586" y="697"/>
                    <a:pt x="11957" y="-123"/>
                    <a:pt x="13157" y="14"/>
                  </a:cubicBezTo>
                  <a:cubicBezTo>
                    <a:pt x="14357" y="150"/>
                    <a:pt x="15386" y="1244"/>
                    <a:pt x="16586" y="4388"/>
                  </a:cubicBezTo>
                  <a:cubicBezTo>
                    <a:pt x="17786" y="7533"/>
                    <a:pt x="19157" y="12728"/>
                    <a:pt x="20014" y="15599"/>
                  </a:cubicBezTo>
                  <a:cubicBezTo>
                    <a:pt x="20871" y="18469"/>
                    <a:pt x="21214" y="19016"/>
                    <a:pt x="21557" y="19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6" name="Line"/>
            <p:cNvSpPr/>
            <p:nvPr/>
          </p:nvSpPr>
          <p:spPr>
            <a:xfrm>
              <a:off x="2271246" y="1561775"/>
              <a:ext cx="121738" cy="52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359" fill="norm" stroke="1" extrusionOk="0">
                  <a:moveTo>
                    <a:pt x="0" y="2009"/>
                  </a:moveTo>
                  <a:cubicBezTo>
                    <a:pt x="0" y="1401"/>
                    <a:pt x="0" y="794"/>
                    <a:pt x="915" y="404"/>
                  </a:cubicBezTo>
                  <a:cubicBezTo>
                    <a:pt x="1831" y="13"/>
                    <a:pt x="3661" y="-160"/>
                    <a:pt x="6224" y="187"/>
                  </a:cubicBezTo>
                  <a:cubicBezTo>
                    <a:pt x="8786" y="534"/>
                    <a:pt x="12081" y="1401"/>
                    <a:pt x="13729" y="2573"/>
                  </a:cubicBezTo>
                  <a:cubicBezTo>
                    <a:pt x="15376" y="3744"/>
                    <a:pt x="15376" y="5218"/>
                    <a:pt x="13912" y="6563"/>
                  </a:cubicBezTo>
                  <a:cubicBezTo>
                    <a:pt x="12447" y="7907"/>
                    <a:pt x="9519" y="9122"/>
                    <a:pt x="8420" y="10163"/>
                  </a:cubicBezTo>
                  <a:cubicBezTo>
                    <a:pt x="7322" y="11204"/>
                    <a:pt x="8054" y="12071"/>
                    <a:pt x="10434" y="13112"/>
                  </a:cubicBezTo>
                  <a:cubicBezTo>
                    <a:pt x="12814" y="14153"/>
                    <a:pt x="16841" y="15368"/>
                    <a:pt x="19037" y="16539"/>
                  </a:cubicBezTo>
                  <a:cubicBezTo>
                    <a:pt x="21234" y="17710"/>
                    <a:pt x="21600" y="18838"/>
                    <a:pt x="20319" y="19662"/>
                  </a:cubicBezTo>
                  <a:cubicBezTo>
                    <a:pt x="19037" y="20486"/>
                    <a:pt x="16108" y="21006"/>
                    <a:pt x="13729" y="21223"/>
                  </a:cubicBezTo>
                  <a:cubicBezTo>
                    <a:pt x="11349" y="21440"/>
                    <a:pt x="9519" y="21353"/>
                    <a:pt x="7688" y="21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7" name="Line"/>
            <p:cNvSpPr/>
            <p:nvPr/>
          </p:nvSpPr>
          <p:spPr>
            <a:xfrm>
              <a:off x="2643462" y="1845733"/>
              <a:ext cx="294535" cy="109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0989" fill="norm" stroke="1" extrusionOk="0">
                  <a:moveTo>
                    <a:pt x="1566" y="18340"/>
                  </a:moveTo>
                  <a:cubicBezTo>
                    <a:pt x="949" y="17117"/>
                    <a:pt x="332" y="15894"/>
                    <a:pt x="100" y="14264"/>
                  </a:cubicBezTo>
                  <a:cubicBezTo>
                    <a:pt x="-131" y="12634"/>
                    <a:pt x="23" y="10596"/>
                    <a:pt x="718" y="8151"/>
                  </a:cubicBezTo>
                  <a:cubicBezTo>
                    <a:pt x="1412" y="5706"/>
                    <a:pt x="2646" y="2853"/>
                    <a:pt x="4035" y="2038"/>
                  </a:cubicBezTo>
                  <a:cubicBezTo>
                    <a:pt x="5423" y="1223"/>
                    <a:pt x="6966" y="2445"/>
                    <a:pt x="8200" y="4891"/>
                  </a:cubicBezTo>
                  <a:cubicBezTo>
                    <a:pt x="9435" y="7336"/>
                    <a:pt x="10360" y="11004"/>
                    <a:pt x="11055" y="13857"/>
                  </a:cubicBezTo>
                  <a:cubicBezTo>
                    <a:pt x="11749" y="16709"/>
                    <a:pt x="12212" y="18747"/>
                    <a:pt x="12829" y="19970"/>
                  </a:cubicBezTo>
                  <a:cubicBezTo>
                    <a:pt x="13446" y="21192"/>
                    <a:pt x="14218" y="21600"/>
                    <a:pt x="15220" y="19562"/>
                  </a:cubicBezTo>
                  <a:cubicBezTo>
                    <a:pt x="16223" y="17525"/>
                    <a:pt x="17458" y="13042"/>
                    <a:pt x="18538" y="9374"/>
                  </a:cubicBezTo>
                  <a:cubicBezTo>
                    <a:pt x="19618" y="5706"/>
                    <a:pt x="20543" y="2853"/>
                    <a:pt x="214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8" name="Line"/>
            <p:cNvSpPr/>
            <p:nvPr/>
          </p:nvSpPr>
          <p:spPr>
            <a:xfrm>
              <a:off x="3229533" y="1649880"/>
              <a:ext cx="207998" cy="379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490" fill="norm" stroke="1" extrusionOk="0">
                  <a:moveTo>
                    <a:pt x="2676" y="1743"/>
                  </a:moveTo>
                  <a:cubicBezTo>
                    <a:pt x="2458" y="903"/>
                    <a:pt x="2240" y="63"/>
                    <a:pt x="1913" y="3"/>
                  </a:cubicBezTo>
                  <a:cubicBezTo>
                    <a:pt x="1585" y="-57"/>
                    <a:pt x="1149" y="663"/>
                    <a:pt x="713" y="2523"/>
                  </a:cubicBezTo>
                  <a:cubicBezTo>
                    <a:pt x="276" y="4383"/>
                    <a:pt x="-160" y="7383"/>
                    <a:pt x="58" y="10623"/>
                  </a:cubicBezTo>
                  <a:cubicBezTo>
                    <a:pt x="276" y="13863"/>
                    <a:pt x="1149" y="17343"/>
                    <a:pt x="2022" y="19263"/>
                  </a:cubicBezTo>
                  <a:cubicBezTo>
                    <a:pt x="2895" y="21183"/>
                    <a:pt x="3767" y="21543"/>
                    <a:pt x="5295" y="21483"/>
                  </a:cubicBezTo>
                  <a:cubicBezTo>
                    <a:pt x="6822" y="21423"/>
                    <a:pt x="9004" y="20943"/>
                    <a:pt x="11731" y="19323"/>
                  </a:cubicBezTo>
                  <a:cubicBezTo>
                    <a:pt x="14458" y="17703"/>
                    <a:pt x="17731" y="14943"/>
                    <a:pt x="19476" y="12183"/>
                  </a:cubicBezTo>
                  <a:cubicBezTo>
                    <a:pt x="21222" y="9423"/>
                    <a:pt x="21440" y="6663"/>
                    <a:pt x="21440" y="4983"/>
                  </a:cubicBezTo>
                  <a:cubicBezTo>
                    <a:pt x="21440" y="3303"/>
                    <a:pt x="21222" y="2703"/>
                    <a:pt x="20785" y="2163"/>
                  </a:cubicBezTo>
                  <a:cubicBezTo>
                    <a:pt x="20349" y="1623"/>
                    <a:pt x="19695" y="1143"/>
                    <a:pt x="18822" y="903"/>
                  </a:cubicBezTo>
                  <a:cubicBezTo>
                    <a:pt x="17949" y="663"/>
                    <a:pt x="16858" y="663"/>
                    <a:pt x="16313" y="1083"/>
                  </a:cubicBezTo>
                  <a:cubicBezTo>
                    <a:pt x="15767" y="1503"/>
                    <a:pt x="15767" y="2343"/>
                    <a:pt x="15876" y="3123"/>
                  </a:cubicBezTo>
                  <a:cubicBezTo>
                    <a:pt x="15985" y="3903"/>
                    <a:pt x="16204" y="4623"/>
                    <a:pt x="16422" y="5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9" name="Line"/>
            <p:cNvSpPr/>
            <p:nvPr/>
          </p:nvSpPr>
          <p:spPr>
            <a:xfrm>
              <a:off x="3439646" y="1823418"/>
              <a:ext cx="95251" cy="200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11947"/>
                  </a:moveTo>
                  <a:cubicBezTo>
                    <a:pt x="0" y="14220"/>
                    <a:pt x="0" y="16494"/>
                    <a:pt x="240" y="18199"/>
                  </a:cubicBezTo>
                  <a:cubicBezTo>
                    <a:pt x="480" y="19904"/>
                    <a:pt x="960" y="21041"/>
                    <a:pt x="1680" y="21041"/>
                  </a:cubicBezTo>
                  <a:cubicBezTo>
                    <a:pt x="2400" y="21041"/>
                    <a:pt x="3360" y="19904"/>
                    <a:pt x="4320" y="17062"/>
                  </a:cubicBezTo>
                  <a:cubicBezTo>
                    <a:pt x="5280" y="14220"/>
                    <a:pt x="6240" y="9673"/>
                    <a:pt x="6960" y="6831"/>
                  </a:cubicBezTo>
                  <a:cubicBezTo>
                    <a:pt x="7680" y="3989"/>
                    <a:pt x="8160" y="2852"/>
                    <a:pt x="9360" y="1829"/>
                  </a:cubicBezTo>
                  <a:cubicBezTo>
                    <a:pt x="10560" y="805"/>
                    <a:pt x="12480" y="-104"/>
                    <a:pt x="14400" y="10"/>
                  </a:cubicBezTo>
                  <a:cubicBezTo>
                    <a:pt x="16320" y="123"/>
                    <a:pt x="18240" y="1260"/>
                    <a:pt x="19440" y="5012"/>
                  </a:cubicBezTo>
                  <a:cubicBezTo>
                    <a:pt x="20640" y="8763"/>
                    <a:pt x="21120" y="15130"/>
                    <a:pt x="21600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0" name="Line"/>
            <p:cNvSpPr/>
            <p:nvPr/>
          </p:nvSpPr>
          <p:spPr>
            <a:xfrm>
              <a:off x="3623796" y="1877483"/>
              <a:ext cx="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1" name="Line"/>
            <p:cNvSpPr/>
            <p:nvPr/>
          </p:nvSpPr>
          <p:spPr>
            <a:xfrm>
              <a:off x="3649196" y="1731433"/>
              <a:ext cx="508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2" name="Line"/>
            <p:cNvSpPr/>
            <p:nvPr/>
          </p:nvSpPr>
          <p:spPr>
            <a:xfrm>
              <a:off x="3757146" y="1550393"/>
              <a:ext cx="152401" cy="460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21600" y="2518"/>
                  </a:moveTo>
                  <a:cubicBezTo>
                    <a:pt x="19500" y="1630"/>
                    <a:pt x="17400" y="743"/>
                    <a:pt x="15300" y="299"/>
                  </a:cubicBezTo>
                  <a:cubicBezTo>
                    <a:pt x="13200" y="-145"/>
                    <a:pt x="11100" y="-145"/>
                    <a:pt x="9000" y="644"/>
                  </a:cubicBezTo>
                  <a:cubicBezTo>
                    <a:pt x="6900" y="1433"/>
                    <a:pt x="4800" y="3011"/>
                    <a:pt x="3450" y="5674"/>
                  </a:cubicBezTo>
                  <a:cubicBezTo>
                    <a:pt x="2100" y="8337"/>
                    <a:pt x="1500" y="12085"/>
                    <a:pt x="1050" y="14896"/>
                  </a:cubicBezTo>
                  <a:cubicBezTo>
                    <a:pt x="600" y="17707"/>
                    <a:pt x="300" y="19581"/>
                    <a:pt x="0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3" name="Line"/>
            <p:cNvSpPr/>
            <p:nvPr/>
          </p:nvSpPr>
          <p:spPr>
            <a:xfrm>
              <a:off x="3712696" y="1807633"/>
              <a:ext cx="2032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5" y="18831"/>
                    <a:pt x="450" y="16062"/>
                    <a:pt x="4050" y="12462"/>
                  </a:cubicBezTo>
                  <a:cubicBezTo>
                    <a:pt x="7650" y="8862"/>
                    <a:pt x="14625" y="44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4" name="Line"/>
            <p:cNvSpPr/>
            <p:nvPr/>
          </p:nvSpPr>
          <p:spPr>
            <a:xfrm>
              <a:off x="3979396" y="1640320"/>
              <a:ext cx="114352" cy="368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263" fill="norm" stroke="1" extrusionOk="0">
                  <a:moveTo>
                    <a:pt x="20029" y="2690"/>
                  </a:moveTo>
                  <a:cubicBezTo>
                    <a:pt x="20815" y="1592"/>
                    <a:pt x="21600" y="493"/>
                    <a:pt x="21011" y="127"/>
                  </a:cubicBezTo>
                  <a:cubicBezTo>
                    <a:pt x="20422" y="-239"/>
                    <a:pt x="18458" y="127"/>
                    <a:pt x="15120" y="1958"/>
                  </a:cubicBezTo>
                  <a:cubicBezTo>
                    <a:pt x="11782" y="3788"/>
                    <a:pt x="7069" y="7083"/>
                    <a:pt x="4124" y="10317"/>
                  </a:cubicBezTo>
                  <a:cubicBezTo>
                    <a:pt x="1178" y="13551"/>
                    <a:pt x="0" y="16724"/>
                    <a:pt x="0" y="18615"/>
                  </a:cubicBezTo>
                  <a:cubicBezTo>
                    <a:pt x="0" y="20507"/>
                    <a:pt x="1178" y="21117"/>
                    <a:pt x="4516" y="21239"/>
                  </a:cubicBezTo>
                  <a:cubicBezTo>
                    <a:pt x="7855" y="21361"/>
                    <a:pt x="13353" y="20995"/>
                    <a:pt x="18851" y="20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5" name="Line"/>
            <p:cNvSpPr/>
            <p:nvPr/>
          </p:nvSpPr>
          <p:spPr>
            <a:xfrm>
              <a:off x="4130950" y="1692128"/>
              <a:ext cx="183776" cy="292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290" fill="norm" stroke="1" extrusionOk="0">
                  <a:moveTo>
                    <a:pt x="15387" y="1014"/>
                  </a:moveTo>
                  <a:cubicBezTo>
                    <a:pt x="14416" y="551"/>
                    <a:pt x="13446" y="88"/>
                    <a:pt x="12232" y="11"/>
                  </a:cubicBezTo>
                  <a:cubicBezTo>
                    <a:pt x="11019" y="-66"/>
                    <a:pt x="9563" y="243"/>
                    <a:pt x="7500" y="2017"/>
                  </a:cubicBezTo>
                  <a:cubicBezTo>
                    <a:pt x="5437" y="3791"/>
                    <a:pt x="2767" y="7031"/>
                    <a:pt x="1311" y="9963"/>
                  </a:cubicBezTo>
                  <a:cubicBezTo>
                    <a:pt x="-145" y="12894"/>
                    <a:pt x="-388" y="15517"/>
                    <a:pt x="583" y="17523"/>
                  </a:cubicBezTo>
                  <a:cubicBezTo>
                    <a:pt x="1554" y="19528"/>
                    <a:pt x="3738" y="20917"/>
                    <a:pt x="6408" y="21225"/>
                  </a:cubicBezTo>
                  <a:cubicBezTo>
                    <a:pt x="9077" y="21534"/>
                    <a:pt x="12232" y="20763"/>
                    <a:pt x="14781" y="18680"/>
                  </a:cubicBezTo>
                  <a:cubicBezTo>
                    <a:pt x="17329" y="16597"/>
                    <a:pt x="19270" y="13203"/>
                    <a:pt x="20241" y="10425"/>
                  </a:cubicBezTo>
                  <a:cubicBezTo>
                    <a:pt x="21212" y="7648"/>
                    <a:pt x="21212" y="5488"/>
                    <a:pt x="20848" y="4023"/>
                  </a:cubicBezTo>
                  <a:cubicBezTo>
                    <a:pt x="20484" y="2557"/>
                    <a:pt x="19756" y="1785"/>
                    <a:pt x="18178" y="1554"/>
                  </a:cubicBezTo>
                  <a:cubicBezTo>
                    <a:pt x="16601" y="1323"/>
                    <a:pt x="14174" y="1631"/>
                    <a:pt x="12718" y="2171"/>
                  </a:cubicBezTo>
                  <a:cubicBezTo>
                    <a:pt x="11261" y="2711"/>
                    <a:pt x="10776" y="3483"/>
                    <a:pt x="10291" y="4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6" name="Line"/>
            <p:cNvSpPr/>
            <p:nvPr/>
          </p:nvSpPr>
          <p:spPr>
            <a:xfrm>
              <a:off x="4296896" y="1972733"/>
              <a:ext cx="825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7" name="Line"/>
            <p:cNvSpPr/>
            <p:nvPr/>
          </p:nvSpPr>
          <p:spPr>
            <a:xfrm>
              <a:off x="4628105" y="1656412"/>
              <a:ext cx="259342" cy="317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59" fill="norm" stroke="1" extrusionOk="0">
                  <a:moveTo>
                    <a:pt x="11506" y="3353"/>
                  </a:moveTo>
                  <a:cubicBezTo>
                    <a:pt x="10628" y="3067"/>
                    <a:pt x="9750" y="2781"/>
                    <a:pt x="8960" y="2852"/>
                  </a:cubicBezTo>
                  <a:cubicBezTo>
                    <a:pt x="8170" y="2924"/>
                    <a:pt x="7467" y="3353"/>
                    <a:pt x="6238" y="4998"/>
                  </a:cubicBezTo>
                  <a:cubicBezTo>
                    <a:pt x="5009" y="6643"/>
                    <a:pt x="3253" y="9504"/>
                    <a:pt x="2111" y="11650"/>
                  </a:cubicBezTo>
                  <a:cubicBezTo>
                    <a:pt x="970" y="13795"/>
                    <a:pt x="443" y="15226"/>
                    <a:pt x="179" y="16656"/>
                  </a:cubicBezTo>
                  <a:cubicBezTo>
                    <a:pt x="-84" y="18087"/>
                    <a:pt x="-84" y="19517"/>
                    <a:pt x="355" y="20376"/>
                  </a:cubicBezTo>
                  <a:cubicBezTo>
                    <a:pt x="794" y="21234"/>
                    <a:pt x="1672" y="21520"/>
                    <a:pt x="3253" y="21448"/>
                  </a:cubicBezTo>
                  <a:cubicBezTo>
                    <a:pt x="4833" y="21377"/>
                    <a:pt x="7116" y="20948"/>
                    <a:pt x="9048" y="19231"/>
                  </a:cubicBezTo>
                  <a:cubicBezTo>
                    <a:pt x="10979" y="17515"/>
                    <a:pt x="12560" y="14511"/>
                    <a:pt x="12999" y="11435"/>
                  </a:cubicBezTo>
                  <a:cubicBezTo>
                    <a:pt x="13438" y="8360"/>
                    <a:pt x="12736" y="5213"/>
                    <a:pt x="11506" y="3282"/>
                  </a:cubicBezTo>
                  <a:cubicBezTo>
                    <a:pt x="10277" y="1350"/>
                    <a:pt x="8521" y="635"/>
                    <a:pt x="6940" y="278"/>
                  </a:cubicBezTo>
                  <a:cubicBezTo>
                    <a:pt x="5360" y="-80"/>
                    <a:pt x="3955" y="-80"/>
                    <a:pt x="2989" y="206"/>
                  </a:cubicBezTo>
                  <a:cubicBezTo>
                    <a:pt x="2023" y="492"/>
                    <a:pt x="1496" y="1064"/>
                    <a:pt x="1145" y="1994"/>
                  </a:cubicBezTo>
                  <a:cubicBezTo>
                    <a:pt x="794" y="2924"/>
                    <a:pt x="618" y="4211"/>
                    <a:pt x="882" y="5141"/>
                  </a:cubicBezTo>
                  <a:cubicBezTo>
                    <a:pt x="1145" y="6071"/>
                    <a:pt x="1848" y="6643"/>
                    <a:pt x="4131" y="7001"/>
                  </a:cubicBezTo>
                  <a:cubicBezTo>
                    <a:pt x="6414" y="7358"/>
                    <a:pt x="10277" y="7501"/>
                    <a:pt x="13438" y="7215"/>
                  </a:cubicBezTo>
                  <a:cubicBezTo>
                    <a:pt x="16599" y="6929"/>
                    <a:pt x="19057" y="6214"/>
                    <a:pt x="21516" y="5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8" name="Line"/>
            <p:cNvSpPr/>
            <p:nvPr/>
          </p:nvSpPr>
          <p:spPr>
            <a:xfrm>
              <a:off x="4868396" y="1572683"/>
              <a:ext cx="89994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8" h="21600" fill="norm" stroke="1" extrusionOk="0">
                  <a:moveTo>
                    <a:pt x="0" y="0"/>
                  </a:moveTo>
                  <a:cubicBezTo>
                    <a:pt x="5280" y="1973"/>
                    <a:pt x="10560" y="3945"/>
                    <a:pt x="14640" y="6214"/>
                  </a:cubicBezTo>
                  <a:cubicBezTo>
                    <a:pt x="18720" y="8482"/>
                    <a:pt x="21600" y="11047"/>
                    <a:pt x="19920" y="13512"/>
                  </a:cubicBezTo>
                  <a:cubicBezTo>
                    <a:pt x="18240" y="15978"/>
                    <a:pt x="12000" y="18345"/>
                    <a:pt x="7920" y="19677"/>
                  </a:cubicBezTo>
                  <a:cubicBezTo>
                    <a:pt x="3840" y="21008"/>
                    <a:pt x="1920" y="2130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9" name="Line"/>
            <p:cNvSpPr/>
            <p:nvPr/>
          </p:nvSpPr>
          <p:spPr>
            <a:xfrm>
              <a:off x="5051911" y="1979083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0" name="Line"/>
            <p:cNvSpPr/>
            <p:nvPr/>
          </p:nvSpPr>
          <p:spPr>
            <a:xfrm>
              <a:off x="3884873" y="2425537"/>
              <a:ext cx="215174" cy="321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470" fill="norm" stroke="1" extrusionOk="0">
                  <a:moveTo>
                    <a:pt x="10727" y="5799"/>
                  </a:moveTo>
                  <a:cubicBezTo>
                    <a:pt x="9668" y="5376"/>
                    <a:pt x="8609" y="4952"/>
                    <a:pt x="7551" y="5235"/>
                  </a:cubicBezTo>
                  <a:cubicBezTo>
                    <a:pt x="6492" y="5517"/>
                    <a:pt x="5433" y="6505"/>
                    <a:pt x="4268" y="8482"/>
                  </a:cubicBezTo>
                  <a:cubicBezTo>
                    <a:pt x="3103" y="10458"/>
                    <a:pt x="1833" y="13423"/>
                    <a:pt x="1198" y="15611"/>
                  </a:cubicBezTo>
                  <a:cubicBezTo>
                    <a:pt x="562" y="17799"/>
                    <a:pt x="562" y="19211"/>
                    <a:pt x="1092" y="20129"/>
                  </a:cubicBezTo>
                  <a:cubicBezTo>
                    <a:pt x="1621" y="21046"/>
                    <a:pt x="2680" y="21470"/>
                    <a:pt x="4586" y="21470"/>
                  </a:cubicBezTo>
                  <a:cubicBezTo>
                    <a:pt x="6492" y="21470"/>
                    <a:pt x="9245" y="21046"/>
                    <a:pt x="11786" y="19564"/>
                  </a:cubicBezTo>
                  <a:cubicBezTo>
                    <a:pt x="14327" y="18082"/>
                    <a:pt x="16656" y="15541"/>
                    <a:pt x="17927" y="12929"/>
                  </a:cubicBezTo>
                  <a:cubicBezTo>
                    <a:pt x="19198" y="10317"/>
                    <a:pt x="19409" y="7635"/>
                    <a:pt x="18139" y="5446"/>
                  </a:cubicBezTo>
                  <a:cubicBezTo>
                    <a:pt x="16868" y="3258"/>
                    <a:pt x="14115" y="1564"/>
                    <a:pt x="11574" y="717"/>
                  </a:cubicBezTo>
                  <a:cubicBezTo>
                    <a:pt x="9033" y="-130"/>
                    <a:pt x="6703" y="-130"/>
                    <a:pt x="5009" y="223"/>
                  </a:cubicBezTo>
                  <a:cubicBezTo>
                    <a:pt x="3315" y="576"/>
                    <a:pt x="2256" y="1282"/>
                    <a:pt x="1515" y="1988"/>
                  </a:cubicBezTo>
                  <a:cubicBezTo>
                    <a:pt x="774" y="2694"/>
                    <a:pt x="351" y="3399"/>
                    <a:pt x="139" y="4105"/>
                  </a:cubicBezTo>
                  <a:cubicBezTo>
                    <a:pt x="-73" y="4811"/>
                    <a:pt x="-73" y="5517"/>
                    <a:pt x="351" y="6082"/>
                  </a:cubicBezTo>
                  <a:cubicBezTo>
                    <a:pt x="774" y="6646"/>
                    <a:pt x="1621" y="7070"/>
                    <a:pt x="5221" y="7423"/>
                  </a:cubicBezTo>
                  <a:cubicBezTo>
                    <a:pt x="8821" y="7776"/>
                    <a:pt x="15174" y="8058"/>
                    <a:pt x="21527" y="8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1" name="Line"/>
            <p:cNvSpPr/>
            <p:nvPr/>
          </p:nvSpPr>
          <p:spPr>
            <a:xfrm>
              <a:off x="4258161" y="2468033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2" name="Line"/>
            <p:cNvSpPr/>
            <p:nvPr/>
          </p:nvSpPr>
          <p:spPr>
            <a:xfrm>
              <a:off x="4265146" y="2480733"/>
              <a:ext cx="149313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0" y="0"/>
                  </a:moveTo>
                  <a:cubicBezTo>
                    <a:pt x="6389" y="2829"/>
                    <a:pt x="12777" y="5657"/>
                    <a:pt x="16580" y="7586"/>
                  </a:cubicBezTo>
                  <a:cubicBezTo>
                    <a:pt x="20383" y="9514"/>
                    <a:pt x="21600" y="10543"/>
                    <a:pt x="21448" y="11314"/>
                  </a:cubicBezTo>
                  <a:cubicBezTo>
                    <a:pt x="21296" y="12086"/>
                    <a:pt x="19775" y="12600"/>
                    <a:pt x="17949" y="13243"/>
                  </a:cubicBezTo>
                  <a:cubicBezTo>
                    <a:pt x="16124" y="13886"/>
                    <a:pt x="13994" y="14657"/>
                    <a:pt x="12169" y="15557"/>
                  </a:cubicBezTo>
                  <a:cubicBezTo>
                    <a:pt x="10344" y="16457"/>
                    <a:pt x="8823" y="17486"/>
                    <a:pt x="8518" y="18514"/>
                  </a:cubicBezTo>
                  <a:cubicBezTo>
                    <a:pt x="8214" y="19543"/>
                    <a:pt x="9127" y="20571"/>
                    <a:pt x="100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3" name="Line"/>
            <p:cNvSpPr/>
            <p:nvPr/>
          </p:nvSpPr>
          <p:spPr>
            <a:xfrm>
              <a:off x="4328646" y="2664883"/>
              <a:ext cx="1778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2965"/>
                    <a:pt x="11314" y="5929"/>
                    <a:pt x="7714" y="9529"/>
                  </a:cubicBezTo>
                  <a:cubicBezTo>
                    <a:pt x="4114" y="13129"/>
                    <a:pt x="2057" y="173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4" name="Line"/>
            <p:cNvSpPr/>
            <p:nvPr/>
          </p:nvSpPr>
          <p:spPr>
            <a:xfrm>
              <a:off x="4530639" y="2517172"/>
              <a:ext cx="147530" cy="201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227" fill="norm" stroke="1" extrusionOk="0">
                  <a:moveTo>
                    <a:pt x="16601" y="2847"/>
                  </a:moveTo>
                  <a:cubicBezTo>
                    <a:pt x="15080" y="2624"/>
                    <a:pt x="13559" y="2401"/>
                    <a:pt x="11125" y="3515"/>
                  </a:cubicBezTo>
                  <a:cubicBezTo>
                    <a:pt x="8692" y="4628"/>
                    <a:pt x="5345" y="7077"/>
                    <a:pt x="3215" y="9861"/>
                  </a:cubicBezTo>
                  <a:cubicBezTo>
                    <a:pt x="1086" y="12644"/>
                    <a:pt x="173" y="15762"/>
                    <a:pt x="21" y="17877"/>
                  </a:cubicBezTo>
                  <a:cubicBezTo>
                    <a:pt x="-131" y="19993"/>
                    <a:pt x="477" y="21106"/>
                    <a:pt x="3368" y="21218"/>
                  </a:cubicBezTo>
                  <a:cubicBezTo>
                    <a:pt x="6258" y="21329"/>
                    <a:pt x="11430" y="20438"/>
                    <a:pt x="15080" y="17989"/>
                  </a:cubicBezTo>
                  <a:cubicBezTo>
                    <a:pt x="18731" y="15539"/>
                    <a:pt x="20861" y="11531"/>
                    <a:pt x="21165" y="8191"/>
                  </a:cubicBezTo>
                  <a:cubicBezTo>
                    <a:pt x="21469" y="4851"/>
                    <a:pt x="19948" y="2178"/>
                    <a:pt x="18275" y="954"/>
                  </a:cubicBezTo>
                  <a:cubicBezTo>
                    <a:pt x="16601" y="-271"/>
                    <a:pt x="14776" y="-48"/>
                    <a:pt x="12951" y="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5" name="Line"/>
            <p:cNvSpPr/>
            <p:nvPr/>
          </p:nvSpPr>
          <p:spPr>
            <a:xfrm>
              <a:off x="925046" y="2302933"/>
              <a:ext cx="126884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600" fill="norm" stroke="1" extrusionOk="0">
                  <a:moveTo>
                    <a:pt x="0" y="1440"/>
                  </a:moveTo>
                  <a:cubicBezTo>
                    <a:pt x="1330" y="1920"/>
                    <a:pt x="2660" y="2400"/>
                    <a:pt x="4115" y="2640"/>
                  </a:cubicBezTo>
                  <a:cubicBezTo>
                    <a:pt x="5571" y="2880"/>
                    <a:pt x="7152" y="2880"/>
                    <a:pt x="8751" y="2880"/>
                  </a:cubicBezTo>
                  <a:cubicBezTo>
                    <a:pt x="10351" y="2880"/>
                    <a:pt x="11968" y="2880"/>
                    <a:pt x="13478" y="3120"/>
                  </a:cubicBezTo>
                  <a:cubicBezTo>
                    <a:pt x="14987" y="3360"/>
                    <a:pt x="16389" y="3840"/>
                    <a:pt x="17575" y="4080"/>
                  </a:cubicBezTo>
                  <a:cubicBezTo>
                    <a:pt x="18761" y="4320"/>
                    <a:pt x="19731" y="4320"/>
                    <a:pt x="20306" y="4080"/>
                  </a:cubicBezTo>
                  <a:cubicBezTo>
                    <a:pt x="20881" y="3840"/>
                    <a:pt x="21061" y="3360"/>
                    <a:pt x="21241" y="2640"/>
                  </a:cubicBezTo>
                  <a:cubicBezTo>
                    <a:pt x="21420" y="1920"/>
                    <a:pt x="21600" y="960"/>
                    <a:pt x="21528" y="480"/>
                  </a:cubicBezTo>
                  <a:cubicBezTo>
                    <a:pt x="21456" y="0"/>
                    <a:pt x="21133" y="0"/>
                    <a:pt x="20234" y="0"/>
                  </a:cubicBezTo>
                  <a:cubicBezTo>
                    <a:pt x="19336" y="0"/>
                    <a:pt x="17862" y="0"/>
                    <a:pt x="16550" y="480"/>
                  </a:cubicBezTo>
                  <a:cubicBezTo>
                    <a:pt x="15239" y="960"/>
                    <a:pt x="14089" y="1920"/>
                    <a:pt x="12885" y="3600"/>
                  </a:cubicBezTo>
                  <a:cubicBezTo>
                    <a:pt x="11681" y="5280"/>
                    <a:pt x="10423" y="7680"/>
                    <a:pt x="9003" y="10800"/>
                  </a:cubicBezTo>
                  <a:cubicBezTo>
                    <a:pt x="7583" y="13920"/>
                    <a:pt x="6002" y="17760"/>
                    <a:pt x="44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6" name="Line"/>
            <p:cNvSpPr/>
            <p:nvPr/>
          </p:nvSpPr>
          <p:spPr>
            <a:xfrm>
              <a:off x="735075" y="3175878"/>
              <a:ext cx="221722" cy="361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225" fill="norm" stroke="1" extrusionOk="0">
                  <a:moveTo>
                    <a:pt x="1800" y="7272"/>
                  </a:moveTo>
                  <a:cubicBezTo>
                    <a:pt x="1595" y="10624"/>
                    <a:pt x="1389" y="13976"/>
                    <a:pt x="1286" y="16086"/>
                  </a:cubicBezTo>
                  <a:cubicBezTo>
                    <a:pt x="1183" y="18196"/>
                    <a:pt x="1183" y="19065"/>
                    <a:pt x="1183" y="19872"/>
                  </a:cubicBezTo>
                  <a:cubicBezTo>
                    <a:pt x="1183" y="20679"/>
                    <a:pt x="1183" y="21424"/>
                    <a:pt x="978" y="21176"/>
                  </a:cubicBezTo>
                  <a:cubicBezTo>
                    <a:pt x="772" y="20927"/>
                    <a:pt x="360" y="19686"/>
                    <a:pt x="155" y="17265"/>
                  </a:cubicBezTo>
                  <a:cubicBezTo>
                    <a:pt x="-51" y="14845"/>
                    <a:pt x="-51" y="11245"/>
                    <a:pt x="155" y="8390"/>
                  </a:cubicBezTo>
                  <a:cubicBezTo>
                    <a:pt x="360" y="5534"/>
                    <a:pt x="772" y="3424"/>
                    <a:pt x="1080" y="2058"/>
                  </a:cubicBezTo>
                  <a:cubicBezTo>
                    <a:pt x="1389" y="693"/>
                    <a:pt x="1595" y="72"/>
                    <a:pt x="1903" y="134"/>
                  </a:cubicBezTo>
                  <a:cubicBezTo>
                    <a:pt x="2212" y="196"/>
                    <a:pt x="2623" y="941"/>
                    <a:pt x="3035" y="2121"/>
                  </a:cubicBezTo>
                  <a:cubicBezTo>
                    <a:pt x="3446" y="3300"/>
                    <a:pt x="3858" y="4914"/>
                    <a:pt x="4269" y="6031"/>
                  </a:cubicBezTo>
                  <a:cubicBezTo>
                    <a:pt x="4680" y="7148"/>
                    <a:pt x="5092" y="7769"/>
                    <a:pt x="5812" y="8141"/>
                  </a:cubicBezTo>
                  <a:cubicBezTo>
                    <a:pt x="6532" y="8514"/>
                    <a:pt x="7560" y="8638"/>
                    <a:pt x="8383" y="8390"/>
                  </a:cubicBezTo>
                  <a:cubicBezTo>
                    <a:pt x="9206" y="8141"/>
                    <a:pt x="9823" y="7521"/>
                    <a:pt x="11058" y="6155"/>
                  </a:cubicBezTo>
                  <a:cubicBezTo>
                    <a:pt x="12292" y="4790"/>
                    <a:pt x="14143" y="2679"/>
                    <a:pt x="15480" y="1438"/>
                  </a:cubicBezTo>
                  <a:cubicBezTo>
                    <a:pt x="16818" y="196"/>
                    <a:pt x="17640" y="-176"/>
                    <a:pt x="18052" y="72"/>
                  </a:cubicBezTo>
                  <a:cubicBezTo>
                    <a:pt x="18463" y="321"/>
                    <a:pt x="18463" y="1190"/>
                    <a:pt x="18669" y="3238"/>
                  </a:cubicBezTo>
                  <a:cubicBezTo>
                    <a:pt x="18875" y="5286"/>
                    <a:pt x="19286" y="8514"/>
                    <a:pt x="19800" y="11058"/>
                  </a:cubicBezTo>
                  <a:cubicBezTo>
                    <a:pt x="20315" y="13603"/>
                    <a:pt x="20932" y="15465"/>
                    <a:pt x="21549" y="17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7" name="Line"/>
            <p:cNvSpPr/>
            <p:nvPr/>
          </p:nvSpPr>
          <p:spPr>
            <a:xfrm>
              <a:off x="1077446" y="3331633"/>
              <a:ext cx="889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8" name="Line"/>
            <p:cNvSpPr/>
            <p:nvPr/>
          </p:nvSpPr>
          <p:spPr>
            <a:xfrm>
              <a:off x="1102846" y="3426883"/>
              <a:ext cx="952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7486"/>
                    <a:pt x="2880" y="13371"/>
                    <a:pt x="6480" y="9771"/>
                  </a:cubicBezTo>
                  <a:cubicBezTo>
                    <a:pt x="10080" y="6171"/>
                    <a:pt x="1584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9" name="Line"/>
            <p:cNvSpPr/>
            <p:nvPr/>
          </p:nvSpPr>
          <p:spPr>
            <a:xfrm>
              <a:off x="1411880" y="3301589"/>
              <a:ext cx="141817" cy="144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2" fill="norm" stroke="1" extrusionOk="0">
                  <a:moveTo>
                    <a:pt x="322" y="1602"/>
                  </a:moveTo>
                  <a:cubicBezTo>
                    <a:pt x="645" y="6540"/>
                    <a:pt x="967" y="11477"/>
                    <a:pt x="1128" y="15025"/>
                  </a:cubicBezTo>
                  <a:cubicBezTo>
                    <a:pt x="1290" y="18574"/>
                    <a:pt x="1290" y="20734"/>
                    <a:pt x="967" y="21042"/>
                  </a:cubicBezTo>
                  <a:cubicBezTo>
                    <a:pt x="645" y="21351"/>
                    <a:pt x="0" y="19808"/>
                    <a:pt x="0" y="17031"/>
                  </a:cubicBezTo>
                  <a:cubicBezTo>
                    <a:pt x="0" y="14254"/>
                    <a:pt x="645" y="10242"/>
                    <a:pt x="1290" y="7465"/>
                  </a:cubicBezTo>
                  <a:cubicBezTo>
                    <a:pt x="1934" y="4688"/>
                    <a:pt x="2579" y="3145"/>
                    <a:pt x="3546" y="1911"/>
                  </a:cubicBezTo>
                  <a:cubicBezTo>
                    <a:pt x="4513" y="677"/>
                    <a:pt x="5803" y="-249"/>
                    <a:pt x="6931" y="60"/>
                  </a:cubicBezTo>
                  <a:cubicBezTo>
                    <a:pt x="8060" y="368"/>
                    <a:pt x="9027" y="1911"/>
                    <a:pt x="9672" y="3608"/>
                  </a:cubicBezTo>
                  <a:cubicBezTo>
                    <a:pt x="10316" y="5305"/>
                    <a:pt x="10639" y="7157"/>
                    <a:pt x="10800" y="9317"/>
                  </a:cubicBezTo>
                  <a:cubicBezTo>
                    <a:pt x="10961" y="11477"/>
                    <a:pt x="10961" y="13945"/>
                    <a:pt x="11122" y="14408"/>
                  </a:cubicBezTo>
                  <a:cubicBezTo>
                    <a:pt x="11284" y="14871"/>
                    <a:pt x="11606" y="13328"/>
                    <a:pt x="12090" y="11477"/>
                  </a:cubicBezTo>
                  <a:cubicBezTo>
                    <a:pt x="12573" y="9625"/>
                    <a:pt x="13218" y="7465"/>
                    <a:pt x="13863" y="5614"/>
                  </a:cubicBezTo>
                  <a:cubicBezTo>
                    <a:pt x="14507" y="3762"/>
                    <a:pt x="15152" y="2220"/>
                    <a:pt x="16281" y="1448"/>
                  </a:cubicBezTo>
                  <a:cubicBezTo>
                    <a:pt x="17409" y="677"/>
                    <a:pt x="19021" y="677"/>
                    <a:pt x="19827" y="1911"/>
                  </a:cubicBezTo>
                  <a:cubicBezTo>
                    <a:pt x="20633" y="3145"/>
                    <a:pt x="20633" y="5614"/>
                    <a:pt x="20794" y="8391"/>
                  </a:cubicBezTo>
                  <a:cubicBezTo>
                    <a:pt x="20955" y="11168"/>
                    <a:pt x="21278" y="14254"/>
                    <a:pt x="21600" y="17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0" name="Line"/>
            <p:cNvSpPr/>
            <p:nvPr/>
          </p:nvSpPr>
          <p:spPr>
            <a:xfrm>
              <a:off x="1592739" y="3281362"/>
              <a:ext cx="107008" cy="15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245" fill="norm" stroke="1" extrusionOk="0">
                  <a:moveTo>
                    <a:pt x="18870" y="9308"/>
                  </a:moveTo>
                  <a:cubicBezTo>
                    <a:pt x="17599" y="6466"/>
                    <a:pt x="16329" y="3624"/>
                    <a:pt x="14635" y="1919"/>
                  </a:cubicBezTo>
                  <a:cubicBezTo>
                    <a:pt x="12940" y="213"/>
                    <a:pt x="10823" y="-355"/>
                    <a:pt x="8705" y="213"/>
                  </a:cubicBezTo>
                  <a:cubicBezTo>
                    <a:pt x="6587" y="782"/>
                    <a:pt x="4470" y="2487"/>
                    <a:pt x="2776" y="5187"/>
                  </a:cubicBezTo>
                  <a:cubicBezTo>
                    <a:pt x="1082" y="7887"/>
                    <a:pt x="-189" y="11582"/>
                    <a:pt x="23" y="13856"/>
                  </a:cubicBezTo>
                  <a:cubicBezTo>
                    <a:pt x="235" y="16129"/>
                    <a:pt x="1929" y="16982"/>
                    <a:pt x="3623" y="16840"/>
                  </a:cubicBezTo>
                  <a:cubicBezTo>
                    <a:pt x="5317" y="16698"/>
                    <a:pt x="7011" y="15561"/>
                    <a:pt x="8493" y="13856"/>
                  </a:cubicBezTo>
                  <a:cubicBezTo>
                    <a:pt x="9976" y="12150"/>
                    <a:pt x="11246" y="9877"/>
                    <a:pt x="12305" y="9592"/>
                  </a:cubicBezTo>
                  <a:cubicBezTo>
                    <a:pt x="13364" y="9308"/>
                    <a:pt x="14211" y="11013"/>
                    <a:pt x="15693" y="13287"/>
                  </a:cubicBezTo>
                  <a:cubicBezTo>
                    <a:pt x="17176" y="15561"/>
                    <a:pt x="19293" y="18403"/>
                    <a:pt x="21411" y="21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1" name="Line"/>
            <p:cNvSpPr/>
            <p:nvPr/>
          </p:nvSpPr>
          <p:spPr>
            <a:xfrm>
              <a:off x="1725146" y="3344333"/>
              <a:ext cx="889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2" name="Line"/>
            <p:cNvSpPr/>
            <p:nvPr/>
          </p:nvSpPr>
          <p:spPr>
            <a:xfrm>
              <a:off x="1739497" y="3344333"/>
              <a:ext cx="80900" cy="148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317" fill="norm" stroke="1" extrusionOk="0">
                  <a:moveTo>
                    <a:pt x="21168" y="0"/>
                  </a:moveTo>
                  <a:cubicBezTo>
                    <a:pt x="18399" y="304"/>
                    <a:pt x="15630" y="608"/>
                    <a:pt x="12030" y="3346"/>
                  </a:cubicBezTo>
                  <a:cubicBezTo>
                    <a:pt x="8430" y="6085"/>
                    <a:pt x="3999" y="11256"/>
                    <a:pt x="1783" y="14755"/>
                  </a:cubicBezTo>
                  <a:cubicBezTo>
                    <a:pt x="-432" y="18254"/>
                    <a:pt x="-432" y="20079"/>
                    <a:pt x="953" y="20839"/>
                  </a:cubicBezTo>
                  <a:cubicBezTo>
                    <a:pt x="2337" y="21600"/>
                    <a:pt x="5106" y="21296"/>
                    <a:pt x="7876" y="20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3" name="Line"/>
            <p:cNvSpPr/>
            <p:nvPr/>
          </p:nvSpPr>
          <p:spPr>
            <a:xfrm>
              <a:off x="1869080" y="3142268"/>
              <a:ext cx="129117" cy="37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7" fill="norm" stroke="1" extrusionOk="0">
                  <a:moveTo>
                    <a:pt x="21600" y="2132"/>
                  </a:moveTo>
                  <a:cubicBezTo>
                    <a:pt x="20892" y="1521"/>
                    <a:pt x="20184" y="911"/>
                    <a:pt x="18059" y="484"/>
                  </a:cubicBezTo>
                  <a:cubicBezTo>
                    <a:pt x="15934" y="57"/>
                    <a:pt x="12393" y="-187"/>
                    <a:pt x="9384" y="179"/>
                  </a:cubicBezTo>
                  <a:cubicBezTo>
                    <a:pt x="6374" y="545"/>
                    <a:pt x="3895" y="1521"/>
                    <a:pt x="2656" y="2315"/>
                  </a:cubicBezTo>
                  <a:cubicBezTo>
                    <a:pt x="1416" y="3108"/>
                    <a:pt x="1416" y="3718"/>
                    <a:pt x="3010" y="4816"/>
                  </a:cubicBezTo>
                  <a:cubicBezTo>
                    <a:pt x="4603" y="5915"/>
                    <a:pt x="7790" y="7501"/>
                    <a:pt x="9915" y="9027"/>
                  </a:cubicBezTo>
                  <a:cubicBezTo>
                    <a:pt x="12039" y="10552"/>
                    <a:pt x="13102" y="12016"/>
                    <a:pt x="12925" y="13054"/>
                  </a:cubicBezTo>
                  <a:cubicBezTo>
                    <a:pt x="12748" y="14091"/>
                    <a:pt x="11331" y="14701"/>
                    <a:pt x="9561" y="15067"/>
                  </a:cubicBezTo>
                  <a:cubicBezTo>
                    <a:pt x="7790" y="15433"/>
                    <a:pt x="5666" y="15555"/>
                    <a:pt x="3718" y="15616"/>
                  </a:cubicBezTo>
                  <a:cubicBezTo>
                    <a:pt x="1770" y="15677"/>
                    <a:pt x="0" y="15677"/>
                    <a:pt x="0" y="15555"/>
                  </a:cubicBezTo>
                  <a:cubicBezTo>
                    <a:pt x="0" y="15433"/>
                    <a:pt x="1770" y="15189"/>
                    <a:pt x="3364" y="15250"/>
                  </a:cubicBezTo>
                  <a:cubicBezTo>
                    <a:pt x="4957" y="15311"/>
                    <a:pt x="6374" y="15677"/>
                    <a:pt x="7259" y="16532"/>
                  </a:cubicBezTo>
                  <a:cubicBezTo>
                    <a:pt x="8144" y="17386"/>
                    <a:pt x="8498" y="18728"/>
                    <a:pt x="8498" y="19705"/>
                  </a:cubicBezTo>
                  <a:cubicBezTo>
                    <a:pt x="8498" y="20681"/>
                    <a:pt x="8144" y="21291"/>
                    <a:pt x="8852" y="21352"/>
                  </a:cubicBezTo>
                  <a:cubicBezTo>
                    <a:pt x="9561" y="21413"/>
                    <a:pt x="11331" y="20925"/>
                    <a:pt x="13102" y="20193"/>
                  </a:cubicBezTo>
                  <a:cubicBezTo>
                    <a:pt x="14872" y="19460"/>
                    <a:pt x="16643" y="18484"/>
                    <a:pt x="18413" y="17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4" name="Line"/>
            <p:cNvSpPr/>
            <p:nvPr/>
          </p:nvSpPr>
          <p:spPr>
            <a:xfrm>
              <a:off x="1996990" y="3311453"/>
              <a:ext cx="153607" cy="166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73" fill="norm" stroke="1" extrusionOk="0">
                  <a:moveTo>
                    <a:pt x="1944" y="3427"/>
                  </a:moveTo>
                  <a:cubicBezTo>
                    <a:pt x="1057" y="1787"/>
                    <a:pt x="169" y="146"/>
                    <a:pt x="21" y="10"/>
                  </a:cubicBezTo>
                  <a:cubicBezTo>
                    <a:pt x="-127" y="-127"/>
                    <a:pt x="465" y="1240"/>
                    <a:pt x="3572" y="4384"/>
                  </a:cubicBezTo>
                  <a:cubicBezTo>
                    <a:pt x="6678" y="7529"/>
                    <a:pt x="12300" y="12450"/>
                    <a:pt x="15703" y="15595"/>
                  </a:cubicBezTo>
                  <a:cubicBezTo>
                    <a:pt x="19106" y="18739"/>
                    <a:pt x="20289" y="20106"/>
                    <a:pt x="21473" y="2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5" name="Line"/>
            <p:cNvSpPr/>
            <p:nvPr/>
          </p:nvSpPr>
          <p:spPr>
            <a:xfrm>
              <a:off x="2048472" y="3297437"/>
              <a:ext cx="108475" cy="199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408" fill="norm" stroke="1" extrusionOk="0">
                  <a:moveTo>
                    <a:pt x="21288" y="1627"/>
                  </a:moveTo>
                  <a:cubicBezTo>
                    <a:pt x="19626" y="717"/>
                    <a:pt x="17965" y="-192"/>
                    <a:pt x="16511" y="35"/>
                  </a:cubicBezTo>
                  <a:cubicBezTo>
                    <a:pt x="15057" y="263"/>
                    <a:pt x="13811" y="1627"/>
                    <a:pt x="11319" y="4696"/>
                  </a:cubicBezTo>
                  <a:cubicBezTo>
                    <a:pt x="8826" y="7766"/>
                    <a:pt x="5088" y="12541"/>
                    <a:pt x="2803" y="15496"/>
                  </a:cubicBezTo>
                  <a:cubicBezTo>
                    <a:pt x="519" y="18452"/>
                    <a:pt x="-312" y="19589"/>
                    <a:pt x="103" y="20271"/>
                  </a:cubicBezTo>
                  <a:cubicBezTo>
                    <a:pt x="519" y="20953"/>
                    <a:pt x="2180" y="21181"/>
                    <a:pt x="3842" y="21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6" name="Line"/>
            <p:cNvSpPr/>
            <p:nvPr/>
          </p:nvSpPr>
          <p:spPr>
            <a:xfrm>
              <a:off x="2169646" y="3420533"/>
              <a:ext cx="1" cy="1143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7" name="Line"/>
            <p:cNvSpPr/>
            <p:nvPr/>
          </p:nvSpPr>
          <p:spPr>
            <a:xfrm>
              <a:off x="2302996" y="3457410"/>
              <a:ext cx="1016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400" y="4868"/>
                    <a:pt x="10800" y="-1303"/>
                    <a:pt x="14400" y="240"/>
                  </a:cubicBezTo>
                  <a:cubicBezTo>
                    <a:pt x="18000" y="1783"/>
                    <a:pt x="19800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8" name="Line"/>
            <p:cNvSpPr/>
            <p:nvPr/>
          </p:nvSpPr>
          <p:spPr>
            <a:xfrm>
              <a:off x="2525246" y="3452283"/>
              <a:ext cx="571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9" name="Line"/>
            <p:cNvSpPr/>
            <p:nvPr/>
          </p:nvSpPr>
          <p:spPr>
            <a:xfrm>
              <a:off x="2836396" y="3268133"/>
              <a:ext cx="1460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83" y="4140"/>
                    <a:pt x="8765" y="8280"/>
                    <a:pt x="12365" y="11880"/>
                  </a:cubicBezTo>
                  <a:cubicBezTo>
                    <a:pt x="15965" y="15480"/>
                    <a:pt x="18783" y="185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" name="Line"/>
            <p:cNvSpPr/>
            <p:nvPr/>
          </p:nvSpPr>
          <p:spPr>
            <a:xfrm>
              <a:off x="2880846" y="3210983"/>
              <a:ext cx="11430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854"/>
                    <a:pt x="15200" y="1708"/>
                    <a:pt x="12400" y="3905"/>
                  </a:cubicBezTo>
                  <a:cubicBezTo>
                    <a:pt x="9600" y="6102"/>
                    <a:pt x="7200" y="9641"/>
                    <a:pt x="5200" y="12814"/>
                  </a:cubicBezTo>
                  <a:cubicBezTo>
                    <a:pt x="3200" y="15986"/>
                    <a:pt x="1600" y="1879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" name="Line"/>
            <p:cNvSpPr/>
            <p:nvPr/>
          </p:nvSpPr>
          <p:spPr>
            <a:xfrm>
              <a:off x="3005730" y="3441301"/>
              <a:ext cx="78317" cy="131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2" fill="norm" stroke="1" extrusionOk="0">
                  <a:moveTo>
                    <a:pt x="2335" y="2808"/>
                  </a:moveTo>
                  <a:cubicBezTo>
                    <a:pt x="2335" y="6236"/>
                    <a:pt x="2335" y="9665"/>
                    <a:pt x="1751" y="12236"/>
                  </a:cubicBezTo>
                  <a:cubicBezTo>
                    <a:pt x="1168" y="14808"/>
                    <a:pt x="0" y="16522"/>
                    <a:pt x="0" y="16351"/>
                  </a:cubicBezTo>
                  <a:cubicBezTo>
                    <a:pt x="0" y="16179"/>
                    <a:pt x="1168" y="14122"/>
                    <a:pt x="3211" y="11379"/>
                  </a:cubicBezTo>
                  <a:cubicBezTo>
                    <a:pt x="5254" y="8636"/>
                    <a:pt x="8173" y="5208"/>
                    <a:pt x="10800" y="2979"/>
                  </a:cubicBezTo>
                  <a:cubicBezTo>
                    <a:pt x="13427" y="751"/>
                    <a:pt x="15762" y="-278"/>
                    <a:pt x="17222" y="65"/>
                  </a:cubicBezTo>
                  <a:cubicBezTo>
                    <a:pt x="18681" y="408"/>
                    <a:pt x="19265" y="2122"/>
                    <a:pt x="19849" y="5893"/>
                  </a:cubicBezTo>
                  <a:cubicBezTo>
                    <a:pt x="20432" y="9665"/>
                    <a:pt x="21016" y="15493"/>
                    <a:pt x="21600" y="21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2" name="Line"/>
            <p:cNvSpPr/>
            <p:nvPr/>
          </p:nvSpPr>
          <p:spPr>
            <a:xfrm>
              <a:off x="3134846" y="3172883"/>
              <a:ext cx="68114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600" fill="norm" stroke="1" extrusionOk="0">
                  <a:moveTo>
                    <a:pt x="0" y="0"/>
                  </a:moveTo>
                  <a:cubicBezTo>
                    <a:pt x="3273" y="0"/>
                    <a:pt x="6545" y="0"/>
                    <a:pt x="9818" y="629"/>
                  </a:cubicBezTo>
                  <a:cubicBezTo>
                    <a:pt x="13091" y="1257"/>
                    <a:pt x="16364" y="2514"/>
                    <a:pt x="17018" y="3771"/>
                  </a:cubicBezTo>
                  <a:cubicBezTo>
                    <a:pt x="17673" y="5029"/>
                    <a:pt x="15709" y="6286"/>
                    <a:pt x="13745" y="7200"/>
                  </a:cubicBezTo>
                  <a:cubicBezTo>
                    <a:pt x="11782" y="8114"/>
                    <a:pt x="9818" y="8686"/>
                    <a:pt x="9491" y="9257"/>
                  </a:cubicBezTo>
                  <a:cubicBezTo>
                    <a:pt x="9164" y="9829"/>
                    <a:pt x="10473" y="10400"/>
                    <a:pt x="12764" y="11200"/>
                  </a:cubicBezTo>
                  <a:cubicBezTo>
                    <a:pt x="15055" y="12000"/>
                    <a:pt x="18327" y="13029"/>
                    <a:pt x="19964" y="14171"/>
                  </a:cubicBezTo>
                  <a:cubicBezTo>
                    <a:pt x="21600" y="15314"/>
                    <a:pt x="21600" y="16571"/>
                    <a:pt x="18655" y="17829"/>
                  </a:cubicBezTo>
                  <a:cubicBezTo>
                    <a:pt x="15709" y="19086"/>
                    <a:pt x="9818" y="20343"/>
                    <a:pt x="39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3" name="Line"/>
            <p:cNvSpPr/>
            <p:nvPr/>
          </p:nvSpPr>
          <p:spPr>
            <a:xfrm>
              <a:off x="3242796" y="3515783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4" name="Line"/>
            <p:cNvSpPr/>
            <p:nvPr/>
          </p:nvSpPr>
          <p:spPr>
            <a:xfrm>
              <a:off x="938805" y="4017433"/>
              <a:ext cx="233892" cy="36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545" fill="norm" stroke="1" extrusionOk="0">
                  <a:moveTo>
                    <a:pt x="12746" y="1117"/>
                  </a:moveTo>
                  <a:cubicBezTo>
                    <a:pt x="11968" y="745"/>
                    <a:pt x="11189" y="372"/>
                    <a:pt x="10314" y="559"/>
                  </a:cubicBezTo>
                  <a:cubicBezTo>
                    <a:pt x="9438" y="745"/>
                    <a:pt x="8465" y="1490"/>
                    <a:pt x="7200" y="3662"/>
                  </a:cubicBezTo>
                  <a:cubicBezTo>
                    <a:pt x="5935" y="5834"/>
                    <a:pt x="4379" y="9434"/>
                    <a:pt x="3503" y="12228"/>
                  </a:cubicBezTo>
                  <a:cubicBezTo>
                    <a:pt x="2627" y="15021"/>
                    <a:pt x="2433" y="17007"/>
                    <a:pt x="2530" y="18310"/>
                  </a:cubicBezTo>
                  <a:cubicBezTo>
                    <a:pt x="2627" y="19614"/>
                    <a:pt x="3017" y="20234"/>
                    <a:pt x="3600" y="20731"/>
                  </a:cubicBezTo>
                  <a:cubicBezTo>
                    <a:pt x="4184" y="21228"/>
                    <a:pt x="4962" y="21600"/>
                    <a:pt x="6325" y="21538"/>
                  </a:cubicBezTo>
                  <a:cubicBezTo>
                    <a:pt x="7687" y="21476"/>
                    <a:pt x="9633" y="20979"/>
                    <a:pt x="11481" y="19676"/>
                  </a:cubicBezTo>
                  <a:cubicBezTo>
                    <a:pt x="13330" y="18372"/>
                    <a:pt x="15081" y="16262"/>
                    <a:pt x="16054" y="13593"/>
                  </a:cubicBezTo>
                  <a:cubicBezTo>
                    <a:pt x="17027" y="10924"/>
                    <a:pt x="17222" y="7697"/>
                    <a:pt x="16833" y="5462"/>
                  </a:cubicBezTo>
                  <a:cubicBezTo>
                    <a:pt x="16444" y="3228"/>
                    <a:pt x="15471" y="1986"/>
                    <a:pt x="13914" y="1179"/>
                  </a:cubicBezTo>
                  <a:cubicBezTo>
                    <a:pt x="12357" y="372"/>
                    <a:pt x="10217" y="0"/>
                    <a:pt x="8173" y="0"/>
                  </a:cubicBezTo>
                  <a:cubicBezTo>
                    <a:pt x="6130" y="0"/>
                    <a:pt x="4184" y="372"/>
                    <a:pt x="2822" y="807"/>
                  </a:cubicBezTo>
                  <a:cubicBezTo>
                    <a:pt x="1460" y="1241"/>
                    <a:pt x="681" y="1738"/>
                    <a:pt x="292" y="2297"/>
                  </a:cubicBezTo>
                  <a:cubicBezTo>
                    <a:pt x="-97" y="2855"/>
                    <a:pt x="-97" y="3476"/>
                    <a:pt x="292" y="4034"/>
                  </a:cubicBezTo>
                  <a:cubicBezTo>
                    <a:pt x="681" y="4593"/>
                    <a:pt x="1460" y="5090"/>
                    <a:pt x="5060" y="5586"/>
                  </a:cubicBezTo>
                  <a:cubicBezTo>
                    <a:pt x="8660" y="6083"/>
                    <a:pt x="15081" y="6579"/>
                    <a:pt x="21503" y="70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5" name="Line"/>
            <p:cNvSpPr/>
            <p:nvPr/>
          </p:nvSpPr>
          <p:spPr>
            <a:xfrm>
              <a:off x="1242546" y="4087283"/>
              <a:ext cx="22462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600" fill="norm" stroke="1" extrusionOk="0">
                  <a:moveTo>
                    <a:pt x="0" y="0"/>
                  </a:moveTo>
                  <a:cubicBezTo>
                    <a:pt x="5450" y="2800"/>
                    <a:pt x="10901" y="5600"/>
                    <a:pt x="14131" y="7200"/>
                  </a:cubicBezTo>
                  <a:cubicBezTo>
                    <a:pt x="17361" y="8800"/>
                    <a:pt x="18370" y="9200"/>
                    <a:pt x="19279" y="9700"/>
                  </a:cubicBezTo>
                  <a:cubicBezTo>
                    <a:pt x="20187" y="10200"/>
                    <a:pt x="20994" y="10800"/>
                    <a:pt x="21297" y="11600"/>
                  </a:cubicBezTo>
                  <a:cubicBezTo>
                    <a:pt x="21600" y="12400"/>
                    <a:pt x="21398" y="13400"/>
                    <a:pt x="20187" y="14400"/>
                  </a:cubicBezTo>
                  <a:cubicBezTo>
                    <a:pt x="18976" y="15400"/>
                    <a:pt x="16755" y="16400"/>
                    <a:pt x="14232" y="17300"/>
                  </a:cubicBezTo>
                  <a:cubicBezTo>
                    <a:pt x="11708" y="18200"/>
                    <a:pt x="8882" y="19000"/>
                    <a:pt x="6864" y="19700"/>
                  </a:cubicBezTo>
                  <a:cubicBezTo>
                    <a:pt x="4845" y="20400"/>
                    <a:pt x="3634" y="21000"/>
                    <a:pt x="3533" y="21300"/>
                  </a:cubicBezTo>
                  <a:cubicBezTo>
                    <a:pt x="3432" y="21600"/>
                    <a:pt x="4441" y="21600"/>
                    <a:pt x="54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6" name="Line"/>
            <p:cNvSpPr/>
            <p:nvPr/>
          </p:nvSpPr>
          <p:spPr>
            <a:xfrm>
              <a:off x="1421294" y="4277783"/>
              <a:ext cx="126053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439" y="0"/>
                  </a:moveTo>
                  <a:cubicBezTo>
                    <a:pt x="14959" y="3360"/>
                    <a:pt x="8479" y="6720"/>
                    <a:pt x="4699" y="9600"/>
                  </a:cubicBezTo>
                  <a:cubicBezTo>
                    <a:pt x="919" y="12480"/>
                    <a:pt x="-161" y="14880"/>
                    <a:pt x="19" y="16800"/>
                  </a:cubicBezTo>
                  <a:cubicBezTo>
                    <a:pt x="199" y="18720"/>
                    <a:pt x="1639" y="20160"/>
                    <a:pt x="307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7" name="Line"/>
            <p:cNvSpPr/>
            <p:nvPr/>
          </p:nvSpPr>
          <p:spPr>
            <a:xfrm>
              <a:off x="1655296" y="4016302"/>
              <a:ext cx="254001" cy="327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3780" y="7181"/>
                  </a:moveTo>
                  <a:cubicBezTo>
                    <a:pt x="2880" y="10665"/>
                    <a:pt x="1980" y="14149"/>
                    <a:pt x="1350" y="16309"/>
                  </a:cubicBezTo>
                  <a:cubicBezTo>
                    <a:pt x="720" y="18469"/>
                    <a:pt x="360" y="19305"/>
                    <a:pt x="180" y="20072"/>
                  </a:cubicBezTo>
                  <a:cubicBezTo>
                    <a:pt x="0" y="20838"/>
                    <a:pt x="0" y="21535"/>
                    <a:pt x="0" y="21535"/>
                  </a:cubicBezTo>
                  <a:cubicBezTo>
                    <a:pt x="0" y="21535"/>
                    <a:pt x="0" y="20838"/>
                    <a:pt x="450" y="18121"/>
                  </a:cubicBezTo>
                  <a:cubicBezTo>
                    <a:pt x="900" y="15403"/>
                    <a:pt x="1800" y="10665"/>
                    <a:pt x="2430" y="7600"/>
                  </a:cubicBezTo>
                  <a:cubicBezTo>
                    <a:pt x="3060" y="4534"/>
                    <a:pt x="3420" y="3140"/>
                    <a:pt x="3780" y="2025"/>
                  </a:cubicBezTo>
                  <a:cubicBezTo>
                    <a:pt x="4140" y="910"/>
                    <a:pt x="4500" y="74"/>
                    <a:pt x="4860" y="5"/>
                  </a:cubicBezTo>
                  <a:cubicBezTo>
                    <a:pt x="5220" y="-65"/>
                    <a:pt x="5580" y="632"/>
                    <a:pt x="6210" y="1956"/>
                  </a:cubicBezTo>
                  <a:cubicBezTo>
                    <a:pt x="6840" y="3280"/>
                    <a:pt x="7740" y="5230"/>
                    <a:pt x="8640" y="6206"/>
                  </a:cubicBezTo>
                  <a:cubicBezTo>
                    <a:pt x="9540" y="7181"/>
                    <a:pt x="10440" y="7181"/>
                    <a:pt x="11880" y="6624"/>
                  </a:cubicBezTo>
                  <a:cubicBezTo>
                    <a:pt x="13320" y="6067"/>
                    <a:pt x="15300" y="4952"/>
                    <a:pt x="16650" y="4116"/>
                  </a:cubicBezTo>
                  <a:cubicBezTo>
                    <a:pt x="18000" y="3280"/>
                    <a:pt x="18720" y="2722"/>
                    <a:pt x="19350" y="2722"/>
                  </a:cubicBezTo>
                  <a:cubicBezTo>
                    <a:pt x="19980" y="2722"/>
                    <a:pt x="20520" y="3280"/>
                    <a:pt x="20790" y="5579"/>
                  </a:cubicBezTo>
                  <a:cubicBezTo>
                    <a:pt x="21060" y="7878"/>
                    <a:pt x="21060" y="11920"/>
                    <a:pt x="21150" y="14428"/>
                  </a:cubicBezTo>
                  <a:cubicBezTo>
                    <a:pt x="21240" y="16936"/>
                    <a:pt x="21420" y="17912"/>
                    <a:pt x="21600" y="18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8" name="Line"/>
            <p:cNvSpPr/>
            <p:nvPr/>
          </p:nvSpPr>
          <p:spPr>
            <a:xfrm>
              <a:off x="772646" y="4684183"/>
              <a:ext cx="1012916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600" fill="norm" stroke="1" extrusionOk="0">
                  <a:moveTo>
                    <a:pt x="0" y="21600"/>
                  </a:moveTo>
                  <a:cubicBezTo>
                    <a:pt x="1263" y="18000"/>
                    <a:pt x="2525" y="14400"/>
                    <a:pt x="4058" y="12000"/>
                  </a:cubicBezTo>
                  <a:cubicBezTo>
                    <a:pt x="5592" y="9600"/>
                    <a:pt x="7395" y="8400"/>
                    <a:pt x="9109" y="7200"/>
                  </a:cubicBezTo>
                  <a:cubicBezTo>
                    <a:pt x="10823" y="6000"/>
                    <a:pt x="12446" y="4800"/>
                    <a:pt x="14047" y="3600"/>
                  </a:cubicBezTo>
                  <a:cubicBezTo>
                    <a:pt x="15648" y="2400"/>
                    <a:pt x="17226" y="1200"/>
                    <a:pt x="18398" y="600"/>
                  </a:cubicBezTo>
                  <a:cubicBezTo>
                    <a:pt x="19571" y="0"/>
                    <a:pt x="20337" y="0"/>
                    <a:pt x="20833" y="0"/>
                  </a:cubicBezTo>
                  <a:cubicBezTo>
                    <a:pt x="21329" y="0"/>
                    <a:pt x="21555" y="0"/>
                    <a:pt x="21577" y="600"/>
                  </a:cubicBezTo>
                  <a:cubicBezTo>
                    <a:pt x="21600" y="1200"/>
                    <a:pt x="21420" y="2400"/>
                    <a:pt x="21239" y="3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9" name="Line"/>
            <p:cNvSpPr/>
            <p:nvPr/>
          </p:nvSpPr>
          <p:spPr>
            <a:xfrm>
              <a:off x="810746" y="4760383"/>
              <a:ext cx="10096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58" y="19543"/>
                    <a:pt x="2717" y="17486"/>
                    <a:pt x="4166" y="14914"/>
                  </a:cubicBezTo>
                  <a:cubicBezTo>
                    <a:pt x="5615" y="12343"/>
                    <a:pt x="7155" y="9257"/>
                    <a:pt x="8740" y="6686"/>
                  </a:cubicBezTo>
                  <a:cubicBezTo>
                    <a:pt x="10325" y="4114"/>
                    <a:pt x="11955" y="2057"/>
                    <a:pt x="13608" y="1029"/>
                  </a:cubicBezTo>
                  <a:cubicBezTo>
                    <a:pt x="15260" y="0"/>
                    <a:pt x="16936" y="0"/>
                    <a:pt x="18272" y="0"/>
                  </a:cubicBezTo>
                  <a:cubicBezTo>
                    <a:pt x="19608" y="0"/>
                    <a:pt x="2060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0" name="Line"/>
            <p:cNvSpPr/>
            <p:nvPr/>
          </p:nvSpPr>
          <p:spPr>
            <a:xfrm>
              <a:off x="4207996" y="497416"/>
              <a:ext cx="260351" cy="294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7" y="5750"/>
                  </a:moveTo>
                  <a:cubicBezTo>
                    <a:pt x="351" y="10412"/>
                    <a:pt x="176" y="15073"/>
                    <a:pt x="88" y="17871"/>
                  </a:cubicBezTo>
                  <a:cubicBezTo>
                    <a:pt x="0" y="20668"/>
                    <a:pt x="0" y="21600"/>
                    <a:pt x="0" y="21600"/>
                  </a:cubicBezTo>
                  <a:cubicBezTo>
                    <a:pt x="0" y="21600"/>
                    <a:pt x="0" y="20668"/>
                    <a:pt x="88" y="17793"/>
                  </a:cubicBezTo>
                  <a:cubicBezTo>
                    <a:pt x="176" y="14918"/>
                    <a:pt x="351" y="10101"/>
                    <a:pt x="439" y="7226"/>
                  </a:cubicBezTo>
                  <a:cubicBezTo>
                    <a:pt x="527" y="4351"/>
                    <a:pt x="527" y="3419"/>
                    <a:pt x="702" y="2564"/>
                  </a:cubicBezTo>
                  <a:cubicBezTo>
                    <a:pt x="878" y="1709"/>
                    <a:pt x="1229" y="932"/>
                    <a:pt x="1844" y="544"/>
                  </a:cubicBezTo>
                  <a:cubicBezTo>
                    <a:pt x="2459" y="155"/>
                    <a:pt x="3337" y="155"/>
                    <a:pt x="4127" y="1088"/>
                  </a:cubicBezTo>
                  <a:cubicBezTo>
                    <a:pt x="4917" y="2020"/>
                    <a:pt x="5620" y="3885"/>
                    <a:pt x="6146" y="5206"/>
                  </a:cubicBezTo>
                  <a:cubicBezTo>
                    <a:pt x="6673" y="6527"/>
                    <a:pt x="7024" y="7304"/>
                    <a:pt x="8078" y="7692"/>
                  </a:cubicBezTo>
                  <a:cubicBezTo>
                    <a:pt x="9132" y="8081"/>
                    <a:pt x="10888" y="8081"/>
                    <a:pt x="12468" y="6993"/>
                  </a:cubicBezTo>
                  <a:cubicBezTo>
                    <a:pt x="14049" y="5905"/>
                    <a:pt x="15454" y="3729"/>
                    <a:pt x="16507" y="2253"/>
                  </a:cubicBezTo>
                  <a:cubicBezTo>
                    <a:pt x="17561" y="777"/>
                    <a:pt x="18263" y="0"/>
                    <a:pt x="18615" y="0"/>
                  </a:cubicBezTo>
                  <a:cubicBezTo>
                    <a:pt x="18966" y="0"/>
                    <a:pt x="18966" y="777"/>
                    <a:pt x="19141" y="3419"/>
                  </a:cubicBezTo>
                  <a:cubicBezTo>
                    <a:pt x="19317" y="6060"/>
                    <a:pt x="19668" y="10567"/>
                    <a:pt x="20107" y="13675"/>
                  </a:cubicBezTo>
                  <a:cubicBezTo>
                    <a:pt x="20546" y="16783"/>
                    <a:pt x="21073" y="18492"/>
                    <a:pt x="21600" y="20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1" name="Line"/>
            <p:cNvSpPr/>
            <p:nvPr/>
          </p:nvSpPr>
          <p:spPr>
            <a:xfrm>
              <a:off x="5088159" y="429683"/>
              <a:ext cx="110438" cy="397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485" fill="norm" stroke="1" extrusionOk="0">
                  <a:moveTo>
                    <a:pt x="12706" y="0"/>
                  </a:moveTo>
                  <a:cubicBezTo>
                    <a:pt x="9853" y="3086"/>
                    <a:pt x="7000" y="6171"/>
                    <a:pt x="4758" y="9486"/>
                  </a:cubicBezTo>
                  <a:cubicBezTo>
                    <a:pt x="2517" y="12800"/>
                    <a:pt x="887" y="16343"/>
                    <a:pt x="275" y="18400"/>
                  </a:cubicBezTo>
                  <a:cubicBezTo>
                    <a:pt x="-336" y="20457"/>
                    <a:pt x="72" y="21029"/>
                    <a:pt x="1498" y="21314"/>
                  </a:cubicBezTo>
                  <a:cubicBezTo>
                    <a:pt x="2924" y="21600"/>
                    <a:pt x="5370" y="21600"/>
                    <a:pt x="8834" y="20743"/>
                  </a:cubicBezTo>
                  <a:cubicBezTo>
                    <a:pt x="12298" y="19886"/>
                    <a:pt x="16781" y="18171"/>
                    <a:pt x="21264" y="16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2" name="Line"/>
            <p:cNvSpPr/>
            <p:nvPr/>
          </p:nvSpPr>
          <p:spPr>
            <a:xfrm>
              <a:off x="5084296" y="658283"/>
              <a:ext cx="1587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3" name="Line"/>
            <p:cNvSpPr/>
            <p:nvPr/>
          </p:nvSpPr>
          <p:spPr>
            <a:xfrm>
              <a:off x="5235850" y="647236"/>
              <a:ext cx="146267" cy="168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7" h="20696" fill="norm" stroke="1" extrusionOk="0">
                  <a:moveTo>
                    <a:pt x="14322" y="577"/>
                  </a:moveTo>
                  <a:cubicBezTo>
                    <a:pt x="12842" y="56"/>
                    <a:pt x="11363" y="-464"/>
                    <a:pt x="8995" y="707"/>
                  </a:cubicBezTo>
                  <a:cubicBezTo>
                    <a:pt x="6628" y="1878"/>
                    <a:pt x="3374" y="4741"/>
                    <a:pt x="1598" y="7734"/>
                  </a:cubicBezTo>
                  <a:cubicBezTo>
                    <a:pt x="-177" y="10726"/>
                    <a:pt x="-473" y="13849"/>
                    <a:pt x="711" y="16452"/>
                  </a:cubicBezTo>
                  <a:cubicBezTo>
                    <a:pt x="1894" y="19054"/>
                    <a:pt x="4557" y="21136"/>
                    <a:pt x="8256" y="20616"/>
                  </a:cubicBezTo>
                  <a:cubicBezTo>
                    <a:pt x="11954" y="20095"/>
                    <a:pt x="16689" y="16972"/>
                    <a:pt x="18908" y="13979"/>
                  </a:cubicBezTo>
                  <a:cubicBezTo>
                    <a:pt x="21127" y="10987"/>
                    <a:pt x="20831" y="8124"/>
                    <a:pt x="18760" y="6172"/>
                  </a:cubicBezTo>
                  <a:cubicBezTo>
                    <a:pt x="16689" y="4220"/>
                    <a:pt x="12842" y="3179"/>
                    <a:pt x="8995" y="2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4" name="Line"/>
            <p:cNvSpPr/>
            <p:nvPr/>
          </p:nvSpPr>
          <p:spPr>
            <a:xfrm>
              <a:off x="5902930" y="589379"/>
              <a:ext cx="237546" cy="16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178" fill="norm" stroke="1" extrusionOk="0">
                  <a:moveTo>
                    <a:pt x="15260" y="6281"/>
                  </a:moveTo>
                  <a:cubicBezTo>
                    <a:pt x="13569" y="10814"/>
                    <a:pt x="11879" y="15348"/>
                    <a:pt x="10000" y="18014"/>
                  </a:cubicBezTo>
                  <a:cubicBezTo>
                    <a:pt x="8122" y="20681"/>
                    <a:pt x="6056" y="21481"/>
                    <a:pt x="4178" y="21081"/>
                  </a:cubicBezTo>
                  <a:cubicBezTo>
                    <a:pt x="2300" y="20681"/>
                    <a:pt x="609" y="19081"/>
                    <a:pt x="140" y="16414"/>
                  </a:cubicBezTo>
                  <a:cubicBezTo>
                    <a:pt x="-330" y="13748"/>
                    <a:pt x="421" y="10014"/>
                    <a:pt x="1830" y="8281"/>
                  </a:cubicBezTo>
                  <a:cubicBezTo>
                    <a:pt x="3239" y="6548"/>
                    <a:pt x="5305" y="6814"/>
                    <a:pt x="7371" y="8548"/>
                  </a:cubicBezTo>
                  <a:cubicBezTo>
                    <a:pt x="9437" y="10281"/>
                    <a:pt x="11503" y="13481"/>
                    <a:pt x="13006" y="15348"/>
                  </a:cubicBezTo>
                  <a:cubicBezTo>
                    <a:pt x="14508" y="17214"/>
                    <a:pt x="15447" y="17748"/>
                    <a:pt x="16668" y="16948"/>
                  </a:cubicBezTo>
                  <a:cubicBezTo>
                    <a:pt x="17889" y="16148"/>
                    <a:pt x="19392" y="14014"/>
                    <a:pt x="20237" y="11214"/>
                  </a:cubicBezTo>
                  <a:cubicBezTo>
                    <a:pt x="21082" y="8414"/>
                    <a:pt x="21270" y="4948"/>
                    <a:pt x="20894" y="2814"/>
                  </a:cubicBezTo>
                  <a:cubicBezTo>
                    <a:pt x="20519" y="681"/>
                    <a:pt x="19580" y="-119"/>
                    <a:pt x="18077" y="14"/>
                  </a:cubicBezTo>
                  <a:cubicBezTo>
                    <a:pt x="16574" y="148"/>
                    <a:pt x="14508" y="1214"/>
                    <a:pt x="13193" y="3081"/>
                  </a:cubicBezTo>
                  <a:cubicBezTo>
                    <a:pt x="11879" y="4948"/>
                    <a:pt x="11315" y="7614"/>
                    <a:pt x="10752" y="10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5" name="Line"/>
            <p:cNvSpPr/>
            <p:nvPr/>
          </p:nvSpPr>
          <p:spPr>
            <a:xfrm>
              <a:off x="6265396" y="690033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6" name="Line"/>
            <p:cNvSpPr/>
            <p:nvPr/>
          </p:nvSpPr>
          <p:spPr>
            <a:xfrm>
              <a:off x="150346" y="1312333"/>
              <a:ext cx="11544301" cy="398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9" y="21566"/>
                    <a:pt x="238" y="21531"/>
                    <a:pt x="366" y="21485"/>
                  </a:cubicBezTo>
                  <a:cubicBezTo>
                    <a:pt x="495" y="21439"/>
                    <a:pt x="634" y="21382"/>
                    <a:pt x="768" y="21336"/>
                  </a:cubicBezTo>
                  <a:cubicBezTo>
                    <a:pt x="903" y="21290"/>
                    <a:pt x="1034" y="21256"/>
                    <a:pt x="1174" y="21221"/>
                  </a:cubicBezTo>
                  <a:cubicBezTo>
                    <a:pt x="1315" y="21187"/>
                    <a:pt x="1465" y="21152"/>
                    <a:pt x="1610" y="21118"/>
                  </a:cubicBezTo>
                  <a:cubicBezTo>
                    <a:pt x="1754" y="21083"/>
                    <a:pt x="1893" y="21049"/>
                    <a:pt x="2042" y="21003"/>
                  </a:cubicBezTo>
                  <a:cubicBezTo>
                    <a:pt x="2190" y="20957"/>
                    <a:pt x="2349" y="20900"/>
                    <a:pt x="2505" y="20842"/>
                  </a:cubicBezTo>
                  <a:cubicBezTo>
                    <a:pt x="2661" y="20785"/>
                    <a:pt x="2816" y="20727"/>
                    <a:pt x="2962" y="20676"/>
                  </a:cubicBezTo>
                  <a:cubicBezTo>
                    <a:pt x="3109" y="20624"/>
                    <a:pt x="3248" y="20578"/>
                    <a:pt x="3382" y="20532"/>
                  </a:cubicBezTo>
                  <a:cubicBezTo>
                    <a:pt x="3517" y="20486"/>
                    <a:pt x="3648" y="20440"/>
                    <a:pt x="3784" y="20394"/>
                  </a:cubicBezTo>
                  <a:cubicBezTo>
                    <a:pt x="3921" y="20348"/>
                    <a:pt x="4063" y="20302"/>
                    <a:pt x="4204" y="20256"/>
                  </a:cubicBezTo>
                  <a:cubicBezTo>
                    <a:pt x="4345" y="20211"/>
                    <a:pt x="4483" y="20165"/>
                    <a:pt x="4626" y="20107"/>
                  </a:cubicBezTo>
                  <a:cubicBezTo>
                    <a:pt x="4768" y="20050"/>
                    <a:pt x="4915" y="19981"/>
                    <a:pt x="5051" y="19923"/>
                  </a:cubicBezTo>
                  <a:cubicBezTo>
                    <a:pt x="5188" y="19866"/>
                    <a:pt x="5315" y="19820"/>
                    <a:pt x="5461" y="19757"/>
                  </a:cubicBezTo>
                  <a:cubicBezTo>
                    <a:pt x="5608" y="19694"/>
                    <a:pt x="5774" y="19613"/>
                    <a:pt x="5935" y="19533"/>
                  </a:cubicBezTo>
                  <a:cubicBezTo>
                    <a:pt x="6095" y="19453"/>
                    <a:pt x="6250" y="19372"/>
                    <a:pt x="6406" y="19292"/>
                  </a:cubicBezTo>
                  <a:cubicBezTo>
                    <a:pt x="6562" y="19211"/>
                    <a:pt x="6721" y="19131"/>
                    <a:pt x="6879" y="19056"/>
                  </a:cubicBezTo>
                  <a:cubicBezTo>
                    <a:pt x="7038" y="18982"/>
                    <a:pt x="7196" y="18913"/>
                    <a:pt x="7350" y="18850"/>
                  </a:cubicBezTo>
                  <a:cubicBezTo>
                    <a:pt x="7505" y="18787"/>
                    <a:pt x="7655" y="18729"/>
                    <a:pt x="7814" y="18666"/>
                  </a:cubicBezTo>
                  <a:cubicBezTo>
                    <a:pt x="7972" y="18603"/>
                    <a:pt x="8139" y="18534"/>
                    <a:pt x="8301" y="18465"/>
                  </a:cubicBezTo>
                  <a:cubicBezTo>
                    <a:pt x="8463" y="18396"/>
                    <a:pt x="8622" y="18327"/>
                    <a:pt x="8752" y="18264"/>
                  </a:cubicBezTo>
                  <a:cubicBezTo>
                    <a:pt x="8883" y="18201"/>
                    <a:pt x="8986" y="18144"/>
                    <a:pt x="9109" y="18052"/>
                  </a:cubicBezTo>
                  <a:cubicBezTo>
                    <a:pt x="9232" y="17960"/>
                    <a:pt x="9374" y="17833"/>
                    <a:pt x="9487" y="17678"/>
                  </a:cubicBezTo>
                  <a:cubicBezTo>
                    <a:pt x="9600" y="17523"/>
                    <a:pt x="9683" y="17340"/>
                    <a:pt x="9743" y="17116"/>
                  </a:cubicBezTo>
                  <a:cubicBezTo>
                    <a:pt x="9802" y="16892"/>
                    <a:pt x="9838" y="16628"/>
                    <a:pt x="9855" y="16295"/>
                  </a:cubicBezTo>
                  <a:cubicBezTo>
                    <a:pt x="9873" y="15962"/>
                    <a:pt x="9873" y="15560"/>
                    <a:pt x="9871" y="15129"/>
                  </a:cubicBezTo>
                  <a:cubicBezTo>
                    <a:pt x="9869" y="14699"/>
                    <a:pt x="9865" y="14239"/>
                    <a:pt x="9863" y="13751"/>
                  </a:cubicBezTo>
                  <a:cubicBezTo>
                    <a:pt x="9861" y="13263"/>
                    <a:pt x="9861" y="12746"/>
                    <a:pt x="9861" y="12264"/>
                  </a:cubicBezTo>
                  <a:cubicBezTo>
                    <a:pt x="9861" y="11782"/>
                    <a:pt x="9861" y="11334"/>
                    <a:pt x="9859" y="10880"/>
                  </a:cubicBezTo>
                  <a:cubicBezTo>
                    <a:pt x="9857" y="10427"/>
                    <a:pt x="9853" y="9967"/>
                    <a:pt x="9853" y="9491"/>
                  </a:cubicBezTo>
                  <a:cubicBezTo>
                    <a:pt x="9853" y="9014"/>
                    <a:pt x="9857" y="8521"/>
                    <a:pt x="9867" y="8061"/>
                  </a:cubicBezTo>
                  <a:cubicBezTo>
                    <a:pt x="9877" y="7602"/>
                    <a:pt x="9893" y="7177"/>
                    <a:pt x="9911" y="6758"/>
                  </a:cubicBezTo>
                  <a:cubicBezTo>
                    <a:pt x="9929" y="6339"/>
                    <a:pt x="9949" y="5925"/>
                    <a:pt x="9964" y="5518"/>
                  </a:cubicBezTo>
                  <a:cubicBezTo>
                    <a:pt x="9980" y="5110"/>
                    <a:pt x="9992" y="4708"/>
                    <a:pt x="9996" y="4295"/>
                  </a:cubicBezTo>
                  <a:cubicBezTo>
                    <a:pt x="10000" y="3881"/>
                    <a:pt x="9996" y="3456"/>
                    <a:pt x="9988" y="3037"/>
                  </a:cubicBezTo>
                  <a:cubicBezTo>
                    <a:pt x="9980" y="2618"/>
                    <a:pt x="9968" y="2205"/>
                    <a:pt x="9960" y="1969"/>
                  </a:cubicBezTo>
                  <a:cubicBezTo>
                    <a:pt x="9952" y="1734"/>
                    <a:pt x="9949" y="1677"/>
                    <a:pt x="9947" y="1619"/>
                  </a:cubicBezTo>
                  <a:cubicBezTo>
                    <a:pt x="9945" y="1562"/>
                    <a:pt x="9945" y="1504"/>
                    <a:pt x="9956" y="1464"/>
                  </a:cubicBezTo>
                  <a:cubicBezTo>
                    <a:pt x="9968" y="1424"/>
                    <a:pt x="9992" y="1401"/>
                    <a:pt x="10065" y="1372"/>
                  </a:cubicBezTo>
                  <a:cubicBezTo>
                    <a:pt x="10139" y="1344"/>
                    <a:pt x="10261" y="1309"/>
                    <a:pt x="10400" y="1269"/>
                  </a:cubicBezTo>
                  <a:cubicBezTo>
                    <a:pt x="10539" y="1229"/>
                    <a:pt x="10693" y="1183"/>
                    <a:pt x="10851" y="1131"/>
                  </a:cubicBezTo>
                  <a:cubicBezTo>
                    <a:pt x="11010" y="1079"/>
                    <a:pt x="11172" y="1022"/>
                    <a:pt x="11339" y="970"/>
                  </a:cubicBezTo>
                  <a:cubicBezTo>
                    <a:pt x="11505" y="919"/>
                    <a:pt x="11675" y="873"/>
                    <a:pt x="11828" y="833"/>
                  </a:cubicBezTo>
                  <a:cubicBezTo>
                    <a:pt x="11980" y="792"/>
                    <a:pt x="12115" y="758"/>
                    <a:pt x="12250" y="729"/>
                  </a:cubicBezTo>
                  <a:cubicBezTo>
                    <a:pt x="12384" y="700"/>
                    <a:pt x="12519" y="678"/>
                    <a:pt x="12667" y="649"/>
                  </a:cubicBezTo>
                  <a:cubicBezTo>
                    <a:pt x="12816" y="620"/>
                    <a:pt x="12978" y="586"/>
                    <a:pt x="13143" y="557"/>
                  </a:cubicBezTo>
                  <a:cubicBezTo>
                    <a:pt x="13307" y="528"/>
                    <a:pt x="13473" y="505"/>
                    <a:pt x="13644" y="482"/>
                  </a:cubicBezTo>
                  <a:cubicBezTo>
                    <a:pt x="13814" y="459"/>
                    <a:pt x="13988" y="436"/>
                    <a:pt x="14123" y="419"/>
                  </a:cubicBezTo>
                  <a:cubicBezTo>
                    <a:pt x="14257" y="402"/>
                    <a:pt x="14352" y="390"/>
                    <a:pt x="14453" y="379"/>
                  </a:cubicBezTo>
                  <a:cubicBezTo>
                    <a:pt x="14554" y="367"/>
                    <a:pt x="14661" y="356"/>
                    <a:pt x="14756" y="344"/>
                  </a:cubicBezTo>
                  <a:cubicBezTo>
                    <a:pt x="14851" y="333"/>
                    <a:pt x="14935" y="322"/>
                    <a:pt x="15034" y="310"/>
                  </a:cubicBezTo>
                  <a:cubicBezTo>
                    <a:pt x="15133" y="299"/>
                    <a:pt x="15248" y="287"/>
                    <a:pt x="15350" y="276"/>
                  </a:cubicBezTo>
                  <a:cubicBezTo>
                    <a:pt x="15453" y="264"/>
                    <a:pt x="15545" y="253"/>
                    <a:pt x="15646" y="235"/>
                  </a:cubicBezTo>
                  <a:cubicBezTo>
                    <a:pt x="15747" y="218"/>
                    <a:pt x="15857" y="195"/>
                    <a:pt x="15968" y="178"/>
                  </a:cubicBezTo>
                  <a:cubicBezTo>
                    <a:pt x="16079" y="161"/>
                    <a:pt x="16190" y="149"/>
                    <a:pt x="16297" y="138"/>
                  </a:cubicBezTo>
                  <a:cubicBezTo>
                    <a:pt x="16404" y="126"/>
                    <a:pt x="16507" y="115"/>
                    <a:pt x="16622" y="103"/>
                  </a:cubicBezTo>
                  <a:cubicBezTo>
                    <a:pt x="16737" y="92"/>
                    <a:pt x="16863" y="80"/>
                    <a:pt x="16984" y="69"/>
                  </a:cubicBezTo>
                  <a:cubicBezTo>
                    <a:pt x="17105" y="57"/>
                    <a:pt x="17220" y="46"/>
                    <a:pt x="17331" y="40"/>
                  </a:cubicBezTo>
                  <a:cubicBezTo>
                    <a:pt x="17442" y="34"/>
                    <a:pt x="17549" y="34"/>
                    <a:pt x="17661" y="29"/>
                  </a:cubicBezTo>
                  <a:cubicBezTo>
                    <a:pt x="17774" y="23"/>
                    <a:pt x="17893" y="11"/>
                    <a:pt x="18010" y="6"/>
                  </a:cubicBezTo>
                  <a:cubicBezTo>
                    <a:pt x="18127" y="0"/>
                    <a:pt x="18242" y="0"/>
                    <a:pt x="18410" y="0"/>
                  </a:cubicBezTo>
                  <a:cubicBezTo>
                    <a:pt x="18578" y="0"/>
                    <a:pt x="18800" y="0"/>
                    <a:pt x="18968" y="0"/>
                  </a:cubicBezTo>
                  <a:cubicBezTo>
                    <a:pt x="19137" y="0"/>
                    <a:pt x="19251" y="0"/>
                    <a:pt x="19410" y="11"/>
                  </a:cubicBezTo>
                  <a:cubicBezTo>
                    <a:pt x="19568" y="23"/>
                    <a:pt x="19770" y="46"/>
                    <a:pt x="19968" y="75"/>
                  </a:cubicBezTo>
                  <a:cubicBezTo>
                    <a:pt x="20166" y="103"/>
                    <a:pt x="20360" y="138"/>
                    <a:pt x="20550" y="172"/>
                  </a:cubicBezTo>
                  <a:cubicBezTo>
                    <a:pt x="20741" y="207"/>
                    <a:pt x="20927" y="241"/>
                    <a:pt x="21101" y="287"/>
                  </a:cubicBezTo>
                  <a:cubicBezTo>
                    <a:pt x="21275" y="333"/>
                    <a:pt x="21438" y="390"/>
                    <a:pt x="21600" y="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" name="Line"/>
            <p:cNvSpPr/>
            <p:nvPr/>
          </p:nvSpPr>
          <p:spPr>
            <a:xfrm>
              <a:off x="7402046" y="2182025"/>
              <a:ext cx="181246" cy="2546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584" fill="norm" stroke="1" extrusionOk="0">
                  <a:moveTo>
                    <a:pt x="0" y="540"/>
                  </a:moveTo>
                  <a:cubicBezTo>
                    <a:pt x="502" y="450"/>
                    <a:pt x="1005" y="361"/>
                    <a:pt x="2009" y="253"/>
                  </a:cubicBezTo>
                  <a:cubicBezTo>
                    <a:pt x="3014" y="145"/>
                    <a:pt x="4521" y="20"/>
                    <a:pt x="5149" y="2"/>
                  </a:cubicBezTo>
                  <a:cubicBezTo>
                    <a:pt x="5777" y="-16"/>
                    <a:pt x="5526" y="74"/>
                    <a:pt x="5651" y="379"/>
                  </a:cubicBezTo>
                  <a:cubicBezTo>
                    <a:pt x="5777" y="684"/>
                    <a:pt x="6279" y="1204"/>
                    <a:pt x="7033" y="1769"/>
                  </a:cubicBezTo>
                  <a:cubicBezTo>
                    <a:pt x="7786" y="2334"/>
                    <a:pt x="8791" y="2944"/>
                    <a:pt x="9795" y="3590"/>
                  </a:cubicBezTo>
                  <a:cubicBezTo>
                    <a:pt x="10800" y="4236"/>
                    <a:pt x="11805" y="4918"/>
                    <a:pt x="12809" y="5608"/>
                  </a:cubicBezTo>
                  <a:cubicBezTo>
                    <a:pt x="13814" y="6299"/>
                    <a:pt x="14819" y="6999"/>
                    <a:pt x="15572" y="7653"/>
                  </a:cubicBezTo>
                  <a:cubicBezTo>
                    <a:pt x="16326" y="8308"/>
                    <a:pt x="16828" y="8918"/>
                    <a:pt x="17205" y="9600"/>
                  </a:cubicBezTo>
                  <a:cubicBezTo>
                    <a:pt x="17581" y="10282"/>
                    <a:pt x="17833" y="11035"/>
                    <a:pt x="18084" y="11789"/>
                  </a:cubicBezTo>
                  <a:cubicBezTo>
                    <a:pt x="18335" y="12542"/>
                    <a:pt x="18586" y="13296"/>
                    <a:pt x="18712" y="14049"/>
                  </a:cubicBezTo>
                  <a:cubicBezTo>
                    <a:pt x="18837" y="14803"/>
                    <a:pt x="18837" y="15556"/>
                    <a:pt x="19214" y="16274"/>
                  </a:cubicBezTo>
                  <a:cubicBezTo>
                    <a:pt x="19591" y="16991"/>
                    <a:pt x="20344" y="17673"/>
                    <a:pt x="20847" y="18301"/>
                  </a:cubicBezTo>
                  <a:cubicBezTo>
                    <a:pt x="21349" y="18929"/>
                    <a:pt x="21600" y="19503"/>
                    <a:pt x="21474" y="20041"/>
                  </a:cubicBezTo>
                  <a:cubicBezTo>
                    <a:pt x="21349" y="20579"/>
                    <a:pt x="20847" y="21082"/>
                    <a:pt x="20344" y="21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" name="Line"/>
            <p:cNvSpPr/>
            <p:nvPr/>
          </p:nvSpPr>
          <p:spPr>
            <a:xfrm>
              <a:off x="7351246" y="4341283"/>
              <a:ext cx="44958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4" y="20974"/>
                    <a:pt x="447" y="20348"/>
                    <a:pt x="747" y="19722"/>
                  </a:cubicBezTo>
                  <a:cubicBezTo>
                    <a:pt x="1047" y="19096"/>
                    <a:pt x="1424" y="18470"/>
                    <a:pt x="1780" y="17687"/>
                  </a:cubicBezTo>
                  <a:cubicBezTo>
                    <a:pt x="2136" y="16904"/>
                    <a:pt x="2471" y="15965"/>
                    <a:pt x="2807" y="15183"/>
                  </a:cubicBezTo>
                  <a:cubicBezTo>
                    <a:pt x="3142" y="14400"/>
                    <a:pt x="3478" y="13774"/>
                    <a:pt x="3839" y="13148"/>
                  </a:cubicBezTo>
                  <a:cubicBezTo>
                    <a:pt x="4200" y="12522"/>
                    <a:pt x="4586" y="11896"/>
                    <a:pt x="4983" y="11426"/>
                  </a:cubicBezTo>
                  <a:cubicBezTo>
                    <a:pt x="5380" y="10957"/>
                    <a:pt x="5786" y="10643"/>
                    <a:pt x="6158" y="10330"/>
                  </a:cubicBezTo>
                  <a:cubicBezTo>
                    <a:pt x="6529" y="10017"/>
                    <a:pt x="6864" y="9704"/>
                    <a:pt x="7210" y="9235"/>
                  </a:cubicBezTo>
                  <a:cubicBezTo>
                    <a:pt x="7556" y="8765"/>
                    <a:pt x="7912" y="8139"/>
                    <a:pt x="8268" y="7513"/>
                  </a:cubicBezTo>
                  <a:cubicBezTo>
                    <a:pt x="8624" y="6887"/>
                    <a:pt x="8980" y="6261"/>
                    <a:pt x="9346" y="5635"/>
                  </a:cubicBezTo>
                  <a:cubicBezTo>
                    <a:pt x="9712" y="5009"/>
                    <a:pt x="10088" y="4383"/>
                    <a:pt x="10459" y="3913"/>
                  </a:cubicBezTo>
                  <a:cubicBezTo>
                    <a:pt x="10831" y="3443"/>
                    <a:pt x="11197" y="3130"/>
                    <a:pt x="11573" y="2817"/>
                  </a:cubicBezTo>
                  <a:cubicBezTo>
                    <a:pt x="11949" y="2504"/>
                    <a:pt x="12336" y="2191"/>
                    <a:pt x="12712" y="1878"/>
                  </a:cubicBezTo>
                  <a:cubicBezTo>
                    <a:pt x="13088" y="1565"/>
                    <a:pt x="13454" y="1252"/>
                    <a:pt x="13815" y="1096"/>
                  </a:cubicBezTo>
                  <a:cubicBezTo>
                    <a:pt x="14176" y="939"/>
                    <a:pt x="14532" y="939"/>
                    <a:pt x="14929" y="783"/>
                  </a:cubicBezTo>
                  <a:cubicBezTo>
                    <a:pt x="15325" y="626"/>
                    <a:pt x="15763" y="313"/>
                    <a:pt x="16180" y="157"/>
                  </a:cubicBezTo>
                  <a:cubicBezTo>
                    <a:pt x="16597" y="0"/>
                    <a:pt x="16993" y="0"/>
                    <a:pt x="17375" y="0"/>
                  </a:cubicBezTo>
                  <a:cubicBezTo>
                    <a:pt x="17756" y="0"/>
                    <a:pt x="18122" y="0"/>
                    <a:pt x="18524" y="0"/>
                  </a:cubicBezTo>
                  <a:cubicBezTo>
                    <a:pt x="18925" y="0"/>
                    <a:pt x="19363" y="0"/>
                    <a:pt x="19805" y="0"/>
                  </a:cubicBezTo>
                  <a:cubicBezTo>
                    <a:pt x="20247" y="0"/>
                    <a:pt x="20695" y="0"/>
                    <a:pt x="20995" y="157"/>
                  </a:cubicBezTo>
                  <a:cubicBezTo>
                    <a:pt x="21295" y="313"/>
                    <a:pt x="21447" y="626"/>
                    <a:pt x="21600" y="9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" name="Line"/>
            <p:cNvSpPr/>
            <p:nvPr/>
          </p:nvSpPr>
          <p:spPr>
            <a:xfrm>
              <a:off x="6103717" y="1600464"/>
              <a:ext cx="110880" cy="423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479" fill="norm" stroke="1" extrusionOk="0">
                  <a:moveTo>
                    <a:pt x="20954" y="4392"/>
                  </a:moveTo>
                  <a:cubicBezTo>
                    <a:pt x="19754" y="3103"/>
                    <a:pt x="18554" y="1813"/>
                    <a:pt x="17154" y="1007"/>
                  </a:cubicBezTo>
                  <a:cubicBezTo>
                    <a:pt x="15754" y="201"/>
                    <a:pt x="14154" y="-121"/>
                    <a:pt x="11554" y="40"/>
                  </a:cubicBezTo>
                  <a:cubicBezTo>
                    <a:pt x="8954" y="201"/>
                    <a:pt x="5354" y="846"/>
                    <a:pt x="2954" y="2458"/>
                  </a:cubicBezTo>
                  <a:cubicBezTo>
                    <a:pt x="554" y="4070"/>
                    <a:pt x="-646" y="6649"/>
                    <a:pt x="354" y="9228"/>
                  </a:cubicBezTo>
                  <a:cubicBezTo>
                    <a:pt x="1354" y="11807"/>
                    <a:pt x="4554" y="14386"/>
                    <a:pt x="6554" y="16428"/>
                  </a:cubicBezTo>
                  <a:cubicBezTo>
                    <a:pt x="8554" y="18470"/>
                    <a:pt x="9354" y="19975"/>
                    <a:pt x="10154" y="2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" name="Line"/>
            <p:cNvSpPr/>
            <p:nvPr/>
          </p:nvSpPr>
          <p:spPr>
            <a:xfrm>
              <a:off x="6030446" y="1864783"/>
              <a:ext cx="1778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6615"/>
                    <a:pt x="8229" y="11631"/>
                    <a:pt x="11829" y="8031"/>
                  </a:cubicBezTo>
                  <a:cubicBezTo>
                    <a:pt x="15429" y="4431"/>
                    <a:pt x="18514" y="22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" name="Line"/>
            <p:cNvSpPr/>
            <p:nvPr/>
          </p:nvSpPr>
          <p:spPr>
            <a:xfrm>
              <a:off x="6327681" y="1651213"/>
              <a:ext cx="64716" cy="283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424" fill="norm" stroke="1" extrusionOk="0">
                  <a:moveTo>
                    <a:pt x="19213" y="784"/>
                  </a:moveTo>
                  <a:cubicBezTo>
                    <a:pt x="16426" y="304"/>
                    <a:pt x="13638" y="-176"/>
                    <a:pt x="11200" y="64"/>
                  </a:cubicBezTo>
                  <a:cubicBezTo>
                    <a:pt x="8761" y="304"/>
                    <a:pt x="6671" y="1264"/>
                    <a:pt x="4580" y="3824"/>
                  </a:cubicBezTo>
                  <a:cubicBezTo>
                    <a:pt x="2490" y="6384"/>
                    <a:pt x="400" y="10544"/>
                    <a:pt x="51" y="13504"/>
                  </a:cubicBezTo>
                  <a:cubicBezTo>
                    <a:pt x="-297" y="16464"/>
                    <a:pt x="1097" y="18224"/>
                    <a:pt x="4929" y="19344"/>
                  </a:cubicBezTo>
                  <a:cubicBezTo>
                    <a:pt x="8761" y="20464"/>
                    <a:pt x="15032" y="20944"/>
                    <a:pt x="21303" y="21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2" name="Line"/>
            <p:cNvSpPr/>
            <p:nvPr/>
          </p:nvSpPr>
          <p:spPr>
            <a:xfrm>
              <a:off x="6413817" y="1681895"/>
              <a:ext cx="188130" cy="21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192" fill="norm" stroke="1" extrusionOk="0">
                  <a:moveTo>
                    <a:pt x="15571" y="1111"/>
                  </a:moveTo>
                  <a:cubicBezTo>
                    <a:pt x="14371" y="700"/>
                    <a:pt x="13171" y="288"/>
                    <a:pt x="11971" y="83"/>
                  </a:cubicBezTo>
                  <a:cubicBezTo>
                    <a:pt x="10771" y="-123"/>
                    <a:pt x="9571" y="-123"/>
                    <a:pt x="8491" y="2243"/>
                  </a:cubicBezTo>
                  <a:cubicBezTo>
                    <a:pt x="7411" y="4608"/>
                    <a:pt x="6451" y="9340"/>
                    <a:pt x="6091" y="12734"/>
                  </a:cubicBezTo>
                  <a:cubicBezTo>
                    <a:pt x="5731" y="16128"/>
                    <a:pt x="5971" y="18186"/>
                    <a:pt x="6571" y="19523"/>
                  </a:cubicBezTo>
                  <a:cubicBezTo>
                    <a:pt x="7171" y="20860"/>
                    <a:pt x="8131" y="21477"/>
                    <a:pt x="9691" y="21066"/>
                  </a:cubicBezTo>
                  <a:cubicBezTo>
                    <a:pt x="11251" y="20654"/>
                    <a:pt x="13411" y="19214"/>
                    <a:pt x="14851" y="16643"/>
                  </a:cubicBezTo>
                  <a:cubicBezTo>
                    <a:pt x="16291" y="14071"/>
                    <a:pt x="17011" y="10368"/>
                    <a:pt x="15811" y="7591"/>
                  </a:cubicBezTo>
                  <a:cubicBezTo>
                    <a:pt x="14611" y="4814"/>
                    <a:pt x="11491" y="2963"/>
                    <a:pt x="8731" y="2448"/>
                  </a:cubicBezTo>
                  <a:cubicBezTo>
                    <a:pt x="5971" y="1934"/>
                    <a:pt x="3571" y="2757"/>
                    <a:pt x="2011" y="3683"/>
                  </a:cubicBezTo>
                  <a:cubicBezTo>
                    <a:pt x="451" y="4608"/>
                    <a:pt x="-269" y="5637"/>
                    <a:pt x="91" y="6357"/>
                  </a:cubicBezTo>
                  <a:cubicBezTo>
                    <a:pt x="451" y="7077"/>
                    <a:pt x="1891" y="7488"/>
                    <a:pt x="5611" y="7283"/>
                  </a:cubicBezTo>
                  <a:cubicBezTo>
                    <a:pt x="9331" y="7077"/>
                    <a:pt x="15331" y="6254"/>
                    <a:pt x="21331" y="5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3" name="Line"/>
            <p:cNvSpPr/>
            <p:nvPr/>
          </p:nvSpPr>
          <p:spPr>
            <a:xfrm>
              <a:off x="6620462" y="1566333"/>
              <a:ext cx="70385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600" fill="norm" stroke="1" extrusionOk="0">
                  <a:moveTo>
                    <a:pt x="5878" y="0"/>
                  </a:moveTo>
                  <a:cubicBezTo>
                    <a:pt x="3337" y="514"/>
                    <a:pt x="796" y="1029"/>
                    <a:pt x="160" y="2379"/>
                  </a:cubicBezTo>
                  <a:cubicBezTo>
                    <a:pt x="-475" y="3729"/>
                    <a:pt x="796" y="5914"/>
                    <a:pt x="3654" y="9000"/>
                  </a:cubicBezTo>
                  <a:cubicBezTo>
                    <a:pt x="6513" y="12086"/>
                    <a:pt x="10960" y="16071"/>
                    <a:pt x="14137" y="18321"/>
                  </a:cubicBezTo>
                  <a:cubicBezTo>
                    <a:pt x="17313" y="20571"/>
                    <a:pt x="19219" y="21086"/>
                    <a:pt x="211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4" name="Line"/>
            <p:cNvSpPr/>
            <p:nvPr/>
          </p:nvSpPr>
          <p:spPr>
            <a:xfrm>
              <a:off x="6728946" y="1674283"/>
              <a:ext cx="381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3812"/>
                    <a:pt x="4800" y="7624"/>
                    <a:pt x="8400" y="11224"/>
                  </a:cubicBezTo>
                  <a:cubicBezTo>
                    <a:pt x="12000" y="14824"/>
                    <a:pt x="16800" y="1821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5" name="Line"/>
            <p:cNvSpPr/>
            <p:nvPr/>
          </p:nvSpPr>
          <p:spPr>
            <a:xfrm>
              <a:off x="6724713" y="1625371"/>
              <a:ext cx="101212" cy="308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403" fill="norm" stroke="1" extrusionOk="0">
                  <a:moveTo>
                    <a:pt x="882" y="6922"/>
                  </a:moveTo>
                  <a:cubicBezTo>
                    <a:pt x="441" y="5306"/>
                    <a:pt x="0" y="3689"/>
                    <a:pt x="0" y="2514"/>
                  </a:cubicBezTo>
                  <a:cubicBezTo>
                    <a:pt x="0" y="1338"/>
                    <a:pt x="441" y="604"/>
                    <a:pt x="1763" y="236"/>
                  </a:cubicBezTo>
                  <a:cubicBezTo>
                    <a:pt x="3086" y="-131"/>
                    <a:pt x="5290" y="-131"/>
                    <a:pt x="8155" y="677"/>
                  </a:cubicBezTo>
                  <a:cubicBezTo>
                    <a:pt x="11020" y="1485"/>
                    <a:pt x="14547" y="3102"/>
                    <a:pt x="17192" y="5747"/>
                  </a:cubicBezTo>
                  <a:cubicBezTo>
                    <a:pt x="19837" y="8391"/>
                    <a:pt x="21600" y="12065"/>
                    <a:pt x="20939" y="14710"/>
                  </a:cubicBezTo>
                  <a:cubicBezTo>
                    <a:pt x="20278" y="17355"/>
                    <a:pt x="17192" y="18971"/>
                    <a:pt x="14767" y="20000"/>
                  </a:cubicBezTo>
                  <a:cubicBezTo>
                    <a:pt x="12343" y="21028"/>
                    <a:pt x="10580" y="21469"/>
                    <a:pt x="9037" y="21396"/>
                  </a:cubicBezTo>
                  <a:cubicBezTo>
                    <a:pt x="7494" y="21322"/>
                    <a:pt x="6171" y="20734"/>
                    <a:pt x="6171" y="19706"/>
                  </a:cubicBezTo>
                  <a:cubicBezTo>
                    <a:pt x="6171" y="18677"/>
                    <a:pt x="7494" y="17208"/>
                    <a:pt x="8816" y="15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6" name="Line"/>
            <p:cNvSpPr/>
            <p:nvPr/>
          </p:nvSpPr>
          <p:spPr>
            <a:xfrm>
              <a:off x="6855946" y="1547283"/>
              <a:ext cx="116258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4469" y="0"/>
                  </a:moveTo>
                  <a:cubicBezTo>
                    <a:pt x="9683" y="1912"/>
                    <a:pt x="14897" y="3825"/>
                    <a:pt x="17876" y="6019"/>
                  </a:cubicBezTo>
                  <a:cubicBezTo>
                    <a:pt x="20855" y="8213"/>
                    <a:pt x="21600" y="10687"/>
                    <a:pt x="18248" y="13331"/>
                  </a:cubicBezTo>
                  <a:cubicBezTo>
                    <a:pt x="14897" y="15975"/>
                    <a:pt x="7448" y="187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7" name="Line"/>
            <p:cNvSpPr/>
            <p:nvPr/>
          </p:nvSpPr>
          <p:spPr>
            <a:xfrm>
              <a:off x="8943089" y="4370516"/>
              <a:ext cx="136505" cy="127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0956" fill="norm" stroke="1" extrusionOk="0">
                  <a:moveTo>
                    <a:pt x="12879" y="5641"/>
                  </a:moveTo>
                  <a:cubicBezTo>
                    <a:pt x="12557" y="3899"/>
                    <a:pt x="12234" y="2157"/>
                    <a:pt x="11267" y="1112"/>
                  </a:cubicBezTo>
                  <a:cubicBezTo>
                    <a:pt x="10300" y="66"/>
                    <a:pt x="8688" y="-282"/>
                    <a:pt x="7398" y="241"/>
                  </a:cubicBezTo>
                  <a:cubicBezTo>
                    <a:pt x="6109" y="763"/>
                    <a:pt x="5142" y="2157"/>
                    <a:pt x="4336" y="4595"/>
                  </a:cubicBezTo>
                  <a:cubicBezTo>
                    <a:pt x="3530" y="7034"/>
                    <a:pt x="2885" y="10518"/>
                    <a:pt x="3852" y="13479"/>
                  </a:cubicBezTo>
                  <a:cubicBezTo>
                    <a:pt x="4819" y="16441"/>
                    <a:pt x="7398" y="18879"/>
                    <a:pt x="9494" y="20099"/>
                  </a:cubicBezTo>
                  <a:cubicBezTo>
                    <a:pt x="11589" y="21318"/>
                    <a:pt x="13201" y="21318"/>
                    <a:pt x="14813" y="19576"/>
                  </a:cubicBezTo>
                  <a:cubicBezTo>
                    <a:pt x="16425" y="17834"/>
                    <a:pt x="18037" y="14350"/>
                    <a:pt x="18843" y="11737"/>
                  </a:cubicBezTo>
                  <a:cubicBezTo>
                    <a:pt x="19649" y="9124"/>
                    <a:pt x="19649" y="7383"/>
                    <a:pt x="17392" y="6163"/>
                  </a:cubicBezTo>
                  <a:cubicBezTo>
                    <a:pt x="15136" y="4944"/>
                    <a:pt x="10622" y="4247"/>
                    <a:pt x="7882" y="4595"/>
                  </a:cubicBezTo>
                  <a:cubicBezTo>
                    <a:pt x="5142" y="4944"/>
                    <a:pt x="4174" y="6337"/>
                    <a:pt x="4013" y="7905"/>
                  </a:cubicBezTo>
                  <a:cubicBezTo>
                    <a:pt x="3852" y="9473"/>
                    <a:pt x="4497" y="11215"/>
                    <a:pt x="5786" y="12260"/>
                  </a:cubicBezTo>
                  <a:cubicBezTo>
                    <a:pt x="7076" y="13305"/>
                    <a:pt x="9010" y="13653"/>
                    <a:pt x="11589" y="13131"/>
                  </a:cubicBezTo>
                  <a:cubicBezTo>
                    <a:pt x="14168" y="12608"/>
                    <a:pt x="17392" y="11215"/>
                    <a:pt x="19165" y="9647"/>
                  </a:cubicBezTo>
                  <a:cubicBezTo>
                    <a:pt x="20939" y="8079"/>
                    <a:pt x="21261" y="6337"/>
                    <a:pt x="20133" y="4770"/>
                  </a:cubicBezTo>
                  <a:cubicBezTo>
                    <a:pt x="19004" y="3202"/>
                    <a:pt x="16425" y="1808"/>
                    <a:pt x="13524" y="1808"/>
                  </a:cubicBezTo>
                  <a:cubicBezTo>
                    <a:pt x="10622" y="1808"/>
                    <a:pt x="7398" y="3202"/>
                    <a:pt x="5464" y="4770"/>
                  </a:cubicBezTo>
                  <a:cubicBezTo>
                    <a:pt x="3530" y="6337"/>
                    <a:pt x="2885" y="8079"/>
                    <a:pt x="2562" y="9821"/>
                  </a:cubicBezTo>
                  <a:cubicBezTo>
                    <a:pt x="2240" y="11563"/>
                    <a:pt x="2240" y="13305"/>
                    <a:pt x="4013" y="14524"/>
                  </a:cubicBezTo>
                  <a:cubicBezTo>
                    <a:pt x="5786" y="15744"/>
                    <a:pt x="9333" y="16441"/>
                    <a:pt x="12234" y="15395"/>
                  </a:cubicBezTo>
                  <a:cubicBezTo>
                    <a:pt x="15136" y="14350"/>
                    <a:pt x="17392" y="11563"/>
                    <a:pt x="18521" y="9299"/>
                  </a:cubicBezTo>
                  <a:cubicBezTo>
                    <a:pt x="19649" y="7034"/>
                    <a:pt x="19649" y="5292"/>
                    <a:pt x="18682" y="4421"/>
                  </a:cubicBezTo>
                  <a:cubicBezTo>
                    <a:pt x="17715" y="3550"/>
                    <a:pt x="15780" y="3550"/>
                    <a:pt x="13201" y="4421"/>
                  </a:cubicBezTo>
                  <a:cubicBezTo>
                    <a:pt x="10622" y="5292"/>
                    <a:pt x="7398" y="7034"/>
                    <a:pt x="5142" y="8776"/>
                  </a:cubicBezTo>
                  <a:cubicBezTo>
                    <a:pt x="2885" y="10518"/>
                    <a:pt x="1595" y="12260"/>
                    <a:pt x="789" y="14002"/>
                  </a:cubicBezTo>
                  <a:cubicBezTo>
                    <a:pt x="-17" y="15744"/>
                    <a:pt x="-339" y="17486"/>
                    <a:pt x="467" y="18705"/>
                  </a:cubicBezTo>
                  <a:cubicBezTo>
                    <a:pt x="1273" y="19924"/>
                    <a:pt x="3207" y="20621"/>
                    <a:pt x="5625" y="19402"/>
                  </a:cubicBezTo>
                  <a:cubicBezTo>
                    <a:pt x="8043" y="18183"/>
                    <a:pt x="10945" y="15047"/>
                    <a:pt x="12557" y="12608"/>
                  </a:cubicBezTo>
                  <a:cubicBezTo>
                    <a:pt x="14168" y="10170"/>
                    <a:pt x="14491" y="8428"/>
                    <a:pt x="14491" y="6686"/>
                  </a:cubicBezTo>
                  <a:cubicBezTo>
                    <a:pt x="14491" y="4944"/>
                    <a:pt x="14168" y="3202"/>
                    <a:pt x="13201" y="2331"/>
                  </a:cubicBezTo>
                  <a:cubicBezTo>
                    <a:pt x="12234" y="1460"/>
                    <a:pt x="10622" y="1460"/>
                    <a:pt x="9333" y="2157"/>
                  </a:cubicBezTo>
                  <a:cubicBezTo>
                    <a:pt x="8043" y="2853"/>
                    <a:pt x="7076" y="4247"/>
                    <a:pt x="6431" y="5989"/>
                  </a:cubicBezTo>
                  <a:cubicBezTo>
                    <a:pt x="5786" y="7731"/>
                    <a:pt x="5464" y="9821"/>
                    <a:pt x="5303" y="11912"/>
                  </a:cubicBezTo>
                  <a:cubicBezTo>
                    <a:pt x="5142" y="14002"/>
                    <a:pt x="5142" y="16092"/>
                    <a:pt x="6109" y="17312"/>
                  </a:cubicBezTo>
                  <a:cubicBezTo>
                    <a:pt x="7076" y="18531"/>
                    <a:pt x="9010" y="18879"/>
                    <a:pt x="11267" y="17312"/>
                  </a:cubicBezTo>
                  <a:cubicBezTo>
                    <a:pt x="13524" y="15744"/>
                    <a:pt x="16103" y="12260"/>
                    <a:pt x="17554" y="9647"/>
                  </a:cubicBezTo>
                  <a:cubicBezTo>
                    <a:pt x="19004" y="7034"/>
                    <a:pt x="19327" y="5292"/>
                    <a:pt x="18682" y="4421"/>
                  </a:cubicBezTo>
                  <a:cubicBezTo>
                    <a:pt x="18037" y="3550"/>
                    <a:pt x="16425" y="3550"/>
                    <a:pt x="14974" y="4247"/>
                  </a:cubicBezTo>
                  <a:cubicBezTo>
                    <a:pt x="13524" y="4944"/>
                    <a:pt x="12234" y="6337"/>
                    <a:pt x="11751" y="5815"/>
                  </a:cubicBezTo>
                  <a:cubicBezTo>
                    <a:pt x="11267" y="5292"/>
                    <a:pt x="11589" y="2853"/>
                    <a:pt x="10945" y="2331"/>
                  </a:cubicBezTo>
                  <a:cubicBezTo>
                    <a:pt x="10300" y="1808"/>
                    <a:pt x="8688" y="3202"/>
                    <a:pt x="7237" y="4595"/>
                  </a:cubicBezTo>
                  <a:cubicBezTo>
                    <a:pt x="5786" y="5989"/>
                    <a:pt x="4497" y="7383"/>
                    <a:pt x="3691" y="8950"/>
                  </a:cubicBezTo>
                  <a:cubicBezTo>
                    <a:pt x="2885" y="10518"/>
                    <a:pt x="2562" y="12260"/>
                    <a:pt x="3207" y="13131"/>
                  </a:cubicBezTo>
                  <a:cubicBezTo>
                    <a:pt x="3852" y="14002"/>
                    <a:pt x="5464" y="14002"/>
                    <a:pt x="8204" y="12783"/>
                  </a:cubicBezTo>
                  <a:cubicBezTo>
                    <a:pt x="10945" y="11563"/>
                    <a:pt x="14813" y="9124"/>
                    <a:pt x="16748" y="7034"/>
                  </a:cubicBezTo>
                  <a:cubicBezTo>
                    <a:pt x="18682" y="4944"/>
                    <a:pt x="18682" y="3202"/>
                    <a:pt x="18198" y="3028"/>
                  </a:cubicBezTo>
                  <a:cubicBezTo>
                    <a:pt x="17715" y="2853"/>
                    <a:pt x="16748" y="4247"/>
                    <a:pt x="15780" y="5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8" name="Line"/>
            <p:cNvSpPr/>
            <p:nvPr/>
          </p:nvSpPr>
          <p:spPr>
            <a:xfrm>
              <a:off x="9029763" y="4699968"/>
              <a:ext cx="270934" cy="345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6" fill="norm" stroke="1" extrusionOk="0">
                  <a:moveTo>
                    <a:pt x="844" y="6485"/>
                  </a:moveTo>
                  <a:cubicBezTo>
                    <a:pt x="1012" y="10020"/>
                    <a:pt x="1181" y="13555"/>
                    <a:pt x="1266" y="15649"/>
                  </a:cubicBezTo>
                  <a:cubicBezTo>
                    <a:pt x="1350" y="17744"/>
                    <a:pt x="1350" y="18398"/>
                    <a:pt x="1181" y="19249"/>
                  </a:cubicBezTo>
                  <a:cubicBezTo>
                    <a:pt x="1012" y="20100"/>
                    <a:pt x="675" y="21147"/>
                    <a:pt x="506" y="21344"/>
                  </a:cubicBezTo>
                  <a:cubicBezTo>
                    <a:pt x="337" y="21540"/>
                    <a:pt x="337" y="20885"/>
                    <a:pt x="253" y="18398"/>
                  </a:cubicBezTo>
                  <a:cubicBezTo>
                    <a:pt x="169" y="15911"/>
                    <a:pt x="0" y="11591"/>
                    <a:pt x="0" y="8776"/>
                  </a:cubicBezTo>
                  <a:cubicBezTo>
                    <a:pt x="0" y="5962"/>
                    <a:pt x="169" y="4653"/>
                    <a:pt x="506" y="3540"/>
                  </a:cubicBezTo>
                  <a:cubicBezTo>
                    <a:pt x="844" y="2427"/>
                    <a:pt x="1350" y="1511"/>
                    <a:pt x="1856" y="1445"/>
                  </a:cubicBezTo>
                  <a:cubicBezTo>
                    <a:pt x="2362" y="1380"/>
                    <a:pt x="2869" y="2165"/>
                    <a:pt x="3459" y="3278"/>
                  </a:cubicBezTo>
                  <a:cubicBezTo>
                    <a:pt x="4050" y="4391"/>
                    <a:pt x="4725" y="5831"/>
                    <a:pt x="5400" y="6747"/>
                  </a:cubicBezTo>
                  <a:cubicBezTo>
                    <a:pt x="6075" y="7664"/>
                    <a:pt x="6750" y="8056"/>
                    <a:pt x="7509" y="8187"/>
                  </a:cubicBezTo>
                  <a:cubicBezTo>
                    <a:pt x="8269" y="8318"/>
                    <a:pt x="9112" y="8187"/>
                    <a:pt x="10294" y="7271"/>
                  </a:cubicBezTo>
                  <a:cubicBezTo>
                    <a:pt x="11475" y="6355"/>
                    <a:pt x="12994" y="4653"/>
                    <a:pt x="13922" y="3475"/>
                  </a:cubicBezTo>
                  <a:cubicBezTo>
                    <a:pt x="14850" y="2296"/>
                    <a:pt x="15187" y="1642"/>
                    <a:pt x="15694" y="1053"/>
                  </a:cubicBezTo>
                  <a:cubicBezTo>
                    <a:pt x="16200" y="464"/>
                    <a:pt x="16875" y="-60"/>
                    <a:pt x="17381" y="5"/>
                  </a:cubicBezTo>
                  <a:cubicBezTo>
                    <a:pt x="17887" y="71"/>
                    <a:pt x="18225" y="725"/>
                    <a:pt x="18478" y="2755"/>
                  </a:cubicBezTo>
                  <a:cubicBezTo>
                    <a:pt x="18731" y="4784"/>
                    <a:pt x="18900" y="8187"/>
                    <a:pt x="19069" y="10609"/>
                  </a:cubicBezTo>
                  <a:cubicBezTo>
                    <a:pt x="19237" y="13031"/>
                    <a:pt x="19406" y="14471"/>
                    <a:pt x="19828" y="15453"/>
                  </a:cubicBezTo>
                  <a:cubicBezTo>
                    <a:pt x="20250" y="16435"/>
                    <a:pt x="20925" y="16958"/>
                    <a:pt x="21600" y="17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9" name="Line"/>
            <p:cNvSpPr/>
            <p:nvPr/>
          </p:nvSpPr>
          <p:spPr>
            <a:xfrm>
              <a:off x="8989546" y="2447770"/>
              <a:ext cx="3441701" cy="1963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0" fill="norm" stroke="1" extrusionOk="0">
                  <a:moveTo>
                    <a:pt x="0" y="21590"/>
                  </a:moveTo>
                  <a:cubicBezTo>
                    <a:pt x="80" y="21404"/>
                    <a:pt x="159" y="21218"/>
                    <a:pt x="279" y="20857"/>
                  </a:cubicBezTo>
                  <a:cubicBezTo>
                    <a:pt x="399" y="20496"/>
                    <a:pt x="558" y="19961"/>
                    <a:pt x="671" y="19414"/>
                  </a:cubicBezTo>
                  <a:cubicBezTo>
                    <a:pt x="784" y="18867"/>
                    <a:pt x="850" y="18308"/>
                    <a:pt x="923" y="17749"/>
                  </a:cubicBezTo>
                  <a:cubicBezTo>
                    <a:pt x="996" y="17191"/>
                    <a:pt x="1076" y="16632"/>
                    <a:pt x="1242" y="15981"/>
                  </a:cubicBezTo>
                  <a:cubicBezTo>
                    <a:pt x="1408" y="15329"/>
                    <a:pt x="1661" y="14584"/>
                    <a:pt x="1906" y="13967"/>
                  </a:cubicBezTo>
                  <a:cubicBezTo>
                    <a:pt x="2152" y="13350"/>
                    <a:pt x="2391" y="12862"/>
                    <a:pt x="2644" y="12326"/>
                  </a:cubicBezTo>
                  <a:cubicBezTo>
                    <a:pt x="2896" y="11791"/>
                    <a:pt x="3162" y="11209"/>
                    <a:pt x="3427" y="10697"/>
                  </a:cubicBezTo>
                  <a:cubicBezTo>
                    <a:pt x="3693" y="10185"/>
                    <a:pt x="3959" y="9743"/>
                    <a:pt x="4198" y="9452"/>
                  </a:cubicBezTo>
                  <a:cubicBezTo>
                    <a:pt x="4437" y="9161"/>
                    <a:pt x="4649" y="9021"/>
                    <a:pt x="4889" y="8986"/>
                  </a:cubicBezTo>
                  <a:cubicBezTo>
                    <a:pt x="5128" y="8951"/>
                    <a:pt x="5393" y="9021"/>
                    <a:pt x="5686" y="9149"/>
                  </a:cubicBezTo>
                  <a:cubicBezTo>
                    <a:pt x="5978" y="9277"/>
                    <a:pt x="6297" y="9463"/>
                    <a:pt x="6609" y="9510"/>
                  </a:cubicBezTo>
                  <a:cubicBezTo>
                    <a:pt x="6921" y="9556"/>
                    <a:pt x="7227" y="9463"/>
                    <a:pt x="7539" y="9312"/>
                  </a:cubicBezTo>
                  <a:cubicBezTo>
                    <a:pt x="7851" y="9161"/>
                    <a:pt x="8170" y="8951"/>
                    <a:pt x="8495" y="8742"/>
                  </a:cubicBezTo>
                  <a:cubicBezTo>
                    <a:pt x="8821" y="8532"/>
                    <a:pt x="9153" y="8323"/>
                    <a:pt x="9505" y="8090"/>
                  </a:cubicBezTo>
                  <a:cubicBezTo>
                    <a:pt x="9857" y="7857"/>
                    <a:pt x="10229" y="7601"/>
                    <a:pt x="10561" y="7310"/>
                  </a:cubicBezTo>
                  <a:cubicBezTo>
                    <a:pt x="10893" y="7019"/>
                    <a:pt x="11185" y="6693"/>
                    <a:pt x="11471" y="6321"/>
                  </a:cubicBezTo>
                  <a:cubicBezTo>
                    <a:pt x="11756" y="5949"/>
                    <a:pt x="12035" y="5530"/>
                    <a:pt x="12321" y="5134"/>
                  </a:cubicBezTo>
                  <a:cubicBezTo>
                    <a:pt x="12607" y="4738"/>
                    <a:pt x="12899" y="4366"/>
                    <a:pt x="13131" y="4075"/>
                  </a:cubicBezTo>
                  <a:cubicBezTo>
                    <a:pt x="13364" y="3784"/>
                    <a:pt x="13537" y="3574"/>
                    <a:pt x="13729" y="3400"/>
                  </a:cubicBezTo>
                  <a:cubicBezTo>
                    <a:pt x="13922" y="3225"/>
                    <a:pt x="14134" y="3086"/>
                    <a:pt x="14360" y="2911"/>
                  </a:cubicBezTo>
                  <a:cubicBezTo>
                    <a:pt x="14586" y="2737"/>
                    <a:pt x="14825" y="2527"/>
                    <a:pt x="15051" y="2248"/>
                  </a:cubicBezTo>
                  <a:cubicBezTo>
                    <a:pt x="15277" y="1968"/>
                    <a:pt x="15489" y="1619"/>
                    <a:pt x="15649" y="1375"/>
                  </a:cubicBezTo>
                  <a:cubicBezTo>
                    <a:pt x="15808" y="1131"/>
                    <a:pt x="15914" y="991"/>
                    <a:pt x="16074" y="793"/>
                  </a:cubicBezTo>
                  <a:cubicBezTo>
                    <a:pt x="16233" y="595"/>
                    <a:pt x="16446" y="339"/>
                    <a:pt x="16665" y="188"/>
                  </a:cubicBezTo>
                  <a:cubicBezTo>
                    <a:pt x="16884" y="37"/>
                    <a:pt x="17110" y="-10"/>
                    <a:pt x="17289" y="2"/>
                  </a:cubicBezTo>
                  <a:cubicBezTo>
                    <a:pt x="17469" y="13"/>
                    <a:pt x="17601" y="83"/>
                    <a:pt x="17787" y="258"/>
                  </a:cubicBezTo>
                  <a:cubicBezTo>
                    <a:pt x="17973" y="432"/>
                    <a:pt x="18213" y="712"/>
                    <a:pt x="18372" y="1026"/>
                  </a:cubicBezTo>
                  <a:cubicBezTo>
                    <a:pt x="18531" y="1340"/>
                    <a:pt x="18611" y="1689"/>
                    <a:pt x="18664" y="2131"/>
                  </a:cubicBezTo>
                  <a:cubicBezTo>
                    <a:pt x="18717" y="2574"/>
                    <a:pt x="18744" y="3109"/>
                    <a:pt x="18764" y="3691"/>
                  </a:cubicBezTo>
                  <a:cubicBezTo>
                    <a:pt x="18784" y="4273"/>
                    <a:pt x="18797" y="4901"/>
                    <a:pt x="18837" y="5437"/>
                  </a:cubicBezTo>
                  <a:cubicBezTo>
                    <a:pt x="18877" y="5972"/>
                    <a:pt x="18943" y="6414"/>
                    <a:pt x="19023" y="6798"/>
                  </a:cubicBezTo>
                  <a:cubicBezTo>
                    <a:pt x="19103" y="7182"/>
                    <a:pt x="19196" y="7508"/>
                    <a:pt x="19235" y="7950"/>
                  </a:cubicBezTo>
                  <a:cubicBezTo>
                    <a:pt x="19275" y="8393"/>
                    <a:pt x="19262" y="8951"/>
                    <a:pt x="19269" y="9405"/>
                  </a:cubicBezTo>
                  <a:cubicBezTo>
                    <a:pt x="19275" y="9859"/>
                    <a:pt x="19302" y="10208"/>
                    <a:pt x="19368" y="10581"/>
                  </a:cubicBezTo>
                  <a:cubicBezTo>
                    <a:pt x="19435" y="10953"/>
                    <a:pt x="19541" y="11349"/>
                    <a:pt x="19601" y="11733"/>
                  </a:cubicBezTo>
                  <a:cubicBezTo>
                    <a:pt x="19661" y="12117"/>
                    <a:pt x="19674" y="12489"/>
                    <a:pt x="19654" y="12850"/>
                  </a:cubicBezTo>
                  <a:cubicBezTo>
                    <a:pt x="19634" y="13211"/>
                    <a:pt x="19581" y="13560"/>
                    <a:pt x="19568" y="13851"/>
                  </a:cubicBezTo>
                  <a:cubicBezTo>
                    <a:pt x="19554" y="14142"/>
                    <a:pt x="19581" y="14374"/>
                    <a:pt x="19661" y="14642"/>
                  </a:cubicBezTo>
                  <a:cubicBezTo>
                    <a:pt x="19740" y="14910"/>
                    <a:pt x="19873" y="15212"/>
                    <a:pt x="19986" y="15527"/>
                  </a:cubicBezTo>
                  <a:cubicBezTo>
                    <a:pt x="20099" y="15841"/>
                    <a:pt x="20192" y="16167"/>
                    <a:pt x="20285" y="16434"/>
                  </a:cubicBezTo>
                  <a:cubicBezTo>
                    <a:pt x="20378" y="16702"/>
                    <a:pt x="20471" y="16912"/>
                    <a:pt x="20577" y="17237"/>
                  </a:cubicBezTo>
                  <a:cubicBezTo>
                    <a:pt x="20683" y="17563"/>
                    <a:pt x="20803" y="18006"/>
                    <a:pt x="20923" y="18366"/>
                  </a:cubicBezTo>
                  <a:cubicBezTo>
                    <a:pt x="21042" y="18727"/>
                    <a:pt x="21162" y="19006"/>
                    <a:pt x="21275" y="19251"/>
                  </a:cubicBezTo>
                  <a:cubicBezTo>
                    <a:pt x="21387" y="19495"/>
                    <a:pt x="21494" y="19705"/>
                    <a:pt x="21600" y="19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0" name="Line"/>
            <p:cNvSpPr/>
            <p:nvPr/>
          </p:nvSpPr>
          <p:spPr>
            <a:xfrm>
              <a:off x="11788156" y="4353983"/>
              <a:ext cx="65241" cy="18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5" h="21118" fill="norm" stroke="1" extrusionOk="0">
                  <a:moveTo>
                    <a:pt x="4605" y="0"/>
                  </a:moveTo>
                  <a:cubicBezTo>
                    <a:pt x="1905" y="7200"/>
                    <a:pt x="-795" y="14400"/>
                    <a:pt x="217" y="18000"/>
                  </a:cubicBezTo>
                  <a:cubicBezTo>
                    <a:pt x="1230" y="21600"/>
                    <a:pt x="5955" y="21600"/>
                    <a:pt x="10005" y="20400"/>
                  </a:cubicBezTo>
                  <a:cubicBezTo>
                    <a:pt x="14055" y="19200"/>
                    <a:pt x="17430" y="16800"/>
                    <a:pt x="20805" y="14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1" name="Line"/>
            <p:cNvSpPr/>
            <p:nvPr/>
          </p:nvSpPr>
          <p:spPr>
            <a:xfrm>
              <a:off x="10887678" y="1891889"/>
              <a:ext cx="216419" cy="520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401" fill="norm" stroke="1" extrusionOk="0">
                  <a:moveTo>
                    <a:pt x="13758" y="6201"/>
                  </a:moveTo>
                  <a:cubicBezTo>
                    <a:pt x="14381" y="4720"/>
                    <a:pt x="15004" y="3240"/>
                    <a:pt x="15316" y="2282"/>
                  </a:cubicBezTo>
                  <a:cubicBezTo>
                    <a:pt x="15627" y="1324"/>
                    <a:pt x="15627" y="888"/>
                    <a:pt x="15108" y="540"/>
                  </a:cubicBezTo>
                  <a:cubicBezTo>
                    <a:pt x="14589" y="191"/>
                    <a:pt x="13550" y="-70"/>
                    <a:pt x="12720" y="17"/>
                  </a:cubicBezTo>
                  <a:cubicBezTo>
                    <a:pt x="11889" y="104"/>
                    <a:pt x="11266" y="540"/>
                    <a:pt x="10643" y="2195"/>
                  </a:cubicBezTo>
                  <a:cubicBezTo>
                    <a:pt x="10020" y="3849"/>
                    <a:pt x="9397" y="6724"/>
                    <a:pt x="9500" y="9119"/>
                  </a:cubicBezTo>
                  <a:cubicBezTo>
                    <a:pt x="9604" y="11514"/>
                    <a:pt x="10435" y="13430"/>
                    <a:pt x="11162" y="15128"/>
                  </a:cubicBezTo>
                  <a:cubicBezTo>
                    <a:pt x="11889" y="16827"/>
                    <a:pt x="12512" y="18307"/>
                    <a:pt x="12823" y="19396"/>
                  </a:cubicBezTo>
                  <a:cubicBezTo>
                    <a:pt x="13135" y="20485"/>
                    <a:pt x="13135" y="21182"/>
                    <a:pt x="12720" y="21356"/>
                  </a:cubicBezTo>
                  <a:cubicBezTo>
                    <a:pt x="12304" y="21530"/>
                    <a:pt x="11473" y="21182"/>
                    <a:pt x="10331" y="20703"/>
                  </a:cubicBezTo>
                  <a:cubicBezTo>
                    <a:pt x="9189" y="20224"/>
                    <a:pt x="7735" y="19614"/>
                    <a:pt x="6489" y="19222"/>
                  </a:cubicBezTo>
                  <a:cubicBezTo>
                    <a:pt x="5243" y="18830"/>
                    <a:pt x="4204" y="18656"/>
                    <a:pt x="3166" y="18569"/>
                  </a:cubicBezTo>
                  <a:cubicBezTo>
                    <a:pt x="2127" y="18482"/>
                    <a:pt x="1089" y="18482"/>
                    <a:pt x="466" y="18264"/>
                  </a:cubicBezTo>
                  <a:cubicBezTo>
                    <a:pt x="-157" y="18046"/>
                    <a:pt x="-365" y="17611"/>
                    <a:pt x="1193" y="17088"/>
                  </a:cubicBezTo>
                  <a:cubicBezTo>
                    <a:pt x="2750" y="16565"/>
                    <a:pt x="6073" y="15956"/>
                    <a:pt x="9708" y="15259"/>
                  </a:cubicBezTo>
                  <a:cubicBezTo>
                    <a:pt x="13343" y="14562"/>
                    <a:pt x="17289" y="13778"/>
                    <a:pt x="21235" y="129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2" name="Line"/>
            <p:cNvSpPr/>
            <p:nvPr/>
          </p:nvSpPr>
          <p:spPr>
            <a:xfrm>
              <a:off x="11151633" y="1979083"/>
              <a:ext cx="117564" cy="340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313" fill="norm" stroke="1" extrusionOk="0">
                  <a:moveTo>
                    <a:pt x="21423" y="0"/>
                  </a:moveTo>
                  <a:cubicBezTo>
                    <a:pt x="19109" y="0"/>
                    <a:pt x="16794" y="0"/>
                    <a:pt x="13902" y="795"/>
                  </a:cubicBezTo>
                  <a:cubicBezTo>
                    <a:pt x="11009" y="1590"/>
                    <a:pt x="7537" y="3180"/>
                    <a:pt x="4837" y="5698"/>
                  </a:cubicBezTo>
                  <a:cubicBezTo>
                    <a:pt x="2137" y="8216"/>
                    <a:pt x="209" y="11661"/>
                    <a:pt x="16" y="14510"/>
                  </a:cubicBezTo>
                  <a:cubicBezTo>
                    <a:pt x="-177" y="17360"/>
                    <a:pt x="1366" y="19612"/>
                    <a:pt x="4259" y="20606"/>
                  </a:cubicBezTo>
                  <a:cubicBezTo>
                    <a:pt x="7152" y="21600"/>
                    <a:pt x="11394" y="21335"/>
                    <a:pt x="15637" y="21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3" name="Line"/>
            <p:cNvSpPr/>
            <p:nvPr/>
          </p:nvSpPr>
          <p:spPr>
            <a:xfrm>
              <a:off x="11260025" y="1934273"/>
              <a:ext cx="174272" cy="338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177" fill="norm" stroke="1" extrusionOk="0">
                  <a:moveTo>
                    <a:pt x="17522" y="5588"/>
                  </a:moveTo>
                  <a:cubicBezTo>
                    <a:pt x="16481" y="5190"/>
                    <a:pt x="15440" y="4793"/>
                    <a:pt x="14139" y="4660"/>
                  </a:cubicBezTo>
                  <a:cubicBezTo>
                    <a:pt x="12838" y="4528"/>
                    <a:pt x="11277" y="4660"/>
                    <a:pt x="8934" y="6184"/>
                  </a:cubicBezTo>
                  <a:cubicBezTo>
                    <a:pt x="6592" y="7708"/>
                    <a:pt x="3469" y="10623"/>
                    <a:pt x="1778" y="13009"/>
                  </a:cubicBezTo>
                  <a:cubicBezTo>
                    <a:pt x="86" y="15394"/>
                    <a:pt x="-174" y="17249"/>
                    <a:pt x="86" y="18508"/>
                  </a:cubicBezTo>
                  <a:cubicBezTo>
                    <a:pt x="346" y="19767"/>
                    <a:pt x="1127" y="20429"/>
                    <a:pt x="2168" y="20827"/>
                  </a:cubicBezTo>
                  <a:cubicBezTo>
                    <a:pt x="3209" y="21224"/>
                    <a:pt x="4510" y="21357"/>
                    <a:pt x="6853" y="20827"/>
                  </a:cubicBezTo>
                  <a:cubicBezTo>
                    <a:pt x="9195" y="20297"/>
                    <a:pt x="12578" y="19104"/>
                    <a:pt x="15180" y="16851"/>
                  </a:cubicBezTo>
                  <a:cubicBezTo>
                    <a:pt x="17783" y="14599"/>
                    <a:pt x="19604" y="11286"/>
                    <a:pt x="19734" y="8304"/>
                  </a:cubicBezTo>
                  <a:cubicBezTo>
                    <a:pt x="19865" y="5323"/>
                    <a:pt x="18303" y="2672"/>
                    <a:pt x="15961" y="1281"/>
                  </a:cubicBezTo>
                  <a:cubicBezTo>
                    <a:pt x="13619" y="-110"/>
                    <a:pt x="10496" y="-243"/>
                    <a:pt x="7763" y="287"/>
                  </a:cubicBezTo>
                  <a:cubicBezTo>
                    <a:pt x="5031" y="817"/>
                    <a:pt x="2689" y="2010"/>
                    <a:pt x="1518" y="2937"/>
                  </a:cubicBezTo>
                  <a:cubicBezTo>
                    <a:pt x="346" y="3865"/>
                    <a:pt x="346" y="4528"/>
                    <a:pt x="477" y="5190"/>
                  </a:cubicBezTo>
                  <a:cubicBezTo>
                    <a:pt x="607" y="5853"/>
                    <a:pt x="867" y="6515"/>
                    <a:pt x="1778" y="6913"/>
                  </a:cubicBezTo>
                  <a:cubicBezTo>
                    <a:pt x="2689" y="7310"/>
                    <a:pt x="4250" y="7443"/>
                    <a:pt x="7633" y="7244"/>
                  </a:cubicBezTo>
                  <a:cubicBezTo>
                    <a:pt x="11016" y="7045"/>
                    <a:pt x="16221" y="6515"/>
                    <a:pt x="21426" y="5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4" name="Line"/>
            <p:cNvSpPr/>
            <p:nvPr/>
          </p:nvSpPr>
          <p:spPr>
            <a:xfrm>
              <a:off x="11530397" y="1731433"/>
              <a:ext cx="75350" cy="610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545" fill="norm" stroke="1" extrusionOk="0">
                  <a:moveTo>
                    <a:pt x="10559" y="0"/>
                  </a:moveTo>
                  <a:cubicBezTo>
                    <a:pt x="6959" y="1271"/>
                    <a:pt x="3359" y="2541"/>
                    <a:pt x="1559" y="4522"/>
                  </a:cubicBezTo>
                  <a:cubicBezTo>
                    <a:pt x="-241" y="6502"/>
                    <a:pt x="-241" y="9193"/>
                    <a:pt x="359" y="11660"/>
                  </a:cubicBezTo>
                  <a:cubicBezTo>
                    <a:pt x="959" y="14126"/>
                    <a:pt x="2159" y="16368"/>
                    <a:pt x="3359" y="17863"/>
                  </a:cubicBezTo>
                  <a:cubicBezTo>
                    <a:pt x="4559" y="19358"/>
                    <a:pt x="5759" y="20105"/>
                    <a:pt x="7259" y="20628"/>
                  </a:cubicBezTo>
                  <a:cubicBezTo>
                    <a:pt x="8759" y="21152"/>
                    <a:pt x="10559" y="21451"/>
                    <a:pt x="12959" y="21525"/>
                  </a:cubicBezTo>
                  <a:cubicBezTo>
                    <a:pt x="15359" y="21600"/>
                    <a:pt x="18359" y="21451"/>
                    <a:pt x="21359" y="21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5" name="Line"/>
            <p:cNvSpPr/>
            <p:nvPr/>
          </p:nvSpPr>
          <p:spPr>
            <a:xfrm>
              <a:off x="11660526" y="1928283"/>
              <a:ext cx="2777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2" h="21600" fill="norm" stroke="1" extrusionOk="0">
                  <a:moveTo>
                    <a:pt x="20242" y="0"/>
                  </a:moveTo>
                  <a:cubicBezTo>
                    <a:pt x="12528" y="1733"/>
                    <a:pt x="4813" y="3467"/>
                    <a:pt x="1728" y="6333"/>
                  </a:cubicBezTo>
                  <a:cubicBezTo>
                    <a:pt x="-1358" y="9200"/>
                    <a:pt x="185" y="13200"/>
                    <a:pt x="2499" y="15933"/>
                  </a:cubicBezTo>
                  <a:cubicBezTo>
                    <a:pt x="4813" y="18667"/>
                    <a:pt x="7899" y="20133"/>
                    <a:pt x="109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6" name="Line"/>
            <p:cNvSpPr/>
            <p:nvPr/>
          </p:nvSpPr>
          <p:spPr>
            <a:xfrm>
              <a:off x="11669246" y="1920806"/>
              <a:ext cx="134447" cy="330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109" fill="norm" stroke="1" extrusionOk="0">
                  <a:moveTo>
                    <a:pt x="0" y="4122"/>
                  </a:moveTo>
                  <a:cubicBezTo>
                    <a:pt x="332" y="3177"/>
                    <a:pt x="665" y="2232"/>
                    <a:pt x="2326" y="1354"/>
                  </a:cubicBezTo>
                  <a:cubicBezTo>
                    <a:pt x="3988" y="477"/>
                    <a:pt x="6978" y="-333"/>
                    <a:pt x="9969" y="139"/>
                  </a:cubicBezTo>
                  <a:cubicBezTo>
                    <a:pt x="12960" y="612"/>
                    <a:pt x="15951" y="2367"/>
                    <a:pt x="18111" y="4932"/>
                  </a:cubicBezTo>
                  <a:cubicBezTo>
                    <a:pt x="20271" y="7497"/>
                    <a:pt x="21600" y="10872"/>
                    <a:pt x="20935" y="13504"/>
                  </a:cubicBezTo>
                  <a:cubicBezTo>
                    <a:pt x="20271" y="16137"/>
                    <a:pt x="17612" y="18027"/>
                    <a:pt x="15452" y="19107"/>
                  </a:cubicBezTo>
                  <a:cubicBezTo>
                    <a:pt x="13292" y="20187"/>
                    <a:pt x="11631" y="20457"/>
                    <a:pt x="9637" y="20727"/>
                  </a:cubicBezTo>
                  <a:cubicBezTo>
                    <a:pt x="7643" y="20997"/>
                    <a:pt x="5317" y="21267"/>
                    <a:pt x="4154" y="20997"/>
                  </a:cubicBezTo>
                  <a:cubicBezTo>
                    <a:pt x="2991" y="20727"/>
                    <a:pt x="2991" y="19917"/>
                    <a:pt x="3489" y="19242"/>
                  </a:cubicBezTo>
                  <a:cubicBezTo>
                    <a:pt x="3988" y="18567"/>
                    <a:pt x="4985" y="18027"/>
                    <a:pt x="5982" y="17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7" name="Line"/>
            <p:cNvSpPr/>
            <p:nvPr/>
          </p:nvSpPr>
          <p:spPr>
            <a:xfrm>
              <a:off x="11834346" y="1788583"/>
              <a:ext cx="114274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6" h="21600" fill="norm" stroke="1" extrusionOk="0">
                  <a:moveTo>
                    <a:pt x="2234" y="0"/>
                  </a:moveTo>
                  <a:cubicBezTo>
                    <a:pt x="7448" y="2084"/>
                    <a:pt x="12662" y="4168"/>
                    <a:pt x="16200" y="6537"/>
                  </a:cubicBezTo>
                  <a:cubicBezTo>
                    <a:pt x="19738" y="8905"/>
                    <a:pt x="21600" y="11558"/>
                    <a:pt x="18621" y="14116"/>
                  </a:cubicBezTo>
                  <a:cubicBezTo>
                    <a:pt x="15641" y="16674"/>
                    <a:pt x="7821" y="191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8" name="Line"/>
            <p:cNvSpPr/>
            <p:nvPr/>
          </p:nvSpPr>
          <p:spPr>
            <a:xfrm>
              <a:off x="11713113" y="4347633"/>
              <a:ext cx="800684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357" y="21600"/>
                  </a:moveTo>
                  <a:cubicBezTo>
                    <a:pt x="129" y="18000"/>
                    <a:pt x="-98" y="14400"/>
                    <a:pt x="44" y="12600"/>
                  </a:cubicBezTo>
                  <a:cubicBezTo>
                    <a:pt x="186" y="10800"/>
                    <a:pt x="698" y="10800"/>
                    <a:pt x="2147" y="10800"/>
                  </a:cubicBezTo>
                  <a:cubicBezTo>
                    <a:pt x="3597" y="10800"/>
                    <a:pt x="5984" y="10800"/>
                    <a:pt x="8201" y="10350"/>
                  </a:cubicBezTo>
                  <a:cubicBezTo>
                    <a:pt x="10418" y="9900"/>
                    <a:pt x="12464" y="9000"/>
                    <a:pt x="14425" y="8550"/>
                  </a:cubicBezTo>
                  <a:cubicBezTo>
                    <a:pt x="16386" y="8100"/>
                    <a:pt x="18262" y="8100"/>
                    <a:pt x="19427" y="6750"/>
                  </a:cubicBezTo>
                  <a:cubicBezTo>
                    <a:pt x="20593" y="5400"/>
                    <a:pt x="21047" y="2700"/>
                    <a:pt x="215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9" name="Line"/>
            <p:cNvSpPr/>
            <p:nvPr/>
          </p:nvSpPr>
          <p:spPr>
            <a:xfrm>
              <a:off x="2660945" y="5369469"/>
              <a:ext cx="187459" cy="565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9" h="21390" fill="norm" stroke="1" extrusionOk="0">
                  <a:moveTo>
                    <a:pt x="4619" y="9859"/>
                  </a:moveTo>
                  <a:cubicBezTo>
                    <a:pt x="4852" y="11939"/>
                    <a:pt x="5084" y="14019"/>
                    <a:pt x="5200" y="15579"/>
                  </a:cubicBezTo>
                  <a:cubicBezTo>
                    <a:pt x="5316" y="17139"/>
                    <a:pt x="5316" y="18179"/>
                    <a:pt x="5316" y="18939"/>
                  </a:cubicBezTo>
                  <a:cubicBezTo>
                    <a:pt x="5316" y="19699"/>
                    <a:pt x="5316" y="20179"/>
                    <a:pt x="5316" y="20619"/>
                  </a:cubicBezTo>
                  <a:cubicBezTo>
                    <a:pt x="5316" y="21059"/>
                    <a:pt x="5316" y="21459"/>
                    <a:pt x="4968" y="21379"/>
                  </a:cubicBezTo>
                  <a:cubicBezTo>
                    <a:pt x="4619" y="21299"/>
                    <a:pt x="3923" y="20739"/>
                    <a:pt x="2877" y="18899"/>
                  </a:cubicBezTo>
                  <a:cubicBezTo>
                    <a:pt x="1832" y="17059"/>
                    <a:pt x="439" y="13939"/>
                    <a:pt x="90" y="10979"/>
                  </a:cubicBezTo>
                  <a:cubicBezTo>
                    <a:pt x="-258" y="8019"/>
                    <a:pt x="439" y="5219"/>
                    <a:pt x="1484" y="3419"/>
                  </a:cubicBezTo>
                  <a:cubicBezTo>
                    <a:pt x="2529" y="1619"/>
                    <a:pt x="3923" y="819"/>
                    <a:pt x="5432" y="379"/>
                  </a:cubicBezTo>
                  <a:cubicBezTo>
                    <a:pt x="6942" y="-61"/>
                    <a:pt x="8568" y="-141"/>
                    <a:pt x="11007" y="259"/>
                  </a:cubicBezTo>
                  <a:cubicBezTo>
                    <a:pt x="13445" y="659"/>
                    <a:pt x="16697" y="1539"/>
                    <a:pt x="18671" y="2619"/>
                  </a:cubicBezTo>
                  <a:cubicBezTo>
                    <a:pt x="20645" y="3699"/>
                    <a:pt x="21342" y="4979"/>
                    <a:pt x="19484" y="6299"/>
                  </a:cubicBezTo>
                  <a:cubicBezTo>
                    <a:pt x="17626" y="7619"/>
                    <a:pt x="13213" y="8979"/>
                    <a:pt x="10774" y="9859"/>
                  </a:cubicBezTo>
                  <a:cubicBezTo>
                    <a:pt x="8336" y="10739"/>
                    <a:pt x="7871" y="11139"/>
                    <a:pt x="7407" y="1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0" name="Line"/>
            <p:cNvSpPr/>
            <p:nvPr/>
          </p:nvSpPr>
          <p:spPr>
            <a:xfrm>
              <a:off x="2811702" y="5668433"/>
              <a:ext cx="183445" cy="206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033" fill="norm" stroke="1" extrusionOk="0">
                  <a:moveTo>
                    <a:pt x="655" y="5184"/>
                  </a:moveTo>
                  <a:cubicBezTo>
                    <a:pt x="164" y="3888"/>
                    <a:pt x="-327" y="2592"/>
                    <a:pt x="287" y="1836"/>
                  </a:cubicBezTo>
                  <a:cubicBezTo>
                    <a:pt x="900" y="1080"/>
                    <a:pt x="2618" y="864"/>
                    <a:pt x="5318" y="2268"/>
                  </a:cubicBezTo>
                  <a:cubicBezTo>
                    <a:pt x="8018" y="3672"/>
                    <a:pt x="11700" y="6696"/>
                    <a:pt x="13909" y="9288"/>
                  </a:cubicBezTo>
                  <a:cubicBezTo>
                    <a:pt x="16118" y="11880"/>
                    <a:pt x="16855" y="14040"/>
                    <a:pt x="17223" y="15876"/>
                  </a:cubicBezTo>
                  <a:cubicBezTo>
                    <a:pt x="17591" y="17712"/>
                    <a:pt x="17591" y="19224"/>
                    <a:pt x="16978" y="20196"/>
                  </a:cubicBezTo>
                  <a:cubicBezTo>
                    <a:pt x="16364" y="21168"/>
                    <a:pt x="15137" y="21600"/>
                    <a:pt x="13418" y="19764"/>
                  </a:cubicBezTo>
                  <a:cubicBezTo>
                    <a:pt x="11700" y="17928"/>
                    <a:pt x="9491" y="13824"/>
                    <a:pt x="8755" y="10584"/>
                  </a:cubicBezTo>
                  <a:cubicBezTo>
                    <a:pt x="8018" y="7344"/>
                    <a:pt x="8755" y="4968"/>
                    <a:pt x="11087" y="3348"/>
                  </a:cubicBezTo>
                  <a:cubicBezTo>
                    <a:pt x="13418" y="1728"/>
                    <a:pt x="17346" y="864"/>
                    <a:pt x="2127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1" name="Line"/>
            <p:cNvSpPr/>
            <p:nvPr/>
          </p:nvSpPr>
          <p:spPr>
            <a:xfrm>
              <a:off x="3099442" y="5410734"/>
              <a:ext cx="181455" cy="436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335" fill="norm" stroke="1" extrusionOk="0">
                  <a:moveTo>
                    <a:pt x="21284" y="3592"/>
                  </a:moveTo>
                  <a:cubicBezTo>
                    <a:pt x="21284" y="2971"/>
                    <a:pt x="21284" y="2351"/>
                    <a:pt x="21284" y="1731"/>
                  </a:cubicBezTo>
                  <a:cubicBezTo>
                    <a:pt x="21284" y="1111"/>
                    <a:pt x="21284" y="491"/>
                    <a:pt x="20663" y="181"/>
                  </a:cubicBezTo>
                  <a:cubicBezTo>
                    <a:pt x="20043" y="-129"/>
                    <a:pt x="18801" y="-129"/>
                    <a:pt x="16070" y="904"/>
                  </a:cubicBezTo>
                  <a:cubicBezTo>
                    <a:pt x="13339" y="1938"/>
                    <a:pt x="9118" y="4005"/>
                    <a:pt x="5891" y="6795"/>
                  </a:cubicBezTo>
                  <a:cubicBezTo>
                    <a:pt x="2663" y="9586"/>
                    <a:pt x="429" y="13100"/>
                    <a:pt x="56" y="15683"/>
                  </a:cubicBezTo>
                  <a:cubicBezTo>
                    <a:pt x="-316" y="18267"/>
                    <a:pt x="1174" y="19921"/>
                    <a:pt x="4153" y="20696"/>
                  </a:cubicBezTo>
                  <a:cubicBezTo>
                    <a:pt x="7132" y="21471"/>
                    <a:pt x="11601" y="21368"/>
                    <a:pt x="16070" y="212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2" name="Line"/>
            <p:cNvSpPr/>
            <p:nvPr/>
          </p:nvSpPr>
          <p:spPr>
            <a:xfrm>
              <a:off x="3273196" y="5497446"/>
              <a:ext cx="261701" cy="351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093" fill="norm" stroke="1" extrusionOk="0">
                  <a:moveTo>
                    <a:pt x="12034" y="3403"/>
                  </a:moveTo>
                  <a:cubicBezTo>
                    <a:pt x="9960" y="3022"/>
                    <a:pt x="7887" y="2640"/>
                    <a:pt x="5899" y="3403"/>
                  </a:cubicBezTo>
                  <a:cubicBezTo>
                    <a:pt x="3912" y="4165"/>
                    <a:pt x="2011" y="6071"/>
                    <a:pt x="975" y="8549"/>
                  </a:cubicBezTo>
                  <a:cubicBezTo>
                    <a:pt x="-62" y="11026"/>
                    <a:pt x="-235" y="14076"/>
                    <a:pt x="283" y="16299"/>
                  </a:cubicBezTo>
                  <a:cubicBezTo>
                    <a:pt x="802" y="18523"/>
                    <a:pt x="2011" y="19920"/>
                    <a:pt x="3567" y="20619"/>
                  </a:cubicBezTo>
                  <a:cubicBezTo>
                    <a:pt x="5122" y="21318"/>
                    <a:pt x="7023" y="21318"/>
                    <a:pt x="9269" y="20111"/>
                  </a:cubicBezTo>
                  <a:cubicBezTo>
                    <a:pt x="11515" y="18904"/>
                    <a:pt x="14107" y="16490"/>
                    <a:pt x="15490" y="13504"/>
                  </a:cubicBezTo>
                  <a:cubicBezTo>
                    <a:pt x="16872" y="10518"/>
                    <a:pt x="17045" y="6960"/>
                    <a:pt x="16095" y="4483"/>
                  </a:cubicBezTo>
                  <a:cubicBezTo>
                    <a:pt x="15144" y="2005"/>
                    <a:pt x="13071" y="607"/>
                    <a:pt x="10565" y="163"/>
                  </a:cubicBezTo>
                  <a:cubicBezTo>
                    <a:pt x="8059" y="-282"/>
                    <a:pt x="5122" y="226"/>
                    <a:pt x="3307" y="1179"/>
                  </a:cubicBezTo>
                  <a:cubicBezTo>
                    <a:pt x="1493" y="2132"/>
                    <a:pt x="802" y="3530"/>
                    <a:pt x="975" y="4864"/>
                  </a:cubicBezTo>
                  <a:cubicBezTo>
                    <a:pt x="1147" y="6198"/>
                    <a:pt x="2184" y="7469"/>
                    <a:pt x="5727" y="8358"/>
                  </a:cubicBezTo>
                  <a:cubicBezTo>
                    <a:pt x="9269" y="9247"/>
                    <a:pt x="15317" y="9756"/>
                    <a:pt x="21365" y="102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3" name="Line"/>
            <p:cNvSpPr/>
            <p:nvPr/>
          </p:nvSpPr>
          <p:spPr>
            <a:xfrm>
              <a:off x="3653849" y="5512367"/>
              <a:ext cx="204898" cy="26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383" fill="norm" stroke="1" extrusionOk="0">
                  <a:moveTo>
                    <a:pt x="19352" y="3383"/>
                  </a:moveTo>
                  <a:cubicBezTo>
                    <a:pt x="19352" y="2183"/>
                    <a:pt x="19352" y="983"/>
                    <a:pt x="18471" y="383"/>
                  </a:cubicBezTo>
                  <a:cubicBezTo>
                    <a:pt x="17589" y="-217"/>
                    <a:pt x="15826" y="-217"/>
                    <a:pt x="12850" y="1154"/>
                  </a:cubicBezTo>
                  <a:cubicBezTo>
                    <a:pt x="9875" y="2526"/>
                    <a:pt x="5687" y="5269"/>
                    <a:pt x="3152" y="8183"/>
                  </a:cubicBezTo>
                  <a:cubicBezTo>
                    <a:pt x="618" y="11097"/>
                    <a:pt x="-264" y="14183"/>
                    <a:pt x="67" y="16412"/>
                  </a:cubicBezTo>
                  <a:cubicBezTo>
                    <a:pt x="397" y="18640"/>
                    <a:pt x="1940" y="20012"/>
                    <a:pt x="5687" y="20697"/>
                  </a:cubicBezTo>
                  <a:cubicBezTo>
                    <a:pt x="9434" y="21383"/>
                    <a:pt x="15385" y="21383"/>
                    <a:pt x="21336" y="21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4" name="Line"/>
            <p:cNvSpPr/>
            <p:nvPr/>
          </p:nvSpPr>
          <p:spPr>
            <a:xfrm>
              <a:off x="3668246" y="5649383"/>
              <a:ext cx="2095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5" name="Line"/>
            <p:cNvSpPr/>
            <p:nvPr/>
          </p:nvSpPr>
          <p:spPr>
            <a:xfrm>
              <a:off x="4130571" y="5408083"/>
              <a:ext cx="185376" cy="34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504" fill="norm" stroke="1" extrusionOk="0">
                  <a:moveTo>
                    <a:pt x="21497" y="781"/>
                  </a:moveTo>
                  <a:cubicBezTo>
                    <a:pt x="16833" y="390"/>
                    <a:pt x="12170" y="0"/>
                    <a:pt x="9224" y="0"/>
                  </a:cubicBezTo>
                  <a:cubicBezTo>
                    <a:pt x="6279" y="0"/>
                    <a:pt x="5052" y="390"/>
                    <a:pt x="3947" y="781"/>
                  </a:cubicBezTo>
                  <a:cubicBezTo>
                    <a:pt x="2842" y="1171"/>
                    <a:pt x="1861" y="1561"/>
                    <a:pt x="1370" y="2082"/>
                  </a:cubicBezTo>
                  <a:cubicBezTo>
                    <a:pt x="879" y="2602"/>
                    <a:pt x="879" y="3253"/>
                    <a:pt x="879" y="5465"/>
                  </a:cubicBezTo>
                  <a:cubicBezTo>
                    <a:pt x="879" y="7677"/>
                    <a:pt x="879" y="11451"/>
                    <a:pt x="879" y="13728"/>
                  </a:cubicBezTo>
                  <a:cubicBezTo>
                    <a:pt x="879" y="16005"/>
                    <a:pt x="879" y="16786"/>
                    <a:pt x="633" y="17631"/>
                  </a:cubicBezTo>
                  <a:cubicBezTo>
                    <a:pt x="388" y="18477"/>
                    <a:pt x="-103" y="19388"/>
                    <a:pt x="20" y="20104"/>
                  </a:cubicBezTo>
                  <a:cubicBezTo>
                    <a:pt x="142" y="20819"/>
                    <a:pt x="879" y="21340"/>
                    <a:pt x="1861" y="21470"/>
                  </a:cubicBezTo>
                  <a:cubicBezTo>
                    <a:pt x="2842" y="21600"/>
                    <a:pt x="4070" y="21340"/>
                    <a:pt x="6156" y="21014"/>
                  </a:cubicBezTo>
                  <a:cubicBezTo>
                    <a:pt x="8242" y="20689"/>
                    <a:pt x="11188" y="20299"/>
                    <a:pt x="14133" y="199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6" name="Line"/>
            <p:cNvSpPr/>
            <p:nvPr/>
          </p:nvSpPr>
          <p:spPr>
            <a:xfrm>
              <a:off x="4287282" y="5507405"/>
              <a:ext cx="238215" cy="181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023" fill="norm" stroke="1" extrusionOk="0">
                  <a:moveTo>
                    <a:pt x="15777" y="9101"/>
                  </a:moveTo>
                  <a:cubicBezTo>
                    <a:pt x="15777" y="6892"/>
                    <a:pt x="15777" y="4683"/>
                    <a:pt x="15013" y="2842"/>
                  </a:cubicBezTo>
                  <a:cubicBezTo>
                    <a:pt x="14248" y="1001"/>
                    <a:pt x="12719" y="-472"/>
                    <a:pt x="10425" y="142"/>
                  </a:cubicBezTo>
                  <a:cubicBezTo>
                    <a:pt x="8131" y="755"/>
                    <a:pt x="5073" y="3455"/>
                    <a:pt x="3066" y="7014"/>
                  </a:cubicBezTo>
                  <a:cubicBezTo>
                    <a:pt x="1059" y="10573"/>
                    <a:pt x="103" y="14992"/>
                    <a:pt x="8" y="17569"/>
                  </a:cubicBezTo>
                  <a:cubicBezTo>
                    <a:pt x="-88" y="20146"/>
                    <a:pt x="677" y="20883"/>
                    <a:pt x="1919" y="21005"/>
                  </a:cubicBezTo>
                  <a:cubicBezTo>
                    <a:pt x="3162" y="21128"/>
                    <a:pt x="4882" y="20637"/>
                    <a:pt x="6507" y="18673"/>
                  </a:cubicBezTo>
                  <a:cubicBezTo>
                    <a:pt x="8131" y="16710"/>
                    <a:pt x="9661" y="13273"/>
                    <a:pt x="10712" y="11064"/>
                  </a:cubicBezTo>
                  <a:cubicBezTo>
                    <a:pt x="11763" y="8855"/>
                    <a:pt x="12337" y="7873"/>
                    <a:pt x="13484" y="8364"/>
                  </a:cubicBezTo>
                  <a:cubicBezTo>
                    <a:pt x="14631" y="8855"/>
                    <a:pt x="16351" y="10819"/>
                    <a:pt x="17785" y="13028"/>
                  </a:cubicBezTo>
                  <a:cubicBezTo>
                    <a:pt x="19218" y="15237"/>
                    <a:pt x="20365" y="17692"/>
                    <a:pt x="21512" y="201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7" name="Line"/>
            <p:cNvSpPr/>
            <p:nvPr/>
          </p:nvSpPr>
          <p:spPr>
            <a:xfrm>
              <a:off x="4550896" y="5706533"/>
              <a:ext cx="1079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35" y="900"/>
                    <a:pt x="15671" y="1800"/>
                    <a:pt x="12071" y="5400"/>
                  </a:cubicBezTo>
                  <a:cubicBezTo>
                    <a:pt x="8471" y="9000"/>
                    <a:pt x="4235" y="153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8" name="Line"/>
            <p:cNvSpPr/>
            <p:nvPr/>
          </p:nvSpPr>
          <p:spPr>
            <a:xfrm>
              <a:off x="4735046" y="5350933"/>
              <a:ext cx="152958" cy="330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499" fill="norm" stroke="1" extrusionOk="0">
                  <a:moveTo>
                    <a:pt x="10652" y="0"/>
                  </a:moveTo>
                  <a:cubicBezTo>
                    <a:pt x="8877" y="3302"/>
                    <a:pt x="7101" y="6604"/>
                    <a:pt x="6066" y="9424"/>
                  </a:cubicBezTo>
                  <a:cubicBezTo>
                    <a:pt x="5030" y="12245"/>
                    <a:pt x="4734" y="14583"/>
                    <a:pt x="4586" y="16097"/>
                  </a:cubicBezTo>
                  <a:cubicBezTo>
                    <a:pt x="4438" y="17610"/>
                    <a:pt x="4438" y="18298"/>
                    <a:pt x="4882" y="18367"/>
                  </a:cubicBezTo>
                  <a:cubicBezTo>
                    <a:pt x="5326" y="18436"/>
                    <a:pt x="6214" y="17885"/>
                    <a:pt x="7693" y="16785"/>
                  </a:cubicBezTo>
                  <a:cubicBezTo>
                    <a:pt x="9173" y="15684"/>
                    <a:pt x="11244" y="14033"/>
                    <a:pt x="13019" y="13070"/>
                  </a:cubicBezTo>
                  <a:cubicBezTo>
                    <a:pt x="14795" y="12107"/>
                    <a:pt x="16274" y="11832"/>
                    <a:pt x="17458" y="12313"/>
                  </a:cubicBezTo>
                  <a:cubicBezTo>
                    <a:pt x="18641" y="12795"/>
                    <a:pt x="19529" y="14033"/>
                    <a:pt x="20268" y="15478"/>
                  </a:cubicBezTo>
                  <a:cubicBezTo>
                    <a:pt x="21008" y="16922"/>
                    <a:pt x="21600" y="18573"/>
                    <a:pt x="21304" y="19674"/>
                  </a:cubicBezTo>
                  <a:cubicBezTo>
                    <a:pt x="21008" y="20775"/>
                    <a:pt x="19825" y="21325"/>
                    <a:pt x="16866" y="21462"/>
                  </a:cubicBezTo>
                  <a:cubicBezTo>
                    <a:pt x="13907" y="21600"/>
                    <a:pt x="9173" y="21325"/>
                    <a:pt x="6066" y="20981"/>
                  </a:cubicBezTo>
                  <a:cubicBezTo>
                    <a:pt x="2959" y="20637"/>
                    <a:pt x="1479" y="20224"/>
                    <a:pt x="740" y="19536"/>
                  </a:cubicBezTo>
                  <a:cubicBezTo>
                    <a:pt x="0" y="18848"/>
                    <a:pt x="0" y="17885"/>
                    <a:pt x="0" y="169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9" name="Line"/>
            <p:cNvSpPr/>
            <p:nvPr/>
          </p:nvSpPr>
          <p:spPr>
            <a:xfrm>
              <a:off x="4906496" y="5360368"/>
              <a:ext cx="170081" cy="353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487" fill="norm" stroke="1" extrusionOk="0">
                  <a:moveTo>
                    <a:pt x="0" y="970"/>
                  </a:moveTo>
                  <a:cubicBezTo>
                    <a:pt x="4267" y="455"/>
                    <a:pt x="8533" y="-59"/>
                    <a:pt x="12133" y="5"/>
                  </a:cubicBezTo>
                  <a:cubicBezTo>
                    <a:pt x="15733" y="70"/>
                    <a:pt x="18667" y="712"/>
                    <a:pt x="20133" y="1870"/>
                  </a:cubicBezTo>
                  <a:cubicBezTo>
                    <a:pt x="21600" y="3027"/>
                    <a:pt x="21600" y="4698"/>
                    <a:pt x="21200" y="6948"/>
                  </a:cubicBezTo>
                  <a:cubicBezTo>
                    <a:pt x="20800" y="9198"/>
                    <a:pt x="20000" y="12027"/>
                    <a:pt x="19600" y="14084"/>
                  </a:cubicBezTo>
                  <a:cubicBezTo>
                    <a:pt x="19200" y="16141"/>
                    <a:pt x="19200" y="17427"/>
                    <a:pt x="19200" y="18391"/>
                  </a:cubicBezTo>
                  <a:cubicBezTo>
                    <a:pt x="19200" y="19355"/>
                    <a:pt x="19200" y="19998"/>
                    <a:pt x="18533" y="20512"/>
                  </a:cubicBezTo>
                  <a:cubicBezTo>
                    <a:pt x="17867" y="21027"/>
                    <a:pt x="16533" y="21412"/>
                    <a:pt x="14133" y="21477"/>
                  </a:cubicBezTo>
                  <a:cubicBezTo>
                    <a:pt x="11733" y="21541"/>
                    <a:pt x="8267" y="21284"/>
                    <a:pt x="4800" y="210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0" name="Line"/>
            <p:cNvSpPr/>
            <p:nvPr/>
          </p:nvSpPr>
          <p:spPr>
            <a:xfrm>
              <a:off x="5096996" y="5353049"/>
              <a:ext cx="187551" cy="429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7121" y="851"/>
                  </a:moveTo>
                  <a:cubicBezTo>
                    <a:pt x="8782" y="426"/>
                    <a:pt x="10444" y="0"/>
                    <a:pt x="11631" y="0"/>
                  </a:cubicBezTo>
                  <a:cubicBezTo>
                    <a:pt x="12818" y="0"/>
                    <a:pt x="13530" y="426"/>
                    <a:pt x="15191" y="2128"/>
                  </a:cubicBezTo>
                  <a:cubicBezTo>
                    <a:pt x="16853" y="3831"/>
                    <a:pt x="19464" y="6810"/>
                    <a:pt x="20532" y="9470"/>
                  </a:cubicBezTo>
                  <a:cubicBezTo>
                    <a:pt x="21600" y="12130"/>
                    <a:pt x="21125" y="14471"/>
                    <a:pt x="17446" y="16439"/>
                  </a:cubicBezTo>
                  <a:cubicBezTo>
                    <a:pt x="13767" y="18408"/>
                    <a:pt x="6884" y="2000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1" name="Line"/>
            <p:cNvSpPr/>
            <p:nvPr/>
          </p:nvSpPr>
          <p:spPr>
            <a:xfrm>
              <a:off x="5579596" y="5528733"/>
              <a:ext cx="146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2" name="Line"/>
            <p:cNvSpPr/>
            <p:nvPr/>
          </p:nvSpPr>
          <p:spPr>
            <a:xfrm>
              <a:off x="5598646" y="5630333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3" name="Line"/>
            <p:cNvSpPr/>
            <p:nvPr/>
          </p:nvSpPr>
          <p:spPr>
            <a:xfrm>
              <a:off x="4207996" y="5833533"/>
              <a:ext cx="228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6200"/>
                    <a:pt x="1600" y="10800"/>
                    <a:pt x="5200" y="7200"/>
                  </a:cubicBezTo>
                  <a:cubicBezTo>
                    <a:pt x="8800" y="3600"/>
                    <a:pt x="152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4" name="Line"/>
            <p:cNvSpPr/>
            <p:nvPr/>
          </p:nvSpPr>
          <p:spPr>
            <a:xfrm>
              <a:off x="4182596" y="5884333"/>
              <a:ext cx="2349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5" name="Line"/>
            <p:cNvSpPr/>
            <p:nvPr/>
          </p:nvSpPr>
          <p:spPr>
            <a:xfrm>
              <a:off x="4652496" y="5817568"/>
              <a:ext cx="22225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4526" y="10884"/>
                    <a:pt x="9051" y="1066"/>
                    <a:pt x="12651" y="84"/>
                  </a:cubicBezTo>
                  <a:cubicBezTo>
                    <a:pt x="16251" y="-898"/>
                    <a:pt x="18926" y="6957"/>
                    <a:pt x="21600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6" name="Line"/>
            <p:cNvSpPr/>
            <p:nvPr/>
          </p:nvSpPr>
          <p:spPr>
            <a:xfrm>
              <a:off x="4722346" y="5858933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7" name="Line"/>
            <p:cNvSpPr/>
            <p:nvPr/>
          </p:nvSpPr>
          <p:spPr>
            <a:xfrm>
              <a:off x="3739130" y="0"/>
              <a:ext cx="3020352" cy="1119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558" fill="norm" stroke="1" extrusionOk="0">
                  <a:moveTo>
                    <a:pt x="4026" y="19155"/>
                  </a:moveTo>
                  <a:cubicBezTo>
                    <a:pt x="4661" y="19155"/>
                    <a:pt x="5295" y="19155"/>
                    <a:pt x="5914" y="19134"/>
                  </a:cubicBezTo>
                  <a:cubicBezTo>
                    <a:pt x="6534" y="19114"/>
                    <a:pt x="7138" y="19073"/>
                    <a:pt x="7757" y="18992"/>
                  </a:cubicBezTo>
                  <a:cubicBezTo>
                    <a:pt x="8376" y="18910"/>
                    <a:pt x="9011" y="18788"/>
                    <a:pt x="9638" y="18666"/>
                  </a:cubicBezTo>
                  <a:cubicBezTo>
                    <a:pt x="10264" y="18543"/>
                    <a:pt x="10884" y="18421"/>
                    <a:pt x="11503" y="18319"/>
                  </a:cubicBezTo>
                  <a:cubicBezTo>
                    <a:pt x="12122" y="18217"/>
                    <a:pt x="12742" y="18136"/>
                    <a:pt x="13361" y="18095"/>
                  </a:cubicBezTo>
                  <a:cubicBezTo>
                    <a:pt x="13980" y="18054"/>
                    <a:pt x="14600" y="18054"/>
                    <a:pt x="15241" y="18034"/>
                  </a:cubicBezTo>
                  <a:cubicBezTo>
                    <a:pt x="15883" y="18014"/>
                    <a:pt x="16548" y="17973"/>
                    <a:pt x="17182" y="17789"/>
                  </a:cubicBezTo>
                  <a:cubicBezTo>
                    <a:pt x="17817" y="17606"/>
                    <a:pt x="18421" y="17280"/>
                    <a:pt x="18965" y="16893"/>
                  </a:cubicBezTo>
                  <a:cubicBezTo>
                    <a:pt x="19509" y="16506"/>
                    <a:pt x="19992" y="16057"/>
                    <a:pt x="20392" y="15528"/>
                  </a:cubicBezTo>
                  <a:cubicBezTo>
                    <a:pt x="20793" y="14998"/>
                    <a:pt x="21110" y="14386"/>
                    <a:pt x="21306" y="13592"/>
                  </a:cubicBezTo>
                  <a:cubicBezTo>
                    <a:pt x="21502" y="12797"/>
                    <a:pt x="21578" y="11819"/>
                    <a:pt x="21548" y="10780"/>
                  </a:cubicBezTo>
                  <a:cubicBezTo>
                    <a:pt x="21518" y="9740"/>
                    <a:pt x="21382" y="8640"/>
                    <a:pt x="21117" y="7642"/>
                  </a:cubicBezTo>
                  <a:cubicBezTo>
                    <a:pt x="20853" y="6643"/>
                    <a:pt x="20460" y="5746"/>
                    <a:pt x="19984" y="4992"/>
                  </a:cubicBezTo>
                  <a:cubicBezTo>
                    <a:pt x="19509" y="4238"/>
                    <a:pt x="18950" y="3627"/>
                    <a:pt x="18361" y="3077"/>
                  </a:cubicBezTo>
                  <a:cubicBezTo>
                    <a:pt x="17772" y="2527"/>
                    <a:pt x="17152" y="2038"/>
                    <a:pt x="16571" y="1630"/>
                  </a:cubicBezTo>
                  <a:cubicBezTo>
                    <a:pt x="15989" y="1223"/>
                    <a:pt x="15445" y="897"/>
                    <a:pt x="14879" y="652"/>
                  </a:cubicBezTo>
                  <a:cubicBezTo>
                    <a:pt x="14313" y="408"/>
                    <a:pt x="13723" y="245"/>
                    <a:pt x="13127" y="143"/>
                  </a:cubicBezTo>
                  <a:cubicBezTo>
                    <a:pt x="12530" y="41"/>
                    <a:pt x="11926" y="0"/>
                    <a:pt x="11337" y="0"/>
                  </a:cubicBezTo>
                  <a:cubicBezTo>
                    <a:pt x="10748" y="0"/>
                    <a:pt x="10174" y="41"/>
                    <a:pt x="9638" y="122"/>
                  </a:cubicBezTo>
                  <a:cubicBezTo>
                    <a:pt x="9101" y="204"/>
                    <a:pt x="8603" y="326"/>
                    <a:pt x="8082" y="530"/>
                  </a:cubicBezTo>
                  <a:cubicBezTo>
                    <a:pt x="7561" y="734"/>
                    <a:pt x="7017" y="1019"/>
                    <a:pt x="6534" y="1325"/>
                  </a:cubicBezTo>
                  <a:cubicBezTo>
                    <a:pt x="6050" y="1630"/>
                    <a:pt x="5627" y="1956"/>
                    <a:pt x="5151" y="2364"/>
                  </a:cubicBezTo>
                  <a:cubicBezTo>
                    <a:pt x="4676" y="2771"/>
                    <a:pt x="4147" y="3260"/>
                    <a:pt x="3648" y="3811"/>
                  </a:cubicBezTo>
                  <a:cubicBezTo>
                    <a:pt x="3150" y="4361"/>
                    <a:pt x="2682" y="4972"/>
                    <a:pt x="2259" y="5624"/>
                  </a:cubicBezTo>
                  <a:cubicBezTo>
                    <a:pt x="1836" y="6276"/>
                    <a:pt x="1458" y="6969"/>
                    <a:pt x="1134" y="7825"/>
                  </a:cubicBezTo>
                  <a:cubicBezTo>
                    <a:pt x="809" y="8681"/>
                    <a:pt x="537" y="9700"/>
                    <a:pt x="348" y="10698"/>
                  </a:cubicBezTo>
                  <a:cubicBezTo>
                    <a:pt x="159" y="11697"/>
                    <a:pt x="54" y="12675"/>
                    <a:pt x="16" y="13816"/>
                  </a:cubicBezTo>
                  <a:cubicBezTo>
                    <a:pt x="-22" y="14957"/>
                    <a:pt x="8" y="16261"/>
                    <a:pt x="129" y="17198"/>
                  </a:cubicBezTo>
                  <a:cubicBezTo>
                    <a:pt x="250" y="18136"/>
                    <a:pt x="461" y="18706"/>
                    <a:pt x="779" y="19175"/>
                  </a:cubicBezTo>
                  <a:cubicBezTo>
                    <a:pt x="1096" y="19644"/>
                    <a:pt x="1519" y="20011"/>
                    <a:pt x="1964" y="20398"/>
                  </a:cubicBezTo>
                  <a:cubicBezTo>
                    <a:pt x="2410" y="20785"/>
                    <a:pt x="2878" y="21192"/>
                    <a:pt x="3339" y="21396"/>
                  </a:cubicBezTo>
                  <a:cubicBezTo>
                    <a:pt x="3800" y="21600"/>
                    <a:pt x="4253" y="21600"/>
                    <a:pt x="4721" y="21457"/>
                  </a:cubicBezTo>
                  <a:cubicBezTo>
                    <a:pt x="5189" y="21315"/>
                    <a:pt x="5673" y="21029"/>
                    <a:pt x="6216" y="20663"/>
                  </a:cubicBezTo>
                  <a:cubicBezTo>
                    <a:pt x="6760" y="20296"/>
                    <a:pt x="7364" y="19848"/>
                    <a:pt x="7719" y="19562"/>
                  </a:cubicBezTo>
                  <a:cubicBezTo>
                    <a:pt x="8074" y="19277"/>
                    <a:pt x="8180" y="19155"/>
                    <a:pt x="8286" y="19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8" name="Line"/>
            <p:cNvSpPr/>
            <p:nvPr/>
          </p:nvSpPr>
          <p:spPr>
            <a:xfrm>
              <a:off x="9764246" y="4269316"/>
              <a:ext cx="76201" cy="243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fill="norm" stroke="1" extrusionOk="0">
                  <a:moveTo>
                    <a:pt x="0" y="6890"/>
                  </a:moveTo>
                  <a:cubicBezTo>
                    <a:pt x="1200" y="5400"/>
                    <a:pt x="2400" y="3910"/>
                    <a:pt x="3600" y="3817"/>
                  </a:cubicBezTo>
                  <a:cubicBezTo>
                    <a:pt x="4800" y="3724"/>
                    <a:pt x="6000" y="5028"/>
                    <a:pt x="6600" y="7914"/>
                  </a:cubicBezTo>
                  <a:cubicBezTo>
                    <a:pt x="7200" y="10800"/>
                    <a:pt x="7200" y="15269"/>
                    <a:pt x="6600" y="17969"/>
                  </a:cubicBezTo>
                  <a:cubicBezTo>
                    <a:pt x="6000" y="20669"/>
                    <a:pt x="4800" y="21600"/>
                    <a:pt x="3600" y="21414"/>
                  </a:cubicBezTo>
                  <a:cubicBezTo>
                    <a:pt x="2400" y="21228"/>
                    <a:pt x="1200" y="19924"/>
                    <a:pt x="900" y="16945"/>
                  </a:cubicBezTo>
                  <a:cubicBezTo>
                    <a:pt x="600" y="13966"/>
                    <a:pt x="1200" y="9310"/>
                    <a:pt x="2100" y="6238"/>
                  </a:cubicBezTo>
                  <a:cubicBezTo>
                    <a:pt x="3000" y="3166"/>
                    <a:pt x="4200" y="1676"/>
                    <a:pt x="5100" y="1397"/>
                  </a:cubicBezTo>
                  <a:cubicBezTo>
                    <a:pt x="6000" y="1117"/>
                    <a:pt x="6600" y="2048"/>
                    <a:pt x="6900" y="4283"/>
                  </a:cubicBezTo>
                  <a:cubicBezTo>
                    <a:pt x="7200" y="6517"/>
                    <a:pt x="7200" y="10055"/>
                    <a:pt x="7200" y="12569"/>
                  </a:cubicBezTo>
                  <a:cubicBezTo>
                    <a:pt x="7200" y="15083"/>
                    <a:pt x="7200" y="16572"/>
                    <a:pt x="7500" y="16759"/>
                  </a:cubicBezTo>
                  <a:cubicBezTo>
                    <a:pt x="7800" y="16945"/>
                    <a:pt x="8400" y="15828"/>
                    <a:pt x="9300" y="13128"/>
                  </a:cubicBezTo>
                  <a:cubicBezTo>
                    <a:pt x="10200" y="10428"/>
                    <a:pt x="11400" y="6145"/>
                    <a:pt x="12000" y="3538"/>
                  </a:cubicBezTo>
                  <a:cubicBezTo>
                    <a:pt x="12600" y="931"/>
                    <a:pt x="12600" y="0"/>
                    <a:pt x="12600" y="0"/>
                  </a:cubicBezTo>
                  <a:cubicBezTo>
                    <a:pt x="12600" y="0"/>
                    <a:pt x="12600" y="931"/>
                    <a:pt x="13200" y="4097"/>
                  </a:cubicBezTo>
                  <a:cubicBezTo>
                    <a:pt x="13800" y="7262"/>
                    <a:pt x="15000" y="12662"/>
                    <a:pt x="16500" y="15828"/>
                  </a:cubicBezTo>
                  <a:cubicBezTo>
                    <a:pt x="18000" y="18993"/>
                    <a:pt x="19800" y="19924"/>
                    <a:pt x="21600" y="20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9" name="Line"/>
            <p:cNvSpPr/>
            <p:nvPr/>
          </p:nvSpPr>
          <p:spPr>
            <a:xfrm>
              <a:off x="9752493" y="4693918"/>
              <a:ext cx="329254" cy="195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0746" fill="norm" stroke="1" extrusionOk="0">
                  <a:moveTo>
                    <a:pt x="10323" y="9765"/>
                  </a:moveTo>
                  <a:cubicBezTo>
                    <a:pt x="10046" y="7065"/>
                    <a:pt x="9769" y="4365"/>
                    <a:pt x="9007" y="2452"/>
                  </a:cubicBezTo>
                  <a:cubicBezTo>
                    <a:pt x="8246" y="540"/>
                    <a:pt x="7000" y="-585"/>
                    <a:pt x="5615" y="315"/>
                  </a:cubicBezTo>
                  <a:cubicBezTo>
                    <a:pt x="4230" y="1215"/>
                    <a:pt x="2707" y="4140"/>
                    <a:pt x="1669" y="7627"/>
                  </a:cubicBezTo>
                  <a:cubicBezTo>
                    <a:pt x="630" y="11115"/>
                    <a:pt x="76" y="15165"/>
                    <a:pt x="7" y="17640"/>
                  </a:cubicBezTo>
                  <a:cubicBezTo>
                    <a:pt x="-62" y="20115"/>
                    <a:pt x="353" y="21015"/>
                    <a:pt x="1530" y="20678"/>
                  </a:cubicBezTo>
                  <a:cubicBezTo>
                    <a:pt x="2707" y="20340"/>
                    <a:pt x="4646" y="18765"/>
                    <a:pt x="6100" y="16852"/>
                  </a:cubicBezTo>
                  <a:cubicBezTo>
                    <a:pt x="7553" y="14940"/>
                    <a:pt x="8523" y="12690"/>
                    <a:pt x="9353" y="10890"/>
                  </a:cubicBezTo>
                  <a:cubicBezTo>
                    <a:pt x="10184" y="9090"/>
                    <a:pt x="10876" y="7740"/>
                    <a:pt x="11292" y="7627"/>
                  </a:cubicBezTo>
                  <a:cubicBezTo>
                    <a:pt x="11707" y="7515"/>
                    <a:pt x="11846" y="8640"/>
                    <a:pt x="13507" y="9990"/>
                  </a:cubicBezTo>
                  <a:cubicBezTo>
                    <a:pt x="15169" y="11340"/>
                    <a:pt x="18353" y="12915"/>
                    <a:pt x="21538" y="14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0" name="Line"/>
            <p:cNvSpPr/>
            <p:nvPr/>
          </p:nvSpPr>
          <p:spPr>
            <a:xfrm>
              <a:off x="11893613" y="4258733"/>
              <a:ext cx="48684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30" y="4569"/>
                  </a:moveTo>
                  <a:cubicBezTo>
                    <a:pt x="10330" y="3877"/>
                    <a:pt x="10330" y="3185"/>
                    <a:pt x="10330" y="2215"/>
                  </a:cubicBezTo>
                  <a:cubicBezTo>
                    <a:pt x="10330" y="1246"/>
                    <a:pt x="10330" y="0"/>
                    <a:pt x="10330" y="0"/>
                  </a:cubicBezTo>
                  <a:cubicBezTo>
                    <a:pt x="10330" y="0"/>
                    <a:pt x="10330" y="1246"/>
                    <a:pt x="8922" y="3669"/>
                  </a:cubicBezTo>
                  <a:cubicBezTo>
                    <a:pt x="7513" y="6092"/>
                    <a:pt x="4696" y="9692"/>
                    <a:pt x="2817" y="11977"/>
                  </a:cubicBezTo>
                  <a:cubicBezTo>
                    <a:pt x="939" y="14262"/>
                    <a:pt x="0" y="15231"/>
                    <a:pt x="0" y="16062"/>
                  </a:cubicBezTo>
                  <a:cubicBezTo>
                    <a:pt x="0" y="16892"/>
                    <a:pt x="939" y="17585"/>
                    <a:pt x="1409" y="17585"/>
                  </a:cubicBezTo>
                  <a:cubicBezTo>
                    <a:pt x="1878" y="17585"/>
                    <a:pt x="1878" y="16892"/>
                    <a:pt x="4226" y="14608"/>
                  </a:cubicBezTo>
                  <a:cubicBezTo>
                    <a:pt x="6574" y="12323"/>
                    <a:pt x="11270" y="8446"/>
                    <a:pt x="15026" y="5746"/>
                  </a:cubicBezTo>
                  <a:cubicBezTo>
                    <a:pt x="18783" y="3046"/>
                    <a:pt x="21600" y="1523"/>
                    <a:pt x="21600" y="1108"/>
                  </a:cubicBezTo>
                  <a:cubicBezTo>
                    <a:pt x="21600" y="692"/>
                    <a:pt x="18783" y="1385"/>
                    <a:pt x="16904" y="3392"/>
                  </a:cubicBezTo>
                  <a:cubicBezTo>
                    <a:pt x="15026" y="5400"/>
                    <a:pt x="14087" y="8723"/>
                    <a:pt x="13617" y="10731"/>
                  </a:cubicBezTo>
                  <a:cubicBezTo>
                    <a:pt x="13148" y="12738"/>
                    <a:pt x="13148" y="13431"/>
                    <a:pt x="13148" y="13223"/>
                  </a:cubicBezTo>
                  <a:cubicBezTo>
                    <a:pt x="13148" y="13015"/>
                    <a:pt x="13148" y="11908"/>
                    <a:pt x="13148" y="10177"/>
                  </a:cubicBezTo>
                  <a:cubicBezTo>
                    <a:pt x="13148" y="8446"/>
                    <a:pt x="13148" y="6092"/>
                    <a:pt x="12209" y="6992"/>
                  </a:cubicBezTo>
                  <a:cubicBezTo>
                    <a:pt x="11270" y="7892"/>
                    <a:pt x="9391" y="12046"/>
                    <a:pt x="8452" y="14538"/>
                  </a:cubicBezTo>
                  <a:cubicBezTo>
                    <a:pt x="7513" y="17031"/>
                    <a:pt x="7513" y="17862"/>
                    <a:pt x="7513" y="18623"/>
                  </a:cubicBezTo>
                  <a:cubicBezTo>
                    <a:pt x="7513" y="19385"/>
                    <a:pt x="7513" y="20077"/>
                    <a:pt x="9861" y="20562"/>
                  </a:cubicBezTo>
                  <a:cubicBezTo>
                    <a:pt x="12209" y="21046"/>
                    <a:pt x="16904" y="2132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1" name="Line"/>
            <p:cNvSpPr/>
            <p:nvPr/>
          </p:nvSpPr>
          <p:spPr>
            <a:xfrm>
              <a:off x="11923246" y="4690533"/>
              <a:ext cx="182050" cy="307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462" fill="norm" stroke="1" extrusionOk="0">
                  <a:moveTo>
                    <a:pt x="7448" y="0"/>
                  </a:moveTo>
                  <a:cubicBezTo>
                    <a:pt x="6952" y="3847"/>
                    <a:pt x="6455" y="7693"/>
                    <a:pt x="6207" y="10800"/>
                  </a:cubicBezTo>
                  <a:cubicBezTo>
                    <a:pt x="5959" y="13907"/>
                    <a:pt x="5959" y="16274"/>
                    <a:pt x="5834" y="17901"/>
                  </a:cubicBezTo>
                  <a:cubicBezTo>
                    <a:pt x="5710" y="19529"/>
                    <a:pt x="5462" y="20416"/>
                    <a:pt x="5338" y="20195"/>
                  </a:cubicBezTo>
                  <a:cubicBezTo>
                    <a:pt x="5214" y="19973"/>
                    <a:pt x="5214" y="18641"/>
                    <a:pt x="6083" y="16866"/>
                  </a:cubicBezTo>
                  <a:cubicBezTo>
                    <a:pt x="6952" y="15090"/>
                    <a:pt x="8690" y="12871"/>
                    <a:pt x="10179" y="11614"/>
                  </a:cubicBezTo>
                  <a:cubicBezTo>
                    <a:pt x="11669" y="10356"/>
                    <a:pt x="12910" y="10060"/>
                    <a:pt x="14028" y="10134"/>
                  </a:cubicBezTo>
                  <a:cubicBezTo>
                    <a:pt x="15145" y="10208"/>
                    <a:pt x="16138" y="10652"/>
                    <a:pt x="17379" y="11762"/>
                  </a:cubicBezTo>
                  <a:cubicBezTo>
                    <a:pt x="18621" y="12871"/>
                    <a:pt x="20110" y="14647"/>
                    <a:pt x="20855" y="15978"/>
                  </a:cubicBezTo>
                  <a:cubicBezTo>
                    <a:pt x="21600" y="17310"/>
                    <a:pt x="21600" y="18197"/>
                    <a:pt x="20234" y="19085"/>
                  </a:cubicBezTo>
                  <a:cubicBezTo>
                    <a:pt x="18869" y="19973"/>
                    <a:pt x="16138" y="20860"/>
                    <a:pt x="12538" y="21230"/>
                  </a:cubicBezTo>
                  <a:cubicBezTo>
                    <a:pt x="8938" y="21600"/>
                    <a:pt x="4469" y="21452"/>
                    <a:pt x="0" y="21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2" name="Line"/>
            <p:cNvSpPr/>
            <p:nvPr/>
          </p:nvSpPr>
          <p:spPr>
            <a:xfrm>
              <a:off x="9787394" y="3306233"/>
              <a:ext cx="78453" cy="110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21068" y="0"/>
                  </a:moveTo>
                  <a:cubicBezTo>
                    <a:pt x="18794" y="1241"/>
                    <a:pt x="16521" y="2483"/>
                    <a:pt x="15384" y="3910"/>
                  </a:cubicBezTo>
                  <a:cubicBezTo>
                    <a:pt x="14247" y="5338"/>
                    <a:pt x="14247" y="6952"/>
                    <a:pt x="13963" y="8317"/>
                  </a:cubicBezTo>
                  <a:cubicBezTo>
                    <a:pt x="13679" y="9683"/>
                    <a:pt x="13110" y="10800"/>
                    <a:pt x="12542" y="11834"/>
                  </a:cubicBezTo>
                  <a:cubicBezTo>
                    <a:pt x="11973" y="12869"/>
                    <a:pt x="11405" y="13821"/>
                    <a:pt x="10552" y="14731"/>
                  </a:cubicBezTo>
                  <a:cubicBezTo>
                    <a:pt x="9700" y="15641"/>
                    <a:pt x="8563" y="16510"/>
                    <a:pt x="6857" y="17441"/>
                  </a:cubicBezTo>
                  <a:cubicBezTo>
                    <a:pt x="5152" y="18372"/>
                    <a:pt x="2879" y="19366"/>
                    <a:pt x="1457" y="20048"/>
                  </a:cubicBezTo>
                  <a:cubicBezTo>
                    <a:pt x="36" y="20731"/>
                    <a:pt x="-532" y="21103"/>
                    <a:pt x="605" y="21310"/>
                  </a:cubicBezTo>
                  <a:cubicBezTo>
                    <a:pt x="1742" y="21517"/>
                    <a:pt x="4584" y="21559"/>
                    <a:pt x="74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3" name="Line"/>
            <p:cNvSpPr/>
            <p:nvPr/>
          </p:nvSpPr>
          <p:spPr>
            <a:xfrm>
              <a:off x="11938840" y="3658568"/>
              <a:ext cx="130457" cy="73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572" fill="norm" stroke="1" extrusionOk="0">
                  <a:moveTo>
                    <a:pt x="21472" y="470"/>
                  </a:moveTo>
                  <a:cubicBezTo>
                    <a:pt x="20427" y="221"/>
                    <a:pt x="19382" y="-28"/>
                    <a:pt x="18685" y="3"/>
                  </a:cubicBezTo>
                  <a:cubicBezTo>
                    <a:pt x="17988" y="34"/>
                    <a:pt x="17640" y="345"/>
                    <a:pt x="16420" y="1248"/>
                  </a:cubicBezTo>
                  <a:cubicBezTo>
                    <a:pt x="15201" y="2151"/>
                    <a:pt x="13111" y="3645"/>
                    <a:pt x="12066" y="5170"/>
                  </a:cubicBezTo>
                  <a:cubicBezTo>
                    <a:pt x="11020" y="6695"/>
                    <a:pt x="11020" y="8251"/>
                    <a:pt x="10498" y="9620"/>
                  </a:cubicBezTo>
                  <a:cubicBezTo>
                    <a:pt x="9975" y="10990"/>
                    <a:pt x="8930" y="12173"/>
                    <a:pt x="7711" y="13231"/>
                  </a:cubicBezTo>
                  <a:cubicBezTo>
                    <a:pt x="6491" y="14289"/>
                    <a:pt x="5098" y="15223"/>
                    <a:pt x="4053" y="16001"/>
                  </a:cubicBezTo>
                  <a:cubicBezTo>
                    <a:pt x="3007" y="16779"/>
                    <a:pt x="2311" y="17401"/>
                    <a:pt x="1614" y="18024"/>
                  </a:cubicBezTo>
                  <a:cubicBezTo>
                    <a:pt x="917" y="18646"/>
                    <a:pt x="220" y="19269"/>
                    <a:pt x="46" y="19860"/>
                  </a:cubicBezTo>
                  <a:cubicBezTo>
                    <a:pt x="-128" y="20452"/>
                    <a:pt x="220" y="21012"/>
                    <a:pt x="569" y="21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95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878546" y="3071283"/>
              <a:ext cx="850901" cy="673101"/>
            </a:xfrm>
            <a:prstGeom prst="rect">
              <a:avLst/>
            </a:prstGeom>
            <a:effectLst/>
          </p:spPr>
        </p:pic>
        <p:pic>
          <p:nvPicPr>
            <p:cNvPr id="95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062696" y="2836333"/>
              <a:ext cx="1606551" cy="1276351"/>
            </a:xfrm>
            <a:prstGeom prst="rect">
              <a:avLst/>
            </a:prstGeom>
            <a:effectLst/>
          </p:spPr>
        </p:pic>
        <p:pic>
          <p:nvPicPr>
            <p:cNvPr id="95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596096" y="3191933"/>
              <a:ext cx="1346201" cy="1085851"/>
            </a:xfrm>
            <a:prstGeom prst="rect">
              <a:avLst/>
            </a:prstGeom>
            <a:effectLst/>
          </p:spPr>
        </p:pic>
        <p:pic>
          <p:nvPicPr>
            <p:cNvPr id="96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900896" y="3522133"/>
              <a:ext cx="1193801" cy="977901"/>
            </a:xfrm>
            <a:prstGeom prst="rect">
              <a:avLst/>
            </a:prstGeom>
            <a:effectLst/>
          </p:spPr>
        </p:pic>
        <p:pic>
          <p:nvPicPr>
            <p:cNvPr id="96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364446" y="3877733"/>
              <a:ext cx="762001" cy="527051"/>
            </a:xfrm>
            <a:prstGeom prst="rect">
              <a:avLst/>
            </a:prstGeom>
            <a:effectLst/>
          </p:spPr>
        </p:pic>
        <p:pic>
          <p:nvPicPr>
            <p:cNvPr id="964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811996" y="4106333"/>
              <a:ext cx="177801" cy="990601"/>
            </a:xfrm>
            <a:prstGeom prst="rect">
              <a:avLst/>
            </a:prstGeom>
            <a:effectLst/>
          </p:spPr>
        </p:pic>
        <p:pic>
          <p:nvPicPr>
            <p:cNvPr id="96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761196" y="5046133"/>
              <a:ext cx="241301" cy="101601"/>
            </a:xfrm>
            <a:prstGeom prst="rect">
              <a:avLst/>
            </a:prstGeom>
            <a:effectLst/>
          </p:spPr>
        </p:pic>
        <p:pic>
          <p:nvPicPr>
            <p:cNvPr id="968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951696" y="4988420"/>
              <a:ext cx="203201" cy="222814"/>
            </a:xfrm>
            <a:prstGeom prst="rect">
              <a:avLst/>
            </a:prstGeom>
            <a:effectLst/>
          </p:spPr>
        </p:pic>
        <p:pic>
          <p:nvPicPr>
            <p:cNvPr id="970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002246" y="4188883"/>
              <a:ext cx="311151" cy="336551"/>
            </a:xfrm>
            <a:prstGeom prst="rect">
              <a:avLst/>
            </a:prstGeom>
            <a:effectLst/>
          </p:spPr>
        </p:pic>
        <p:pic>
          <p:nvPicPr>
            <p:cNvPr id="97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103846" y="3953933"/>
              <a:ext cx="406401" cy="488951"/>
            </a:xfrm>
            <a:prstGeom prst="rect">
              <a:avLst/>
            </a:prstGeom>
            <a:effectLst/>
          </p:spPr>
        </p:pic>
        <p:pic>
          <p:nvPicPr>
            <p:cNvPr id="974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230846" y="3852333"/>
              <a:ext cx="419101" cy="514351"/>
            </a:xfrm>
            <a:prstGeom prst="rect">
              <a:avLst/>
            </a:prstGeom>
            <a:effectLst/>
          </p:spPr>
        </p:pic>
        <p:pic>
          <p:nvPicPr>
            <p:cNvPr id="976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370546" y="3617383"/>
              <a:ext cx="376768" cy="500654"/>
            </a:xfrm>
            <a:prstGeom prst="rect">
              <a:avLst/>
            </a:prstGeom>
            <a:effectLst/>
          </p:spPr>
        </p:pic>
        <p:pic>
          <p:nvPicPr>
            <p:cNvPr id="978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524492" y="3578153"/>
              <a:ext cx="277855" cy="401181"/>
            </a:xfrm>
            <a:prstGeom prst="rect">
              <a:avLst/>
            </a:prstGeom>
            <a:effectLst/>
          </p:spPr>
        </p:pic>
        <p:pic>
          <p:nvPicPr>
            <p:cNvPr id="980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591042" y="3369733"/>
              <a:ext cx="255755" cy="349251"/>
            </a:xfrm>
            <a:prstGeom prst="rect">
              <a:avLst/>
            </a:prstGeom>
            <a:effectLst/>
          </p:spPr>
        </p:pic>
        <p:pic>
          <p:nvPicPr>
            <p:cNvPr id="982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389596" y="4098313"/>
              <a:ext cx="288662" cy="1201821"/>
            </a:xfrm>
            <a:prstGeom prst="rect">
              <a:avLst/>
            </a:prstGeom>
            <a:effectLst/>
          </p:spPr>
        </p:pic>
        <p:pic>
          <p:nvPicPr>
            <p:cNvPr id="984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459446" y="5171169"/>
              <a:ext cx="234951" cy="154365"/>
            </a:xfrm>
            <a:prstGeom prst="rect">
              <a:avLst/>
            </a:prstGeom>
            <a:effectLst/>
          </p:spPr>
        </p:pic>
        <p:pic>
          <p:nvPicPr>
            <p:cNvPr id="986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605496" y="5154083"/>
              <a:ext cx="222251" cy="196851"/>
            </a:xfrm>
            <a:prstGeom prst="rect">
              <a:avLst/>
            </a:prstGeom>
            <a:effectLst/>
          </p:spPr>
        </p:pic>
        <p:pic>
          <p:nvPicPr>
            <p:cNvPr id="988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1889380" y="4167616"/>
              <a:ext cx="300567" cy="338768"/>
            </a:xfrm>
            <a:prstGeom prst="rect">
              <a:avLst/>
            </a:prstGeom>
            <a:effectLst/>
          </p:spPr>
        </p:pic>
        <p:pic>
          <p:nvPicPr>
            <p:cNvPr id="990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2005796" y="4083365"/>
              <a:ext cx="266701" cy="321419"/>
            </a:xfrm>
            <a:prstGeom prst="rect">
              <a:avLst/>
            </a:prstGeom>
            <a:effectLst/>
          </p:spPr>
        </p:pic>
        <p:pic>
          <p:nvPicPr>
            <p:cNvPr id="992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2100996" y="4054519"/>
              <a:ext cx="260401" cy="299465"/>
            </a:xfrm>
            <a:prstGeom prst="rect">
              <a:avLst/>
            </a:prstGeom>
            <a:effectLst/>
          </p:spPr>
        </p:pic>
        <p:pic>
          <p:nvPicPr>
            <p:cNvPr id="994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2148581" y="4022653"/>
              <a:ext cx="282666" cy="318631"/>
            </a:xfrm>
            <a:prstGeom prst="rect">
              <a:avLst/>
            </a:prstGeom>
            <a:effectLst/>
          </p:spPr>
        </p:pic>
        <p:pic>
          <p:nvPicPr>
            <p:cNvPr id="996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2005796" y="4112813"/>
              <a:ext cx="510436" cy="2209671"/>
            </a:xfrm>
            <a:prstGeom prst="rect">
              <a:avLst/>
            </a:prstGeom>
            <a:effectLst/>
          </p:spPr>
        </p:pic>
        <p:pic>
          <p:nvPicPr>
            <p:cNvPr id="998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1859746" y="5966883"/>
              <a:ext cx="279401" cy="241301"/>
            </a:xfrm>
            <a:prstGeom prst="rect">
              <a:avLst/>
            </a:prstGeom>
            <a:effectLst/>
          </p:spPr>
        </p:pic>
        <p:pic>
          <p:nvPicPr>
            <p:cNvPr id="1000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2024846" y="6055783"/>
              <a:ext cx="254001" cy="222251"/>
            </a:xfrm>
            <a:prstGeom prst="rect">
              <a:avLst/>
            </a:prstGeom>
            <a:effectLst/>
          </p:spPr>
        </p:pic>
        <p:sp>
          <p:nvSpPr>
            <p:cNvPr id="1002" name="Line"/>
            <p:cNvSpPr/>
            <p:nvPr/>
          </p:nvSpPr>
          <p:spPr>
            <a:xfrm>
              <a:off x="6138396" y="5420783"/>
              <a:ext cx="63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615"/>
                    <a:pt x="0" y="9231"/>
                    <a:pt x="3600" y="12831"/>
                  </a:cubicBezTo>
                  <a:cubicBezTo>
                    <a:pt x="7200" y="16431"/>
                    <a:pt x="14400" y="190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" name="Line"/>
            <p:cNvSpPr/>
            <p:nvPr/>
          </p:nvSpPr>
          <p:spPr>
            <a:xfrm>
              <a:off x="6265396" y="5559920"/>
              <a:ext cx="1714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733" y="11375"/>
                    <a:pt x="7467" y="2735"/>
                    <a:pt x="11067" y="575"/>
                  </a:cubicBezTo>
                  <a:cubicBezTo>
                    <a:pt x="14667" y="-1585"/>
                    <a:pt x="18133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4" name="Line"/>
            <p:cNvSpPr/>
            <p:nvPr/>
          </p:nvSpPr>
          <p:spPr>
            <a:xfrm>
              <a:off x="6570991" y="5441949"/>
              <a:ext cx="240506" cy="20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15845" y="3086"/>
                  </a:moveTo>
                  <a:cubicBezTo>
                    <a:pt x="16792" y="1543"/>
                    <a:pt x="17740" y="0"/>
                    <a:pt x="18118" y="0"/>
                  </a:cubicBezTo>
                  <a:cubicBezTo>
                    <a:pt x="18497" y="0"/>
                    <a:pt x="18308" y="1543"/>
                    <a:pt x="17076" y="4518"/>
                  </a:cubicBezTo>
                  <a:cubicBezTo>
                    <a:pt x="15845" y="7494"/>
                    <a:pt x="13571" y="11902"/>
                    <a:pt x="11582" y="14767"/>
                  </a:cubicBezTo>
                  <a:cubicBezTo>
                    <a:pt x="9592" y="17633"/>
                    <a:pt x="7887" y="18955"/>
                    <a:pt x="6182" y="18624"/>
                  </a:cubicBezTo>
                  <a:cubicBezTo>
                    <a:pt x="4476" y="18294"/>
                    <a:pt x="2771" y="16310"/>
                    <a:pt x="1729" y="14767"/>
                  </a:cubicBezTo>
                  <a:cubicBezTo>
                    <a:pt x="687" y="13224"/>
                    <a:pt x="308" y="12122"/>
                    <a:pt x="118" y="11020"/>
                  </a:cubicBezTo>
                  <a:cubicBezTo>
                    <a:pt x="-71" y="9918"/>
                    <a:pt x="-71" y="8816"/>
                    <a:pt x="403" y="8155"/>
                  </a:cubicBezTo>
                  <a:cubicBezTo>
                    <a:pt x="876" y="7494"/>
                    <a:pt x="1824" y="7273"/>
                    <a:pt x="4571" y="9037"/>
                  </a:cubicBezTo>
                  <a:cubicBezTo>
                    <a:pt x="7318" y="10800"/>
                    <a:pt x="11866" y="14547"/>
                    <a:pt x="14992" y="16971"/>
                  </a:cubicBezTo>
                  <a:cubicBezTo>
                    <a:pt x="18118" y="19396"/>
                    <a:pt x="19824" y="20498"/>
                    <a:pt x="215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5" name="Line"/>
            <p:cNvSpPr/>
            <p:nvPr/>
          </p:nvSpPr>
          <p:spPr>
            <a:xfrm>
              <a:off x="6938496" y="5363633"/>
              <a:ext cx="121152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7" h="21600" fill="norm" stroke="1" extrusionOk="0">
                  <a:moveTo>
                    <a:pt x="0" y="0"/>
                  </a:moveTo>
                  <a:cubicBezTo>
                    <a:pt x="4603" y="277"/>
                    <a:pt x="9207" y="554"/>
                    <a:pt x="13456" y="2077"/>
                  </a:cubicBezTo>
                  <a:cubicBezTo>
                    <a:pt x="17705" y="3600"/>
                    <a:pt x="21600" y="6369"/>
                    <a:pt x="19830" y="9831"/>
                  </a:cubicBezTo>
                  <a:cubicBezTo>
                    <a:pt x="18059" y="13292"/>
                    <a:pt x="10623" y="17446"/>
                    <a:pt x="31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6" name="Line"/>
            <p:cNvSpPr/>
            <p:nvPr/>
          </p:nvSpPr>
          <p:spPr>
            <a:xfrm>
              <a:off x="5893134" y="5382683"/>
              <a:ext cx="143663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600" fill="norm" stroke="1" extrusionOk="0">
                  <a:moveTo>
                    <a:pt x="7983" y="0"/>
                  </a:moveTo>
                  <a:cubicBezTo>
                    <a:pt x="4897" y="2234"/>
                    <a:pt x="1812" y="4469"/>
                    <a:pt x="577" y="7200"/>
                  </a:cubicBezTo>
                  <a:cubicBezTo>
                    <a:pt x="-657" y="9931"/>
                    <a:pt x="-40" y="13159"/>
                    <a:pt x="3663" y="15641"/>
                  </a:cubicBezTo>
                  <a:cubicBezTo>
                    <a:pt x="7366" y="18124"/>
                    <a:pt x="14154" y="19862"/>
                    <a:pt x="2094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7" name="Line"/>
            <p:cNvSpPr/>
            <p:nvPr/>
          </p:nvSpPr>
          <p:spPr>
            <a:xfrm>
              <a:off x="10570696" y="5414433"/>
              <a:ext cx="1" cy="260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8" name="Line"/>
            <p:cNvSpPr/>
            <p:nvPr/>
          </p:nvSpPr>
          <p:spPr>
            <a:xfrm>
              <a:off x="10646896" y="5566833"/>
              <a:ext cx="165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9" name="Line"/>
            <p:cNvSpPr/>
            <p:nvPr/>
          </p:nvSpPr>
          <p:spPr>
            <a:xfrm>
              <a:off x="10974467" y="5389033"/>
              <a:ext cx="25663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21466" y="0"/>
                  </a:moveTo>
                  <a:cubicBezTo>
                    <a:pt x="20935" y="2340"/>
                    <a:pt x="20404" y="4680"/>
                    <a:pt x="18456" y="7740"/>
                  </a:cubicBezTo>
                  <a:cubicBezTo>
                    <a:pt x="16509" y="10800"/>
                    <a:pt x="13145" y="14580"/>
                    <a:pt x="10577" y="16740"/>
                  </a:cubicBezTo>
                  <a:cubicBezTo>
                    <a:pt x="8010" y="18900"/>
                    <a:pt x="6240" y="19440"/>
                    <a:pt x="4823" y="19620"/>
                  </a:cubicBezTo>
                  <a:cubicBezTo>
                    <a:pt x="3407" y="19800"/>
                    <a:pt x="2345" y="19620"/>
                    <a:pt x="1636" y="19080"/>
                  </a:cubicBezTo>
                  <a:cubicBezTo>
                    <a:pt x="928" y="18540"/>
                    <a:pt x="574" y="17640"/>
                    <a:pt x="309" y="16740"/>
                  </a:cubicBezTo>
                  <a:cubicBezTo>
                    <a:pt x="43" y="15840"/>
                    <a:pt x="-134" y="14940"/>
                    <a:pt x="132" y="14220"/>
                  </a:cubicBezTo>
                  <a:cubicBezTo>
                    <a:pt x="397" y="13500"/>
                    <a:pt x="1105" y="12960"/>
                    <a:pt x="2522" y="12690"/>
                  </a:cubicBezTo>
                  <a:cubicBezTo>
                    <a:pt x="3938" y="12420"/>
                    <a:pt x="6063" y="12420"/>
                    <a:pt x="8807" y="13410"/>
                  </a:cubicBezTo>
                  <a:cubicBezTo>
                    <a:pt x="11551" y="14400"/>
                    <a:pt x="14915" y="16380"/>
                    <a:pt x="16774" y="17910"/>
                  </a:cubicBezTo>
                  <a:cubicBezTo>
                    <a:pt x="18633" y="19440"/>
                    <a:pt x="18987" y="20520"/>
                    <a:pt x="193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0" name="Line"/>
            <p:cNvSpPr/>
            <p:nvPr/>
          </p:nvSpPr>
          <p:spPr>
            <a:xfrm>
              <a:off x="9215280" y="5465233"/>
              <a:ext cx="174317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21432" y="0"/>
                  </a:moveTo>
                  <a:cubicBezTo>
                    <a:pt x="21172" y="1946"/>
                    <a:pt x="20912" y="3892"/>
                    <a:pt x="19090" y="5935"/>
                  </a:cubicBezTo>
                  <a:cubicBezTo>
                    <a:pt x="17268" y="7978"/>
                    <a:pt x="13885" y="10119"/>
                    <a:pt x="11543" y="11189"/>
                  </a:cubicBezTo>
                  <a:cubicBezTo>
                    <a:pt x="9201" y="12259"/>
                    <a:pt x="7899" y="12259"/>
                    <a:pt x="6208" y="11870"/>
                  </a:cubicBezTo>
                  <a:cubicBezTo>
                    <a:pt x="4516" y="11481"/>
                    <a:pt x="2434" y="10703"/>
                    <a:pt x="1263" y="9827"/>
                  </a:cubicBezTo>
                  <a:cubicBezTo>
                    <a:pt x="92" y="8951"/>
                    <a:pt x="-168" y="7978"/>
                    <a:pt x="92" y="7103"/>
                  </a:cubicBezTo>
                  <a:cubicBezTo>
                    <a:pt x="352" y="6227"/>
                    <a:pt x="1133" y="5449"/>
                    <a:pt x="3736" y="5546"/>
                  </a:cubicBezTo>
                  <a:cubicBezTo>
                    <a:pt x="6338" y="5643"/>
                    <a:pt x="10762" y="6616"/>
                    <a:pt x="13755" y="8951"/>
                  </a:cubicBezTo>
                  <a:cubicBezTo>
                    <a:pt x="16748" y="11286"/>
                    <a:pt x="18309" y="14984"/>
                    <a:pt x="19220" y="17319"/>
                  </a:cubicBezTo>
                  <a:cubicBezTo>
                    <a:pt x="20131" y="19654"/>
                    <a:pt x="20391" y="20627"/>
                    <a:pt x="2065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1" name="Line"/>
            <p:cNvSpPr/>
            <p:nvPr/>
          </p:nvSpPr>
          <p:spPr>
            <a:xfrm>
              <a:off x="9091146" y="5808133"/>
              <a:ext cx="355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4400"/>
                    <a:pt x="7200" y="7200"/>
                    <a:pt x="10800" y="3600"/>
                  </a:cubicBezTo>
                  <a:cubicBezTo>
                    <a:pt x="14400" y="0"/>
                    <a:pt x="180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2" name="Line"/>
            <p:cNvSpPr/>
            <p:nvPr/>
          </p:nvSpPr>
          <p:spPr>
            <a:xfrm>
              <a:off x="9167346" y="5905089"/>
              <a:ext cx="330201" cy="163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fill="norm" stroke="1" extrusionOk="0">
                  <a:moveTo>
                    <a:pt x="0" y="5592"/>
                  </a:moveTo>
                  <a:cubicBezTo>
                    <a:pt x="138" y="4208"/>
                    <a:pt x="277" y="2823"/>
                    <a:pt x="1731" y="1715"/>
                  </a:cubicBezTo>
                  <a:cubicBezTo>
                    <a:pt x="3185" y="608"/>
                    <a:pt x="5954" y="-223"/>
                    <a:pt x="8031" y="54"/>
                  </a:cubicBezTo>
                  <a:cubicBezTo>
                    <a:pt x="10108" y="331"/>
                    <a:pt x="11492" y="1715"/>
                    <a:pt x="11908" y="3792"/>
                  </a:cubicBezTo>
                  <a:cubicBezTo>
                    <a:pt x="12323" y="5869"/>
                    <a:pt x="11769" y="8639"/>
                    <a:pt x="10523" y="11269"/>
                  </a:cubicBezTo>
                  <a:cubicBezTo>
                    <a:pt x="9277" y="13900"/>
                    <a:pt x="7338" y="16392"/>
                    <a:pt x="6023" y="17915"/>
                  </a:cubicBezTo>
                  <a:cubicBezTo>
                    <a:pt x="4708" y="19439"/>
                    <a:pt x="4015" y="19992"/>
                    <a:pt x="4015" y="20269"/>
                  </a:cubicBezTo>
                  <a:cubicBezTo>
                    <a:pt x="4015" y="20546"/>
                    <a:pt x="4708" y="20546"/>
                    <a:pt x="7200" y="20269"/>
                  </a:cubicBezTo>
                  <a:cubicBezTo>
                    <a:pt x="9692" y="19992"/>
                    <a:pt x="13985" y="19439"/>
                    <a:pt x="16685" y="19577"/>
                  </a:cubicBezTo>
                  <a:cubicBezTo>
                    <a:pt x="19385" y="19715"/>
                    <a:pt x="20492" y="20546"/>
                    <a:pt x="21600" y="21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3" name="Line"/>
            <p:cNvSpPr/>
            <p:nvPr/>
          </p:nvSpPr>
          <p:spPr>
            <a:xfrm>
              <a:off x="11847989" y="6417733"/>
              <a:ext cx="253058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21520" y="0"/>
                  </a:moveTo>
                  <a:cubicBezTo>
                    <a:pt x="17920" y="4800"/>
                    <a:pt x="14320" y="9600"/>
                    <a:pt x="11350" y="12300"/>
                  </a:cubicBezTo>
                  <a:cubicBezTo>
                    <a:pt x="8380" y="15000"/>
                    <a:pt x="6040" y="15600"/>
                    <a:pt x="4420" y="15800"/>
                  </a:cubicBezTo>
                  <a:cubicBezTo>
                    <a:pt x="2800" y="16000"/>
                    <a:pt x="1900" y="15800"/>
                    <a:pt x="1180" y="15300"/>
                  </a:cubicBezTo>
                  <a:cubicBezTo>
                    <a:pt x="460" y="14800"/>
                    <a:pt x="-80" y="14000"/>
                    <a:pt x="10" y="12700"/>
                  </a:cubicBezTo>
                  <a:cubicBezTo>
                    <a:pt x="100" y="11400"/>
                    <a:pt x="820" y="9600"/>
                    <a:pt x="2350" y="8500"/>
                  </a:cubicBezTo>
                  <a:cubicBezTo>
                    <a:pt x="3880" y="7400"/>
                    <a:pt x="6220" y="7000"/>
                    <a:pt x="8020" y="7900"/>
                  </a:cubicBezTo>
                  <a:cubicBezTo>
                    <a:pt x="9820" y="8800"/>
                    <a:pt x="11080" y="11000"/>
                    <a:pt x="12160" y="13100"/>
                  </a:cubicBezTo>
                  <a:cubicBezTo>
                    <a:pt x="13240" y="15200"/>
                    <a:pt x="14140" y="17200"/>
                    <a:pt x="15130" y="18600"/>
                  </a:cubicBezTo>
                  <a:cubicBezTo>
                    <a:pt x="16120" y="20000"/>
                    <a:pt x="17200" y="20800"/>
                    <a:pt x="182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4" name="Line"/>
            <p:cNvSpPr/>
            <p:nvPr/>
          </p:nvSpPr>
          <p:spPr>
            <a:xfrm>
              <a:off x="11732746" y="6761575"/>
              <a:ext cx="3111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4261" y="6132"/>
                    <a:pt x="8522" y="-1068"/>
                    <a:pt x="12122" y="132"/>
                  </a:cubicBezTo>
                  <a:cubicBezTo>
                    <a:pt x="15722" y="1332"/>
                    <a:pt x="18661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5" name="Line"/>
            <p:cNvSpPr/>
            <p:nvPr/>
          </p:nvSpPr>
          <p:spPr>
            <a:xfrm>
              <a:off x="11770846" y="6892520"/>
              <a:ext cx="285751" cy="172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9" fill="norm" stroke="1" extrusionOk="0">
                  <a:moveTo>
                    <a:pt x="0" y="6425"/>
                  </a:moveTo>
                  <a:cubicBezTo>
                    <a:pt x="1760" y="4083"/>
                    <a:pt x="3520" y="1741"/>
                    <a:pt x="5360" y="700"/>
                  </a:cubicBezTo>
                  <a:cubicBezTo>
                    <a:pt x="7200" y="-341"/>
                    <a:pt x="9120" y="-81"/>
                    <a:pt x="10320" y="570"/>
                  </a:cubicBezTo>
                  <a:cubicBezTo>
                    <a:pt x="11520" y="1220"/>
                    <a:pt x="12000" y="2261"/>
                    <a:pt x="11360" y="4604"/>
                  </a:cubicBezTo>
                  <a:cubicBezTo>
                    <a:pt x="10720" y="6946"/>
                    <a:pt x="8960" y="10589"/>
                    <a:pt x="7360" y="13061"/>
                  </a:cubicBezTo>
                  <a:cubicBezTo>
                    <a:pt x="5760" y="15534"/>
                    <a:pt x="4320" y="16835"/>
                    <a:pt x="3280" y="17876"/>
                  </a:cubicBezTo>
                  <a:cubicBezTo>
                    <a:pt x="2240" y="18917"/>
                    <a:pt x="1600" y="19698"/>
                    <a:pt x="1680" y="20088"/>
                  </a:cubicBezTo>
                  <a:cubicBezTo>
                    <a:pt x="1760" y="20478"/>
                    <a:pt x="2560" y="20478"/>
                    <a:pt x="6000" y="20608"/>
                  </a:cubicBezTo>
                  <a:cubicBezTo>
                    <a:pt x="9440" y="20739"/>
                    <a:pt x="15520" y="20999"/>
                    <a:pt x="21600" y="212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6" name="Line"/>
            <p:cNvSpPr/>
            <p:nvPr/>
          </p:nvSpPr>
          <p:spPr>
            <a:xfrm>
              <a:off x="8978545" y="3268067"/>
              <a:ext cx="884397" cy="1112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541" fill="norm" stroke="1" extrusionOk="0">
                  <a:moveTo>
                    <a:pt x="20373" y="1108"/>
                  </a:moveTo>
                  <a:cubicBezTo>
                    <a:pt x="20012" y="821"/>
                    <a:pt x="19652" y="534"/>
                    <a:pt x="19213" y="390"/>
                  </a:cubicBezTo>
                  <a:cubicBezTo>
                    <a:pt x="18775" y="247"/>
                    <a:pt x="18260" y="247"/>
                    <a:pt x="17615" y="411"/>
                  </a:cubicBezTo>
                  <a:cubicBezTo>
                    <a:pt x="16971" y="575"/>
                    <a:pt x="16198" y="903"/>
                    <a:pt x="15321" y="1477"/>
                  </a:cubicBezTo>
                  <a:cubicBezTo>
                    <a:pt x="14445" y="2050"/>
                    <a:pt x="13465" y="2870"/>
                    <a:pt x="12873" y="3485"/>
                  </a:cubicBezTo>
                  <a:cubicBezTo>
                    <a:pt x="12280" y="4100"/>
                    <a:pt x="12074" y="4510"/>
                    <a:pt x="11713" y="4960"/>
                  </a:cubicBezTo>
                  <a:cubicBezTo>
                    <a:pt x="11352" y="5411"/>
                    <a:pt x="10836" y="5903"/>
                    <a:pt x="10115" y="6620"/>
                  </a:cubicBezTo>
                  <a:cubicBezTo>
                    <a:pt x="9393" y="7338"/>
                    <a:pt x="8465" y="8280"/>
                    <a:pt x="7692" y="9141"/>
                  </a:cubicBezTo>
                  <a:cubicBezTo>
                    <a:pt x="6918" y="10002"/>
                    <a:pt x="6300" y="10780"/>
                    <a:pt x="5707" y="11539"/>
                  </a:cubicBezTo>
                  <a:cubicBezTo>
                    <a:pt x="5114" y="12297"/>
                    <a:pt x="4547" y="13035"/>
                    <a:pt x="4032" y="13875"/>
                  </a:cubicBezTo>
                  <a:cubicBezTo>
                    <a:pt x="3516" y="14715"/>
                    <a:pt x="3052" y="15658"/>
                    <a:pt x="2691" y="16437"/>
                  </a:cubicBezTo>
                  <a:cubicBezTo>
                    <a:pt x="2330" y="17215"/>
                    <a:pt x="2073" y="17830"/>
                    <a:pt x="1738" y="18425"/>
                  </a:cubicBezTo>
                  <a:cubicBezTo>
                    <a:pt x="1402" y="19019"/>
                    <a:pt x="990" y="19593"/>
                    <a:pt x="732" y="19982"/>
                  </a:cubicBezTo>
                  <a:cubicBezTo>
                    <a:pt x="475" y="20371"/>
                    <a:pt x="371" y="20576"/>
                    <a:pt x="243" y="20761"/>
                  </a:cubicBezTo>
                  <a:cubicBezTo>
                    <a:pt x="114" y="20945"/>
                    <a:pt x="-41" y="21109"/>
                    <a:pt x="11" y="21068"/>
                  </a:cubicBezTo>
                  <a:cubicBezTo>
                    <a:pt x="62" y="21027"/>
                    <a:pt x="320" y="20781"/>
                    <a:pt x="655" y="20207"/>
                  </a:cubicBezTo>
                  <a:cubicBezTo>
                    <a:pt x="990" y="19634"/>
                    <a:pt x="1402" y="18732"/>
                    <a:pt x="1686" y="18015"/>
                  </a:cubicBezTo>
                  <a:cubicBezTo>
                    <a:pt x="1970" y="17297"/>
                    <a:pt x="2124" y="16765"/>
                    <a:pt x="2253" y="16375"/>
                  </a:cubicBezTo>
                  <a:cubicBezTo>
                    <a:pt x="2382" y="15986"/>
                    <a:pt x="2485" y="15740"/>
                    <a:pt x="2511" y="15719"/>
                  </a:cubicBezTo>
                  <a:cubicBezTo>
                    <a:pt x="2537" y="15699"/>
                    <a:pt x="2485" y="15904"/>
                    <a:pt x="2253" y="16539"/>
                  </a:cubicBezTo>
                  <a:cubicBezTo>
                    <a:pt x="2021" y="17174"/>
                    <a:pt x="1609" y="18240"/>
                    <a:pt x="1325" y="18978"/>
                  </a:cubicBezTo>
                  <a:cubicBezTo>
                    <a:pt x="1042" y="19716"/>
                    <a:pt x="887" y="20125"/>
                    <a:pt x="784" y="20453"/>
                  </a:cubicBezTo>
                  <a:cubicBezTo>
                    <a:pt x="681" y="20781"/>
                    <a:pt x="629" y="21027"/>
                    <a:pt x="655" y="21007"/>
                  </a:cubicBezTo>
                  <a:cubicBezTo>
                    <a:pt x="681" y="20986"/>
                    <a:pt x="784" y="20699"/>
                    <a:pt x="1170" y="20023"/>
                  </a:cubicBezTo>
                  <a:cubicBezTo>
                    <a:pt x="1557" y="19347"/>
                    <a:pt x="2227" y="18281"/>
                    <a:pt x="2872" y="17338"/>
                  </a:cubicBezTo>
                  <a:cubicBezTo>
                    <a:pt x="3516" y="16396"/>
                    <a:pt x="4135" y="15576"/>
                    <a:pt x="4496" y="15023"/>
                  </a:cubicBezTo>
                  <a:cubicBezTo>
                    <a:pt x="4856" y="14469"/>
                    <a:pt x="4959" y="14182"/>
                    <a:pt x="4908" y="14223"/>
                  </a:cubicBezTo>
                  <a:cubicBezTo>
                    <a:pt x="4856" y="14264"/>
                    <a:pt x="4650" y="14633"/>
                    <a:pt x="4186" y="15371"/>
                  </a:cubicBezTo>
                  <a:cubicBezTo>
                    <a:pt x="3722" y="16109"/>
                    <a:pt x="3001" y="17215"/>
                    <a:pt x="2562" y="17892"/>
                  </a:cubicBezTo>
                  <a:cubicBezTo>
                    <a:pt x="2124" y="18568"/>
                    <a:pt x="1970" y="18814"/>
                    <a:pt x="1841" y="19080"/>
                  </a:cubicBezTo>
                  <a:cubicBezTo>
                    <a:pt x="1712" y="19347"/>
                    <a:pt x="1609" y="19634"/>
                    <a:pt x="1609" y="19654"/>
                  </a:cubicBezTo>
                  <a:cubicBezTo>
                    <a:pt x="1609" y="19675"/>
                    <a:pt x="1712" y="19429"/>
                    <a:pt x="2073" y="18793"/>
                  </a:cubicBezTo>
                  <a:cubicBezTo>
                    <a:pt x="2433" y="18158"/>
                    <a:pt x="3052" y="17133"/>
                    <a:pt x="3645" y="16088"/>
                  </a:cubicBezTo>
                  <a:cubicBezTo>
                    <a:pt x="4238" y="15043"/>
                    <a:pt x="4805" y="13977"/>
                    <a:pt x="5088" y="13322"/>
                  </a:cubicBezTo>
                  <a:cubicBezTo>
                    <a:pt x="5372" y="12666"/>
                    <a:pt x="5372" y="12420"/>
                    <a:pt x="5269" y="12440"/>
                  </a:cubicBezTo>
                  <a:cubicBezTo>
                    <a:pt x="5166" y="12461"/>
                    <a:pt x="4959" y="12748"/>
                    <a:pt x="4444" y="13588"/>
                  </a:cubicBezTo>
                  <a:cubicBezTo>
                    <a:pt x="3928" y="14428"/>
                    <a:pt x="3104" y="15822"/>
                    <a:pt x="2588" y="16662"/>
                  </a:cubicBezTo>
                  <a:cubicBezTo>
                    <a:pt x="2073" y="17502"/>
                    <a:pt x="1866" y="17789"/>
                    <a:pt x="1686" y="18035"/>
                  </a:cubicBezTo>
                  <a:cubicBezTo>
                    <a:pt x="1506" y="18281"/>
                    <a:pt x="1351" y="18486"/>
                    <a:pt x="1351" y="18445"/>
                  </a:cubicBezTo>
                  <a:cubicBezTo>
                    <a:pt x="1351" y="18404"/>
                    <a:pt x="1506" y="18117"/>
                    <a:pt x="1918" y="17338"/>
                  </a:cubicBezTo>
                  <a:cubicBezTo>
                    <a:pt x="2330" y="16560"/>
                    <a:pt x="3001" y="15289"/>
                    <a:pt x="3542" y="14162"/>
                  </a:cubicBezTo>
                  <a:cubicBezTo>
                    <a:pt x="4083" y="13035"/>
                    <a:pt x="4496" y="12051"/>
                    <a:pt x="4753" y="11436"/>
                  </a:cubicBezTo>
                  <a:cubicBezTo>
                    <a:pt x="5011" y="10821"/>
                    <a:pt x="5114" y="10576"/>
                    <a:pt x="5114" y="10596"/>
                  </a:cubicBezTo>
                  <a:cubicBezTo>
                    <a:pt x="5114" y="10617"/>
                    <a:pt x="5011" y="10903"/>
                    <a:pt x="4624" y="11744"/>
                  </a:cubicBezTo>
                  <a:cubicBezTo>
                    <a:pt x="4238" y="12584"/>
                    <a:pt x="3568" y="13977"/>
                    <a:pt x="3104" y="14900"/>
                  </a:cubicBezTo>
                  <a:cubicBezTo>
                    <a:pt x="2640" y="15822"/>
                    <a:pt x="2382" y="16273"/>
                    <a:pt x="2408" y="16273"/>
                  </a:cubicBezTo>
                  <a:cubicBezTo>
                    <a:pt x="2433" y="16273"/>
                    <a:pt x="2743" y="15822"/>
                    <a:pt x="3284" y="14859"/>
                  </a:cubicBezTo>
                  <a:cubicBezTo>
                    <a:pt x="3825" y="13895"/>
                    <a:pt x="4599" y="12420"/>
                    <a:pt x="5011" y="11580"/>
                  </a:cubicBezTo>
                  <a:cubicBezTo>
                    <a:pt x="5423" y="10740"/>
                    <a:pt x="5475" y="10535"/>
                    <a:pt x="5449" y="10555"/>
                  </a:cubicBezTo>
                  <a:cubicBezTo>
                    <a:pt x="5423" y="10576"/>
                    <a:pt x="5320" y="10821"/>
                    <a:pt x="4934" y="11580"/>
                  </a:cubicBezTo>
                  <a:cubicBezTo>
                    <a:pt x="4547" y="12338"/>
                    <a:pt x="3877" y="13609"/>
                    <a:pt x="3439" y="14346"/>
                  </a:cubicBezTo>
                  <a:cubicBezTo>
                    <a:pt x="3001" y="15084"/>
                    <a:pt x="2794" y="15289"/>
                    <a:pt x="2717" y="15248"/>
                  </a:cubicBezTo>
                  <a:cubicBezTo>
                    <a:pt x="2640" y="15207"/>
                    <a:pt x="2691" y="14920"/>
                    <a:pt x="3052" y="14182"/>
                  </a:cubicBezTo>
                  <a:cubicBezTo>
                    <a:pt x="3413" y="13445"/>
                    <a:pt x="4083" y="12256"/>
                    <a:pt x="4702" y="11293"/>
                  </a:cubicBezTo>
                  <a:cubicBezTo>
                    <a:pt x="5320" y="10330"/>
                    <a:pt x="5887" y="9592"/>
                    <a:pt x="6274" y="9141"/>
                  </a:cubicBezTo>
                  <a:cubicBezTo>
                    <a:pt x="6661" y="8690"/>
                    <a:pt x="6867" y="8526"/>
                    <a:pt x="6944" y="8567"/>
                  </a:cubicBezTo>
                  <a:cubicBezTo>
                    <a:pt x="7022" y="8608"/>
                    <a:pt x="6970" y="8854"/>
                    <a:pt x="6609" y="9428"/>
                  </a:cubicBezTo>
                  <a:cubicBezTo>
                    <a:pt x="6248" y="10002"/>
                    <a:pt x="5578" y="10903"/>
                    <a:pt x="5140" y="11477"/>
                  </a:cubicBezTo>
                  <a:cubicBezTo>
                    <a:pt x="4702" y="12051"/>
                    <a:pt x="4496" y="12297"/>
                    <a:pt x="4470" y="12317"/>
                  </a:cubicBezTo>
                  <a:cubicBezTo>
                    <a:pt x="4444" y="12338"/>
                    <a:pt x="4599" y="12133"/>
                    <a:pt x="5217" y="11457"/>
                  </a:cubicBezTo>
                  <a:cubicBezTo>
                    <a:pt x="5836" y="10780"/>
                    <a:pt x="6918" y="9633"/>
                    <a:pt x="7717" y="8752"/>
                  </a:cubicBezTo>
                  <a:cubicBezTo>
                    <a:pt x="8517" y="7870"/>
                    <a:pt x="9032" y="7256"/>
                    <a:pt x="9470" y="6723"/>
                  </a:cubicBezTo>
                  <a:cubicBezTo>
                    <a:pt x="9908" y="6190"/>
                    <a:pt x="10269" y="5739"/>
                    <a:pt x="10295" y="5616"/>
                  </a:cubicBezTo>
                  <a:cubicBezTo>
                    <a:pt x="10321" y="5493"/>
                    <a:pt x="10012" y="5698"/>
                    <a:pt x="9496" y="6129"/>
                  </a:cubicBezTo>
                  <a:cubicBezTo>
                    <a:pt x="8980" y="6559"/>
                    <a:pt x="8259" y="7215"/>
                    <a:pt x="7717" y="7686"/>
                  </a:cubicBezTo>
                  <a:cubicBezTo>
                    <a:pt x="7176" y="8157"/>
                    <a:pt x="6815" y="8444"/>
                    <a:pt x="6712" y="8485"/>
                  </a:cubicBezTo>
                  <a:cubicBezTo>
                    <a:pt x="6609" y="8526"/>
                    <a:pt x="6764" y="8321"/>
                    <a:pt x="7331" y="7747"/>
                  </a:cubicBezTo>
                  <a:cubicBezTo>
                    <a:pt x="7898" y="7174"/>
                    <a:pt x="8877" y="6231"/>
                    <a:pt x="9573" y="5514"/>
                  </a:cubicBezTo>
                  <a:cubicBezTo>
                    <a:pt x="10269" y="4796"/>
                    <a:pt x="10682" y="4305"/>
                    <a:pt x="11043" y="3895"/>
                  </a:cubicBezTo>
                  <a:cubicBezTo>
                    <a:pt x="11403" y="3485"/>
                    <a:pt x="11713" y="3157"/>
                    <a:pt x="11816" y="3095"/>
                  </a:cubicBezTo>
                  <a:cubicBezTo>
                    <a:pt x="11919" y="3034"/>
                    <a:pt x="11816" y="3239"/>
                    <a:pt x="11249" y="3936"/>
                  </a:cubicBezTo>
                  <a:cubicBezTo>
                    <a:pt x="10682" y="4632"/>
                    <a:pt x="9651" y="5821"/>
                    <a:pt x="9006" y="6538"/>
                  </a:cubicBezTo>
                  <a:cubicBezTo>
                    <a:pt x="8362" y="7256"/>
                    <a:pt x="8104" y="7502"/>
                    <a:pt x="8078" y="7522"/>
                  </a:cubicBezTo>
                  <a:cubicBezTo>
                    <a:pt x="8053" y="7543"/>
                    <a:pt x="8259" y="7338"/>
                    <a:pt x="9032" y="6620"/>
                  </a:cubicBezTo>
                  <a:cubicBezTo>
                    <a:pt x="9805" y="5903"/>
                    <a:pt x="11146" y="4673"/>
                    <a:pt x="12074" y="3833"/>
                  </a:cubicBezTo>
                  <a:cubicBezTo>
                    <a:pt x="13001" y="2993"/>
                    <a:pt x="13517" y="2542"/>
                    <a:pt x="13929" y="2173"/>
                  </a:cubicBezTo>
                  <a:cubicBezTo>
                    <a:pt x="14342" y="1804"/>
                    <a:pt x="14651" y="1517"/>
                    <a:pt x="14728" y="1477"/>
                  </a:cubicBezTo>
                  <a:cubicBezTo>
                    <a:pt x="14806" y="1436"/>
                    <a:pt x="14651" y="1640"/>
                    <a:pt x="13904" y="2214"/>
                  </a:cubicBezTo>
                  <a:cubicBezTo>
                    <a:pt x="13156" y="2788"/>
                    <a:pt x="11816" y="3731"/>
                    <a:pt x="11017" y="4243"/>
                  </a:cubicBezTo>
                  <a:cubicBezTo>
                    <a:pt x="10218" y="4755"/>
                    <a:pt x="9960" y="4837"/>
                    <a:pt x="9960" y="4755"/>
                  </a:cubicBezTo>
                  <a:cubicBezTo>
                    <a:pt x="9960" y="4673"/>
                    <a:pt x="10218" y="4428"/>
                    <a:pt x="10939" y="4038"/>
                  </a:cubicBezTo>
                  <a:cubicBezTo>
                    <a:pt x="11661" y="3649"/>
                    <a:pt x="12847" y="3116"/>
                    <a:pt x="13801" y="2665"/>
                  </a:cubicBezTo>
                  <a:cubicBezTo>
                    <a:pt x="14754" y="2214"/>
                    <a:pt x="15476" y="1845"/>
                    <a:pt x="16043" y="1558"/>
                  </a:cubicBezTo>
                  <a:cubicBezTo>
                    <a:pt x="16610" y="1272"/>
                    <a:pt x="17022" y="1067"/>
                    <a:pt x="17151" y="1046"/>
                  </a:cubicBezTo>
                  <a:cubicBezTo>
                    <a:pt x="17280" y="1026"/>
                    <a:pt x="17126" y="1190"/>
                    <a:pt x="16919" y="1333"/>
                  </a:cubicBezTo>
                  <a:cubicBezTo>
                    <a:pt x="16713" y="1477"/>
                    <a:pt x="16455" y="1599"/>
                    <a:pt x="16198" y="1702"/>
                  </a:cubicBezTo>
                  <a:cubicBezTo>
                    <a:pt x="15940" y="1804"/>
                    <a:pt x="15682" y="1886"/>
                    <a:pt x="15682" y="1825"/>
                  </a:cubicBezTo>
                  <a:cubicBezTo>
                    <a:pt x="15682" y="1763"/>
                    <a:pt x="15940" y="1558"/>
                    <a:pt x="16533" y="1272"/>
                  </a:cubicBezTo>
                  <a:cubicBezTo>
                    <a:pt x="17126" y="985"/>
                    <a:pt x="18054" y="616"/>
                    <a:pt x="18672" y="411"/>
                  </a:cubicBezTo>
                  <a:cubicBezTo>
                    <a:pt x="19291" y="206"/>
                    <a:pt x="19600" y="165"/>
                    <a:pt x="19961" y="103"/>
                  </a:cubicBezTo>
                  <a:cubicBezTo>
                    <a:pt x="20322" y="42"/>
                    <a:pt x="20734" y="-40"/>
                    <a:pt x="20966" y="21"/>
                  </a:cubicBezTo>
                  <a:cubicBezTo>
                    <a:pt x="21198" y="83"/>
                    <a:pt x="21250" y="288"/>
                    <a:pt x="21172" y="452"/>
                  </a:cubicBezTo>
                  <a:cubicBezTo>
                    <a:pt x="21095" y="616"/>
                    <a:pt x="20889" y="739"/>
                    <a:pt x="20683" y="862"/>
                  </a:cubicBezTo>
                  <a:cubicBezTo>
                    <a:pt x="20476" y="985"/>
                    <a:pt x="20270" y="1108"/>
                    <a:pt x="20167" y="1702"/>
                  </a:cubicBezTo>
                  <a:cubicBezTo>
                    <a:pt x="20064" y="2296"/>
                    <a:pt x="20064" y="3362"/>
                    <a:pt x="20090" y="4120"/>
                  </a:cubicBezTo>
                  <a:cubicBezTo>
                    <a:pt x="20116" y="4878"/>
                    <a:pt x="20167" y="5329"/>
                    <a:pt x="20193" y="5678"/>
                  </a:cubicBezTo>
                  <a:cubicBezTo>
                    <a:pt x="20219" y="6026"/>
                    <a:pt x="20219" y="6272"/>
                    <a:pt x="20270" y="6251"/>
                  </a:cubicBezTo>
                  <a:cubicBezTo>
                    <a:pt x="20322" y="6231"/>
                    <a:pt x="20425" y="5944"/>
                    <a:pt x="20554" y="5350"/>
                  </a:cubicBezTo>
                  <a:cubicBezTo>
                    <a:pt x="20683" y="4755"/>
                    <a:pt x="20837" y="3854"/>
                    <a:pt x="20940" y="3239"/>
                  </a:cubicBezTo>
                  <a:cubicBezTo>
                    <a:pt x="21043" y="2624"/>
                    <a:pt x="21095" y="2296"/>
                    <a:pt x="21147" y="2235"/>
                  </a:cubicBezTo>
                  <a:cubicBezTo>
                    <a:pt x="21198" y="2173"/>
                    <a:pt x="21250" y="2378"/>
                    <a:pt x="21250" y="3054"/>
                  </a:cubicBezTo>
                  <a:cubicBezTo>
                    <a:pt x="21250" y="3731"/>
                    <a:pt x="21198" y="4878"/>
                    <a:pt x="21198" y="5124"/>
                  </a:cubicBezTo>
                  <a:cubicBezTo>
                    <a:pt x="21198" y="5370"/>
                    <a:pt x="21250" y="4714"/>
                    <a:pt x="21275" y="4120"/>
                  </a:cubicBezTo>
                  <a:cubicBezTo>
                    <a:pt x="21301" y="3526"/>
                    <a:pt x="21301" y="2993"/>
                    <a:pt x="21353" y="2542"/>
                  </a:cubicBezTo>
                  <a:cubicBezTo>
                    <a:pt x="21404" y="2091"/>
                    <a:pt x="21507" y="1722"/>
                    <a:pt x="21533" y="1743"/>
                  </a:cubicBezTo>
                  <a:cubicBezTo>
                    <a:pt x="21559" y="1763"/>
                    <a:pt x="21507" y="2173"/>
                    <a:pt x="21404" y="3095"/>
                  </a:cubicBezTo>
                  <a:cubicBezTo>
                    <a:pt x="21301" y="4018"/>
                    <a:pt x="21147" y="5452"/>
                    <a:pt x="21043" y="6620"/>
                  </a:cubicBezTo>
                  <a:cubicBezTo>
                    <a:pt x="20940" y="7788"/>
                    <a:pt x="20889" y="8690"/>
                    <a:pt x="20863" y="9243"/>
                  </a:cubicBezTo>
                  <a:cubicBezTo>
                    <a:pt x="20837" y="9797"/>
                    <a:pt x="20837" y="10002"/>
                    <a:pt x="20837" y="10002"/>
                  </a:cubicBezTo>
                  <a:cubicBezTo>
                    <a:pt x="20837" y="10002"/>
                    <a:pt x="20837" y="9797"/>
                    <a:pt x="20915" y="8936"/>
                  </a:cubicBezTo>
                  <a:cubicBezTo>
                    <a:pt x="20992" y="8075"/>
                    <a:pt x="21147" y="6559"/>
                    <a:pt x="21250" y="5657"/>
                  </a:cubicBezTo>
                  <a:cubicBezTo>
                    <a:pt x="21353" y="4755"/>
                    <a:pt x="21404" y="4469"/>
                    <a:pt x="21353" y="5063"/>
                  </a:cubicBezTo>
                  <a:cubicBezTo>
                    <a:pt x="21301" y="5657"/>
                    <a:pt x="21147" y="7133"/>
                    <a:pt x="21018" y="8629"/>
                  </a:cubicBezTo>
                  <a:cubicBezTo>
                    <a:pt x="20889" y="10125"/>
                    <a:pt x="20786" y="11641"/>
                    <a:pt x="20734" y="11826"/>
                  </a:cubicBezTo>
                  <a:cubicBezTo>
                    <a:pt x="20683" y="12010"/>
                    <a:pt x="20683" y="10862"/>
                    <a:pt x="20683" y="9448"/>
                  </a:cubicBezTo>
                  <a:cubicBezTo>
                    <a:pt x="20683" y="8034"/>
                    <a:pt x="20683" y="6354"/>
                    <a:pt x="20708" y="5288"/>
                  </a:cubicBezTo>
                  <a:cubicBezTo>
                    <a:pt x="20734" y="4223"/>
                    <a:pt x="20786" y="3772"/>
                    <a:pt x="20812" y="3362"/>
                  </a:cubicBezTo>
                  <a:cubicBezTo>
                    <a:pt x="20837" y="2952"/>
                    <a:pt x="20837" y="2583"/>
                    <a:pt x="20812" y="2501"/>
                  </a:cubicBezTo>
                  <a:cubicBezTo>
                    <a:pt x="20786" y="2419"/>
                    <a:pt x="20734" y="2624"/>
                    <a:pt x="20631" y="3403"/>
                  </a:cubicBezTo>
                  <a:cubicBezTo>
                    <a:pt x="20528" y="4182"/>
                    <a:pt x="20373" y="5534"/>
                    <a:pt x="20296" y="6477"/>
                  </a:cubicBezTo>
                  <a:cubicBezTo>
                    <a:pt x="20219" y="7420"/>
                    <a:pt x="20219" y="7952"/>
                    <a:pt x="20296" y="7461"/>
                  </a:cubicBezTo>
                  <a:cubicBezTo>
                    <a:pt x="20373" y="6969"/>
                    <a:pt x="20528" y="5452"/>
                    <a:pt x="20631" y="4591"/>
                  </a:cubicBezTo>
                  <a:cubicBezTo>
                    <a:pt x="20734" y="3731"/>
                    <a:pt x="20786" y="3526"/>
                    <a:pt x="20889" y="3259"/>
                  </a:cubicBezTo>
                  <a:cubicBezTo>
                    <a:pt x="20992" y="2993"/>
                    <a:pt x="21147" y="2665"/>
                    <a:pt x="21198" y="2624"/>
                  </a:cubicBezTo>
                  <a:cubicBezTo>
                    <a:pt x="21250" y="2583"/>
                    <a:pt x="21198" y="2829"/>
                    <a:pt x="21121" y="3710"/>
                  </a:cubicBezTo>
                  <a:cubicBezTo>
                    <a:pt x="21043" y="4591"/>
                    <a:pt x="20940" y="6108"/>
                    <a:pt x="20915" y="7174"/>
                  </a:cubicBezTo>
                  <a:cubicBezTo>
                    <a:pt x="20889" y="8239"/>
                    <a:pt x="20940" y="8854"/>
                    <a:pt x="21018" y="9346"/>
                  </a:cubicBezTo>
                  <a:cubicBezTo>
                    <a:pt x="21095" y="9838"/>
                    <a:pt x="21198" y="10207"/>
                    <a:pt x="21250" y="10248"/>
                  </a:cubicBezTo>
                  <a:cubicBezTo>
                    <a:pt x="21301" y="10289"/>
                    <a:pt x="21301" y="10002"/>
                    <a:pt x="21250" y="9182"/>
                  </a:cubicBezTo>
                  <a:cubicBezTo>
                    <a:pt x="21198" y="8362"/>
                    <a:pt x="21095" y="7010"/>
                    <a:pt x="20992" y="6026"/>
                  </a:cubicBezTo>
                  <a:cubicBezTo>
                    <a:pt x="20889" y="5042"/>
                    <a:pt x="20786" y="4428"/>
                    <a:pt x="20734" y="4264"/>
                  </a:cubicBezTo>
                  <a:cubicBezTo>
                    <a:pt x="20683" y="4100"/>
                    <a:pt x="20683" y="4387"/>
                    <a:pt x="20683" y="5350"/>
                  </a:cubicBezTo>
                  <a:cubicBezTo>
                    <a:pt x="20683" y="6313"/>
                    <a:pt x="20683" y="7952"/>
                    <a:pt x="20605" y="9551"/>
                  </a:cubicBezTo>
                  <a:cubicBezTo>
                    <a:pt x="20528" y="11149"/>
                    <a:pt x="20373" y="12707"/>
                    <a:pt x="20167" y="14223"/>
                  </a:cubicBezTo>
                  <a:cubicBezTo>
                    <a:pt x="19961" y="15740"/>
                    <a:pt x="19703" y="17215"/>
                    <a:pt x="19523" y="18117"/>
                  </a:cubicBezTo>
                  <a:cubicBezTo>
                    <a:pt x="19342" y="19019"/>
                    <a:pt x="19239" y="19347"/>
                    <a:pt x="19213" y="19388"/>
                  </a:cubicBezTo>
                  <a:cubicBezTo>
                    <a:pt x="19188" y="19429"/>
                    <a:pt x="19239" y="19183"/>
                    <a:pt x="19471" y="18261"/>
                  </a:cubicBezTo>
                  <a:cubicBezTo>
                    <a:pt x="19703" y="17338"/>
                    <a:pt x="20116" y="15740"/>
                    <a:pt x="20373" y="14674"/>
                  </a:cubicBezTo>
                  <a:cubicBezTo>
                    <a:pt x="20631" y="13609"/>
                    <a:pt x="20734" y="13076"/>
                    <a:pt x="20812" y="12666"/>
                  </a:cubicBezTo>
                  <a:cubicBezTo>
                    <a:pt x="20889" y="12256"/>
                    <a:pt x="20940" y="11969"/>
                    <a:pt x="20915" y="11969"/>
                  </a:cubicBezTo>
                  <a:cubicBezTo>
                    <a:pt x="20889" y="11969"/>
                    <a:pt x="20786" y="12256"/>
                    <a:pt x="20631" y="13240"/>
                  </a:cubicBezTo>
                  <a:cubicBezTo>
                    <a:pt x="20476" y="14223"/>
                    <a:pt x="20270" y="15904"/>
                    <a:pt x="20141" y="17338"/>
                  </a:cubicBezTo>
                  <a:cubicBezTo>
                    <a:pt x="20012" y="18773"/>
                    <a:pt x="19961" y="19962"/>
                    <a:pt x="19935" y="20658"/>
                  </a:cubicBezTo>
                  <a:cubicBezTo>
                    <a:pt x="19909" y="21355"/>
                    <a:pt x="19909" y="21560"/>
                    <a:pt x="19961" y="21540"/>
                  </a:cubicBezTo>
                  <a:cubicBezTo>
                    <a:pt x="20012" y="21519"/>
                    <a:pt x="20116" y="21273"/>
                    <a:pt x="20219" y="20392"/>
                  </a:cubicBezTo>
                  <a:cubicBezTo>
                    <a:pt x="20322" y="19511"/>
                    <a:pt x="20425" y="17994"/>
                    <a:pt x="20476" y="17072"/>
                  </a:cubicBezTo>
                  <a:cubicBezTo>
                    <a:pt x="20528" y="16150"/>
                    <a:pt x="20528" y="15822"/>
                    <a:pt x="20502" y="15863"/>
                  </a:cubicBezTo>
                  <a:cubicBezTo>
                    <a:pt x="20476" y="15904"/>
                    <a:pt x="20425" y="16314"/>
                    <a:pt x="20219" y="17195"/>
                  </a:cubicBezTo>
                  <a:cubicBezTo>
                    <a:pt x="20012" y="18076"/>
                    <a:pt x="19652" y="19429"/>
                    <a:pt x="19445" y="20269"/>
                  </a:cubicBezTo>
                  <a:cubicBezTo>
                    <a:pt x="19239" y="21109"/>
                    <a:pt x="19188" y="21437"/>
                    <a:pt x="19162" y="21499"/>
                  </a:cubicBezTo>
                  <a:cubicBezTo>
                    <a:pt x="19136" y="21560"/>
                    <a:pt x="19136" y="21355"/>
                    <a:pt x="19188" y="21130"/>
                  </a:cubicBezTo>
                  <a:cubicBezTo>
                    <a:pt x="19239" y="20904"/>
                    <a:pt x="19342" y="20658"/>
                    <a:pt x="19420" y="20412"/>
                  </a:cubicBezTo>
                  <a:cubicBezTo>
                    <a:pt x="19497" y="20166"/>
                    <a:pt x="19548" y="19921"/>
                    <a:pt x="19626" y="19777"/>
                  </a:cubicBezTo>
                  <a:cubicBezTo>
                    <a:pt x="19703" y="19634"/>
                    <a:pt x="19806" y="19593"/>
                    <a:pt x="19909" y="19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7" name="Line"/>
            <p:cNvSpPr/>
            <p:nvPr/>
          </p:nvSpPr>
          <p:spPr>
            <a:xfrm>
              <a:off x="9199096" y="4506383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8" name="Line"/>
            <p:cNvSpPr/>
            <p:nvPr/>
          </p:nvSpPr>
          <p:spPr>
            <a:xfrm>
              <a:off x="9021296" y="4399227"/>
              <a:ext cx="850901" cy="81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4" fill="norm" stroke="1" extrusionOk="0">
                  <a:moveTo>
                    <a:pt x="3869" y="16407"/>
                  </a:moveTo>
                  <a:cubicBezTo>
                    <a:pt x="3063" y="15854"/>
                    <a:pt x="2257" y="15300"/>
                    <a:pt x="1719" y="15577"/>
                  </a:cubicBezTo>
                  <a:cubicBezTo>
                    <a:pt x="1182" y="15854"/>
                    <a:pt x="913" y="16961"/>
                    <a:pt x="618" y="18069"/>
                  </a:cubicBezTo>
                  <a:cubicBezTo>
                    <a:pt x="322" y="19177"/>
                    <a:pt x="0" y="20284"/>
                    <a:pt x="0" y="20838"/>
                  </a:cubicBezTo>
                  <a:cubicBezTo>
                    <a:pt x="0" y="21392"/>
                    <a:pt x="322" y="21392"/>
                    <a:pt x="1370" y="20561"/>
                  </a:cubicBezTo>
                  <a:cubicBezTo>
                    <a:pt x="2418" y="19730"/>
                    <a:pt x="4191" y="18069"/>
                    <a:pt x="6018" y="16407"/>
                  </a:cubicBezTo>
                  <a:cubicBezTo>
                    <a:pt x="7845" y="14746"/>
                    <a:pt x="9725" y="13084"/>
                    <a:pt x="10827" y="12254"/>
                  </a:cubicBezTo>
                  <a:cubicBezTo>
                    <a:pt x="11928" y="11423"/>
                    <a:pt x="12251" y="11423"/>
                    <a:pt x="12627" y="11146"/>
                  </a:cubicBezTo>
                  <a:cubicBezTo>
                    <a:pt x="13003" y="10869"/>
                    <a:pt x="13433" y="10315"/>
                    <a:pt x="13487" y="10038"/>
                  </a:cubicBezTo>
                  <a:cubicBezTo>
                    <a:pt x="13540" y="9761"/>
                    <a:pt x="13218" y="9761"/>
                    <a:pt x="12143" y="10038"/>
                  </a:cubicBezTo>
                  <a:cubicBezTo>
                    <a:pt x="11069" y="10315"/>
                    <a:pt x="9242" y="10869"/>
                    <a:pt x="7791" y="11146"/>
                  </a:cubicBezTo>
                  <a:cubicBezTo>
                    <a:pt x="6340" y="11423"/>
                    <a:pt x="5266" y="11423"/>
                    <a:pt x="4594" y="11700"/>
                  </a:cubicBezTo>
                  <a:cubicBezTo>
                    <a:pt x="3922" y="11977"/>
                    <a:pt x="3654" y="12530"/>
                    <a:pt x="3707" y="13084"/>
                  </a:cubicBezTo>
                  <a:cubicBezTo>
                    <a:pt x="3761" y="13638"/>
                    <a:pt x="4137" y="14192"/>
                    <a:pt x="5212" y="15023"/>
                  </a:cubicBezTo>
                  <a:cubicBezTo>
                    <a:pt x="6287" y="15854"/>
                    <a:pt x="8060" y="16961"/>
                    <a:pt x="9967" y="16961"/>
                  </a:cubicBezTo>
                  <a:cubicBezTo>
                    <a:pt x="11875" y="16961"/>
                    <a:pt x="13916" y="15854"/>
                    <a:pt x="15072" y="15300"/>
                  </a:cubicBezTo>
                  <a:cubicBezTo>
                    <a:pt x="16227" y="14746"/>
                    <a:pt x="16496" y="14746"/>
                    <a:pt x="16764" y="14192"/>
                  </a:cubicBezTo>
                  <a:cubicBezTo>
                    <a:pt x="17033" y="13638"/>
                    <a:pt x="17301" y="12530"/>
                    <a:pt x="17275" y="11977"/>
                  </a:cubicBezTo>
                  <a:cubicBezTo>
                    <a:pt x="17248" y="11423"/>
                    <a:pt x="16925" y="11423"/>
                    <a:pt x="15716" y="11700"/>
                  </a:cubicBezTo>
                  <a:cubicBezTo>
                    <a:pt x="14507" y="11977"/>
                    <a:pt x="12412" y="12530"/>
                    <a:pt x="10316" y="13361"/>
                  </a:cubicBezTo>
                  <a:cubicBezTo>
                    <a:pt x="8221" y="14192"/>
                    <a:pt x="6125" y="15300"/>
                    <a:pt x="5239" y="16130"/>
                  </a:cubicBezTo>
                  <a:cubicBezTo>
                    <a:pt x="4352" y="16961"/>
                    <a:pt x="4675" y="17515"/>
                    <a:pt x="5776" y="16961"/>
                  </a:cubicBezTo>
                  <a:cubicBezTo>
                    <a:pt x="6878" y="16407"/>
                    <a:pt x="8758" y="14746"/>
                    <a:pt x="10531" y="12807"/>
                  </a:cubicBezTo>
                  <a:cubicBezTo>
                    <a:pt x="12304" y="10869"/>
                    <a:pt x="13970" y="8654"/>
                    <a:pt x="14991" y="7269"/>
                  </a:cubicBezTo>
                  <a:cubicBezTo>
                    <a:pt x="16012" y="5884"/>
                    <a:pt x="16388" y="5330"/>
                    <a:pt x="16710" y="4223"/>
                  </a:cubicBezTo>
                  <a:cubicBezTo>
                    <a:pt x="17033" y="3115"/>
                    <a:pt x="17301" y="1454"/>
                    <a:pt x="17167" y="623"/>
                  </a:cubicBezTo>
                  <a:cubicBezTo>
                    <a:pt x="17033" y="-208"/>
                    <a:pt x="16496" y="-208"/>
                    <a:pt x="15260" y="623"/>
                  </a:cubicBezTo>
                  <a:cubicBezTo>
                    <a:pt x="14024" y="1454"/>
                    <a:pt x="12090" y="3115"/>
                    <a:pt x="10101" y="5054"/>
                  </a:cubicBezTo>
                  <a:cubicBezTo>
                    <a:pt x="8113" y="6992"/>
                    <a:pt x="6072" y="9207"/>
                    <a:pt x="6018" y="9761"/>
                  </a:cubicBezTo>
                  <a:cubicBezTo>
                    <a:pt x="5964" y="10315"/>
                    <a:pt x="7899" y="9207"/>
                    <a:pt x="9860" y="8100"/>
                  </a:cubicBezTo>
                  <a:cubicBezTo>
                    <a:pt x="11821" y="6992"/>
                    <a:pt x="13809" y="5884"/>
                    <a:pt x="15125" y="5054"/>
                  </a:cubicBezTo>
                  <a:cubicBezTo>
                    <a:pt x="16442" y="4223"/>
                    <a:pt x="17087" y="3669"/>
                    <a:pt x="17597" y="3115"/>
                  </a:cubicBezTo>
                  <a:cubicBezTo>
                    <a:pt x="18107" y="2561"/>
                    <a:pt x="18484" y="2007"/>
                    <a:pt x="18537" y="1454"/>
                  </a:cubicBezTo>
                  <a:cubicBezTo>
                    <a:pt x="18591" y="900"/>
                    <a:pt x="18322" y="346"/>
                    <a:pt x="17221" y="623"/>
                  </a:cubicBezTo>
                  <a:cubicBezTo>
                    <a:pt x="16119" y="900"/>
                    <a:pt x="14185" y="2007"/>
                    <a:pt x="12251" y="3669"/>
                  </a:cubicBezTo>
                  <a:cubicBezTo>
                    <a:pt x="10316" y="5330"/>
                    <a:pt x="8382" y="7546"/>
                    <a:pt x="6985" y="9207"/>
                  </a:cubicBezTo>
                  <a:cubicBezTo>
                    <a:pt x="5588" y="10869"/>
                    <a:pt x="4728" y="11977"/>
                    <a:pt x="4164" y="12807"/>
                  </a:cubicBezTo>
                  <a:cubicBezTo>
                    <a:pt x="3600" y="13638"/>
                    <a:pt x="3331" y="14192"/>
                    <a:pt x="3412" y="14469"/>
                  </a:cubicBezTo>
                  <a:cubicBezTo>
                    <a:pt x="3493" y="14746"/>
                    <a:pt x="3922" y="14746"/>
                    <a:pt x="5051" y="13361"/>
                  </a:cubicBezTo>
                  <a:cubicBezTo>
                    <a:pt x="6179" y="11977"/>
                    <a:pt x="8006" y="9207"/>
                    <a:pt x="9725" y="6992"/>
                  </a:cubicBezTo>
                  <a:cubicBezTo>
                    <a:pt x="11445" y="4777"/>
                    <a:pt x="13057" y="3115"/>
                    <a:pt x="14051" y="2284"/>
                  </a:cubicBezTo>
                  <a:cubicBezTo>
                    <a:pt x="15045" y="1454"/>
                    <a:pt x="15421" y="1454"/>
                    <a:pt x="15743" y="1454"/>
                  </a:cubicBezTo>
                  <a:cubicBezTo>
                    <a:pt x="16066" y="1454"/>
                    <a:pt x="16334" y="1454"/>
                    <a:pt x="16281" y="2007"/>
                  </a:cubicBezTo>
                  <a:cubicBezTo>
                    <a:pt x="16227" y="2561"/>
                    <a:pt x="15851" y="3669"/>
                    <a:pt x="14696" y="5330"/>
                  </a:cubicBezTo>
                  <a:cubicBezTo>
                    <a:pt x="13540" y="6992"/>
                    <a:pt x="11606" y="9207"/>
                    <a:pt x="9672" y="11146"/>
                  </a:cubicBezTo>
                  <a:cubicBezTo>
                    <a:pt x="7737" y="13084"/>
                    <a:pt x="5803" y="14746"/>
                    <a:pt x="5346" y="14746"/>
                  </a:cubicBezTo>
                  <a:cubicBezTo>
                    <a:pt x="4890" y="14746"/>
                    <a:pt x="5910" y="13084"/>
                    <a:pt x="7684" y="11146"/>
                  </a:cubicBezTo>
                  <a:cubicBezTo>
                    <a:pt x="9457" y="9207"/>
                    <a:pt x="11982" y="6992"/>
                    <a:pt x="14427" y="5607"/>
                  </a:cubicBezTo>
                  <a:cubicBezTo>
                    <a:pt x="16872" y="4223"/>
                    <a:pt x="19236" y="3669"/>
                    <a:pt x="21600" y="3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9" name="Line"/>
            <p:cNvSpPr/>
            <p:nvPr/>
          </p:nvSpPr>
          <p:spPr>
            <a:xfrm>
              <a:off x="10862796" y="2396066"/>
              <a:ext cx="827816" cy="103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0" y="21600"/>
                  </a:moveTo>
                  <a:cubicBezTo>
                    <a:pt x="1653" y="19396"/>
                    <a:pt x="3306" y="17192"/>
                    <a:pt x="5042" y="15429"/>
                  </a:cubicBezTo>
                  <a:cubicBezTo>
                    <a:pt x="6778" y="13665"/>
                    <a:pt x="8596" y="12343"/>
                    <a:pt x="10607" y="10800"/>
                  </a:cubicBezTo>
                  <a:cubicBezTo>
                    <a:pt x="12618" y="9257"/>
                    <a:pt x="14822" y="7494"/>
                    <a:pt x="16558" y="5951"/>
                  </a:cubicBezTo>
                  <a:cubicBezTo>
                    <a:pt x="18294" y="4408"/>
                    <a:pt x="19561" y="3086"/>
                    <a:pt x="20388" y="1984"/>
                  </a:cubicBezTo>
                  <a:cubicBezTo>
                    <a:pt x="21214" y="882"/>
                    <a:pt x="21600" y="0"/>
                    <a:pt x="21545" y="0"/>
                  </a:cubicBezTo>
                  <a:cubicBezTo>
                    <a:pt x="21490" y="0"/>
                    <a:pt x="20994" y="882"/>
                    <a:pt x="19727" y="2204"/>
                  </a:cubicBezTo>
                  <a:cubicBezTo>
                    <a:pt x="18459" y="3527"/>
                    <a:pt x="16420" y="5290"/>
                    <a:pt x="14492" y="7053"/>
                  </a:cubicBezTo>
                  <a:cubicBezTo>
                    <a:pt x="12563" y="8816"/>
                    <a:pt x="10745" y="10580"/>
                    <a:pt x="8954" y="12122"/>
                  </a:cubicBezTo>
                  <a:cubicBezTo>
                    <a:pt x="7163" y="13665"/>
                    <a:pt x="5400" y="14988"/>
                    <a:pt x="4270" y="15869"/>
                  </a:cubicBezTo>
                  <a:cubicBezTo>
                    <a:pt x="3141" y="16751"/>
                    <a:pt x="2645" y="17192"/>
                    <a:pt x="2672" y="16971"/>
                  </a:cubicBezTo>
                  <a:cubicBezTo>
                    <a:pt x="2700" y="16751"/>
                    <a:pt x="3251" y="15869"/>
                    <a:pt x="4711" y="14106"/>
                  </a:cubicBezTo>
                  <a:cubicBezTo>
                    <a:pt x="6171" y="12343"/>
                    <a:pt x="8541" y="9698"/>
                    <a:pt x="10800" y="7935"/>
                  </a:cubicBezTo>
                  <a:cubicBezTo>
                    <a:pt x="13059" y="6171"/>
                    <a:pt x="15208" y="5290"/>
                    <a:pt x="16503" y="5069"/>
                  </a:cubicBezTo>
                  <a:cubicBezTo>
                    <a:pt x="17798" y="4849"/>
                    <a:pt x="18239" y="5290"/>
                    <a:pt x="18680" y="5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0" name="Line"/>
            <p:cNvSpPr/>
            <p:nvPr/>
          </p:nvSpPr>
          <p:spPr>
            <a:xfrm>
              <a:off x="5319246" y="6556908"/>
              <a:ext cx="196851" cy="77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21600" y="1786"/>
                  </a:moveTo>
                  <a:cubicBezTo>
                    <a:pt x="20206" y="1254"/>
                    <a:pt x="18813" y="723"/>
                    <a:pt x="17535" y="399"/>
                  </a:cubicBezTo>
                  <a:cubicBezTo>
                    <a:pt x="16258" y="74"/>
                    <a:pt x="15097" y="-44"/>
                    <a:pt x="14168" y="15"/>
                  </a:cubicBezTo>
                  <a:cubicBezTo>
                    <a:pt x="13239" y="74"/>
                    <a:pt x="12542" y="310"/>
                    <a:pt x="10916" y="1343"/>
                  </a:cubicBezTo>
                  <a:cubicBezTo>
                    <a:pt x="9290" y="2376"/>
                    <a:pt x="6735" y="4205"/>
                    <a:pt x="5923" y="5976"/>
                  </a:cubicBezTo>
                  <a:cubicBezTo>
                    <a:pt x="5110" y="7746"/>
                    <a:pt x="6039" y="9458"/>
                    <a:pt x="7781" y="11140"/>
                  </a:cubicBezTo>
                  <a:cubicBezTo>
                    <a:pt x="9523" y="12822"/>
                    <a:pt x="12077" y="14474"/>
                    <a:pt x="13703" y="15802"/>
                  </a:cubicBezTo>
                  <a:cubicBezTo>
                    <a:pt x="15329" y="17130"/>
                    <a:pt x="16026" y="18133"/>
                    <a:pt x="16374" y="18782"/>
                  </a:cubicBezTo>
                  <a:cubicBezTo>
                    <a:pt x="16723" y="19431"/>
                    <a:pt x="16723" y="19726"/>
                    <a:pt x="16142" y="19992"/>
                  </a:cubicBezTo>
                  <a:cubicBezTo>
                    <a:pt x="15561" y="20258"/>
                    <a:pt x="14400" y="20494"/>
                    <a:pt x="12194" y="20759"/>
                  </a:cubicBezTo>
                  <a:cubicBezTo>
                    <a:pt x="9987" y="21025"/>
                    <a:pt x="6735" y="21320"/>
                    <a:pt x="4529" y="21438"/>
                  </a:cubicBezTo>
                  <a:cubicBezTo>
                    <a:pt x="2323" y="21556"/>
                    <a:pt x="1161" y="21497"/>
                    <a:pt x="581" y="21320"/>
                  </a:cubicBezTo>
                  <a:cubicBezTo>
                    <a:pt x="0" y="21143"/>
                    <a:pt x="0" y="20848"/>
                    <a:pt x="0" y="20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1" name="Line"/>
            <p:cNvSpPr/>
            <p:nvPr/>
          </p:nvSpPr>
          <p:spPr>
            <a:xfrm>
              <a:off x="5668496" y="6730706"/>
              <a:ext cx="139701" cy="436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21600" y="3980"/>
                  </a:moveTo>
                  <a:cubicBezTo>
                    <a:pt x="21273" y="3458"/>
                    <a:pt x="20945" y="2936"/>
                    <a:pt x="20291" y="2258"/>
                  </a:cubicBezTo>
                  <a:cubicBezTo>
                    <a:pt x="19636" y="1580"/>
                    <a:pt x="18655" y="745"/>
                    <a:pt x="17345" y="327"/>
                  </a:cubicBezTo>
                  <a:cubicBezTo>
                    <a:pt x="16036" y="-90"/>
                    <a:pt x="14400" y="-90"/>
                    <a:pt x="13091" y="223"/>
                  </a:cubicBezTo>
                  <a:cubicBezTo>
                    <a:pt x="11782" y="536"/>
                    <a:pt x="10800" y="1162"/>
                    <a:pt x="9491" y="2623"/>
                  </a:cubicBezTo>
                  <a:cubicBezTo>
                    <a:pt x="8182" y="4084"/>
                    <a:pt x="6545" y="6380"/>
                    <a:pt x="5564" y="9040"/>
                  </a:cubicBezTo>
                  <a:cubicBezTo>
                    <a:pt x="4582" y="11701"/>
                    <a:pt x="4255" y="14727"/>
                    <a:pt x="3436" y="16867"/>
                  </a:cubicBezTo>
                  <a:cubicBezTo>
                    <a:pt x="2618" y="19006"/>
                    <a:pt x="1309" y="20258"/>
                    <a:pt x="0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2" name="Line"/>
            <p:cNvSpPr/>
            <p:nvPr/>
          </p:nvSpPr>
          <p:spPr>
            <a:xfrm>
              <a:off x="5585946" y="6989233"/>
              <a:ext cx="2413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63" y="14400"/>
                    <a:pt x="12126" y="7200"/>
                    <a:pt x="15726" y="3600"/>
                  </a:cubicBezTo>
                  <a:cubicBezTo>
                    <a:pt x="19326" y="0"/>
                    <a:pt x="2046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3" name="Line"/>
            <p:cNvSpPr/>
            <p:nvPr/>
          </p:nvSpPr>
          <p:spPr>
            <a:xfrm>
              <a:off x="5999242" y="6746727"/>
              <a:ext cx="164555" cy="375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548" fill="norm" stroke="1" extrusionOk="0">
                  <a:moveTo>
                    <a:pt x="21256" y="797"/>
                  </a:moveTo>
                  <a:cubicBezTo>
                    <a:pt x="20162" y="433"/>
                    <a:pt x="19069" y="69"/>
                    <a:pt x="17838" y="9"/>
                  </a:cubicBezTo>
                  <a:cubicBezTo>
                    <a:pt x="16608" y="-52"/>
                    <a:pt x="15241" y="191"/>
                    <a:pt x="12917" y="1526"/>
                  </a:cubicBezTo>
                  <a:cubicBezTo>
                    <a:pt x="10593" y="2860"/>
                    <a:pt x="7312" y="5287"/>
                    <a:pt x="4851" y="8018"/>
                  </a:cubicBezTo>
                  <a:cubicBezTo>
                    <a:pt x="2390" y="10748"/>
                    <a:pt x="750" y="13782"/>
                    <a:pt x="203" y="15966"/>
                  </a:cubicBezTo>
                  <a:cubicBezTo>
                    <a:pt x="-344" y="18150"/>
                    <a:pt x="203" y="19485"/>
                    <a:pt x="1980" y="20335"/>
                  </a:cubicBezTo>
                  <a:cubicBezTo>
                    <a:pt x="3757" y="21184"/>
                    <a:pt x="6765" y="21548"/>
                    <a:pt x="9499" y="21548"/>
                  </a:cubicBezTo>
                  <a:cubicBezTo>
                    <a:pt x="12233" y="21548"/>
                    <a:pt x="14694" y="21184"/>
                    <a:pt x="17155" y="20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4" name="Line"/>
            <p:cNvSpPr/>
            <p:nvPr/>
          </p:nvSpPr>
          <p:spPr>
            <a:xfrm>
              <a:off x="6169639" y="6802733"/>
              <a:ext cx="210058" cy="27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283" fill="norm" stroke="1" extrusionOk="0">
                  <a:moveTo>
                    <a:pt x="13012" y="8036"/>
                  </a:moveTo>
                  <a:cubicBezTo>
                    <a:pt x="13012" y="7218"/>
                    <a:pt x="13012" y="6399"/>
                    <a:pt x="13012" y="5499"/>
                  </a:cubicBezTo>
                  <a:cubicBezTo>
                    <a:pt x="13012" y="4599"/>
                    <a:pt x="13012" y="3618"/>
                    <a:pt x="12472" y="3209"/>
                  </a:cubicBezTo>
                  <a:cubicBezTo>
                    <a:pt x="11932" y="2799"/>
                    <a:pt x="10852" y="2963"/>
                    <a:pt x="9016" y="4272"/>
                  </a:cubicBezTo>
                  <a:cubicBezTo>
                    <a:pt x="7180" y="5581"/>
                    <a:pt x="4588" y="8036"/>
                    <a:pt x="2860" y="10736"/>
                  </a:cubicBezTo>
                  <a:cubicBezTo>
                    <a:pt x="1132" y="13436"/>
                    <a:pt x="268" y="16381"/>
                    <a:pt x="52" y="18263"/>
                  </a:cubicBezTo>
                  <a:cubicBezTo>
                    <a:pt x="-164" y="20145"/>
                    <a:pt x="268" y="20963"/>
                    <a:pt x="1888" y="21209"/>
                  </a:cubicBezTo>
                  <a:cubicBezTo>
                    <a:pt x="3508" y="21454"/>
                    <a:pt x="6316" y="21127"/>
                    <a:pt x="9124" y="19654"/>
                  </a:cubicBezTo>
                  <a:cubicBezTo>
                    <a:pt x="11932" y="18181"/>
                    <a:pt x="14740" y="15563"/>
                    <a:pt x="15496" y="12372"/>
                  </a:cubicBezTo>
                  <a:cubicBezTo>
                    <a:pt x="16252" y="9181"/>
                    <a:pt x="14956" y="5418"/>
                    <a:pt x="13012" y="3209"/>
                  </a:cubicBezTo>
                  <a:cubicBezTo>
                    <a:pt x="11068" y="999"/>
                    <a:pt x="8476" y="345"/>
                    <a:pt x="6640" y="99"/>
                  </a:cubicBezTo>
                  <a:cubicBezTo>
                    <a:pt x="4804" y="-146"/>
                    <a:pt x="3724" y="18"/>
                    <a:pt x="2860" y="1081"/>
                  </a:cubicBezTo>
                  <a:cubicBezTo>
                    <a:pt x="1996" y="2145"/>
                    <a:pt x="1348" y="4109"/>
                    <a:pt x="2860" y="5581"/>
                  </a:cubicBezTo>
                  <a:cubicBezTo>
                    <a:pt x="4372" y="7054"/>
                    <a:pt x="8044" y="8036"/>
                    <a:pt x="11500" y="8281"/>
                  </a:cubicBezTo>
                  <a:cubicBezTo>
                    <a:pt x="14956" y="8527"/>
                    <a:pt x="18196" y="8036"/>
                    <a:pt x="21436" y="7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5" name="Line"/>
            <p:cNvSpPr/>
            <p:nvPr/>
          </p:nvSpPr>
          <p:spPr>
            <a:xfrm>
              <a:off x="6443838" y="6754283"/>
              <a:ext cx="43809" cy="425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507" fill="norm" stroke="1" extrusionOk="0">
                  <a:moveTo>
                    <a:pt x="21288" y="0"/>
                  </a:moveTo>
                  <a:cubicBezTo>
                    <a:pt x="19231" y="2887"/>
                    <a:pt x="17174" y="5774"/>
                    <a:pt x="14602" y="8875"/>
                  </a:cubicBezTo>
                  <a:cubicBezTo>
                    <a:pt x="12031" y="11976"/>
                    <a:pt x="8945" y="15291"/>
                    <a:pt x="6374" y="17269"/>
                  </a:cubicBezTo>
                  <a:cubicBezTo>
                    <a:pt x="3802" y="19248"/>
                    <a:pt x="1745" y="19889"/>
                    <a:pt x="717" y="20477"/>
                  </a:cubicBezTo>
                  <a:cubicBezTo>
                    <a:pt x="-312" y="21065"/>
                    <a:pt x="-312" y="21600"/>
                    <a:pt x="1231" y="21493"/>
                  </a:cubicBezTo>
                  <a:cubicBezTo>
                    <a:pt x="2774" y="21386"/>
                    <a:pt x="5859" y="20638"/>
                    <a:pt x="8945" y="198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6" name="Line"/>
            <p:cNvSpPr/>
            <p:nvPr/>
          </p:nvSpPr>
          <p:spPr>
            <a:xfrm>
              <a:off x="6576546" y="6836833"/>
              <a:ext cx="19051" cy="246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0" y="0"/>
                  </a:moveTo>
                  <a:cubicBezTo>
                    <a:pt x="0" y="5675"/>
                    <a:pt x="0" y="11349"/>
                    <a:pt x="0" y="14644"/>
                  </a:cubicBezTo>
                  <a:cubicBezTo>
                    <a:pt x="0" y="17939"/>
                    <a:pt x="0" y="18854"/>
                    <a:pt x="0" y="19769"/>
                  </a:cubicBezTo>
                  <a:cubicBezTo>
                    <a:pt x="0" y="20685"/>
                    <a:pt x="0" y="21600"/>
                    <a:pt x="3600" y="21234"/>
                  </a:cubicBezTo>
                  <a:cubicBezTo>
                    <a:pt x="7200" y="20868"/>
                    <a:pt x="14400" y="19220"/>
                    <a:pt x="21600" y="175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7" name="Line"/>
            <p:cNvSpPr/>
            <p:nvPr/>
          </p:nvSpPr>
          <p:spPr>
            <a:xfrm>
              <a:off x="6577492" y="6827218"/>
              <a:ext cx="124879" cy="26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251" fill="norm" stroke="1" extrusionOk="0">
                  <a:moveTo>
                    <a:pt x="4091" y="3895"/>
                  </a:moveTo>
                  <a:cubicBezTo>
                    <a:pt x="4091" y="3031"/>
                    <a:pt x="4091" y="2167"/>
                    <a:pt x="4799" y="1390"/>
                  </a:cubicBezTo>
                  <a:cubicBezTo>
                    <a:pt x="5508" y="612"/>
                    <a:pt x="6924" y="-79"/>
                    <a:pt x="9226" y="7"/>
                  </a:cubicBezTo>
                  <a:cubicBezTo>
                    <a:pt x="11527" y="94"/>
                    <a:pt x="14714" y="958"/>
                    <a:pt x="17193" y="3550"/>
                  </a:cubicBezTo>
                  <a:cubicBezTo>
                    <a:pt x="19672" y="6142"/>
                    <a:pt x="21442" y="10462"/>
                    <a:pt x="20734" y="13745"/>
                  </a:cubicBezTo>
                  <a:cubicBezTo>
                    <a:pt x="20026" y="17028"/>
                    <a:pt x="16839" y="19275"/>
                    <a:pt x="13298" y="20398"/>
                  </a:cubicBezTo>
                  <a:cubicBezTo>
                    <a:pt x="9757" y="21521"/>
                    <a:pt x="5862" y="21521"/>
                    <a:pt x="3383" y="20484"/>
                  </a:cubicBezTo>
                  <a:cubicBezTo>
                    <a:pt x="904" y="19447"/>
                    <a:pt x="-158" y="17374"/>
                    <a:pt x="19" y="15905"/>
                  </a:cubicBezTo>
                  <a:cubicBezTo>
                    <a:pt x="196" y="14436"/>
                    <a:pt x="1612" y="13572"/>
                    <a:pt x="3029" y="127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8" name="Line"/>
            <p:cNvSpPr/>
            <p:nvPr/>
          </p:nvSpPr>
          <p:spPr>
            <a:xfrm>
              <a:off x="6728946" y="6754283"/>
              <a:ext cx="12811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1" h="21600" fill="norm" stroke="1" extrusionOk="0">
                  <a:moveTo>
                    <a:pt x="10286" y="0"/>
                  </a:moveTo>
                  <a:cubicBezTo>
                    <a:pt x="13371" y="2769"/>
                    <a:pt x="16457" y="5538"/>
                    <a:pt x="18514" y="8377"/>
                  </a:cubicBezTo>
                  <a:cubicBezTo>
                    <a:pt x="20571" y="11215"/>
                    <a:pt x="21600" y="14123"/>
                    <a:pt x="19886" y="16338"/>
                  </a:cubicBezTo>
                  <a:cubicBezTo>
                    <a:pt x="18171" y="18554"/>
                    <a:pt x="13714" y="20077"/>
                    <a:pt x="9943" y="20838"/>
                  </a:cubicBezTo>
                  <a:cubicBezTo>
                    <a:pt x="6171" y="21600"/>
                    <a:pt x="3086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9" name="Line"/>
            <p:cNvSpPr/>
            <p:nvPr/>
          </p:nvSpPr>
          <p:spPr>
            <a:xfrm>
              <a:off x="6951196" y="7020983"/>
              <a:ext cx="19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0" name="Line"/>
            <p:cNvSpPr/>
            <p:nvPr/>
          </p:nvSpPr>
          <p:spPr>
            <a:xfrm>
              <a:off x="7082389" y="6713768"/>
              <a:ext cx="157993" cy="397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357" fill="norm" stroke="1" extrusionOk="0">
                  <a:moveTo>
                    <a:pt x="19900" y="13430"/>
                  </a:moveTo>
                  <a:cubicBezTo>
                    <a:pt x="19900" y="12862"/>
                    <a:pt x="19900" y="12294"/>
                    <a:pt x="19332" y="11839"/>
                  </a:cubicBezTo>
                  <a:cubicBezTo>
                    <a:pt x="18763" y="11384"/>
                    <a:pt x="17626" y="11043"/>
                    <a:pt x="14926" y="11270"/>
                  </a:cubicBezTo>
                  <a:cubicBezTo>
                    <a:pt x="12226" y="11498"/>
                    <a:pt x="7963" y="12294"/>
                    <a:pt x="5121" y="13771"/>
                  </a:cubicBezTo>
                  <a:cubicBezTo>
                    <a:pt x="2279" y="15249"/>
                    <a:pt x="858" y="17409"/>
                    <a:pt x="289" y="18774"/>
                  </a:cubicBezTo>
                  <a:cubicBezTo>
                    <a:pt x="-279" y="20138"/>
                    <a:pt x="5" y="20706"/>
                    <a:pt x="1000" y="21047"/>
                  </a:cubicBezTo>
                  <a:cubicBezTo>
                    <a:pt x="1995" y="21388"/>
                    <a:pt x="3700" y="21502"/>
                    <a:pt x="5547" y="21104"/>
                  </a:cubicBezTo>
                  <a:cubicBezTo>
                    <a:pt x="7395" y="20706"/>
                    <a:pt x="9384" y="19797"/>
                    <a:pt x="11800" y="17296"/>
                  </a:cubicBezTo>
                  <a:cubicBezTo>
                    <a:pt x="14216" y="14795"/>
                    <a:pt x="17058" y="10702"/>
                    <a:pt x="18763" y="7803"/>
                  </a:cubicBezTo>
                  <a:cubicBezTo>
                    <a:pt x="20468" y="4904"/>
                    <a:pt x="21037" y="3199"/>
                    <a:pt x="21179" y="2005"/>
                  </a:cubicBezTo>
                  <a:cubicBezTo>
                    <a:pt x="21321" y="811"/>
                    <a:pt x="21037" y="129"/>
                    <a:pt x="20184" y="16"/>
                  </a:cubicBezTo>
                  <a:cubicBezTo>
                    <a:pt x="19332" y="-98"/>
                    <a:pt x="17910" y="357"/>
                    <a:pt x="16632" y="2574"/>
                  </a:cubicBezTo>
                  <a:cubicBezTo>
                    <a:pt x="15353" y="4790"/>
                    <a:pt x="14216" y="8769"/>
                    <a:pt x="13647" y="11668"/>
                  </a:cubicBezTo>
                  <a:cubicBezTo>
                    <a:pt x="13079" y="14567"/>
                    <a:pt x="13079" y="16386"/>
                    <a:pt x="13221" y="17580"/>
                  </a:cubicBezTo>
                  <a:cubicBezTo>
                    <a:pt x="13363" y="18774"/>
                    <a:pt x="13647" y="19342"/>
                    <a:pt x="14500" y="19740"/>
                  </a:cubicBezTo>
                  <a:cubicBezTo>
                    <a:pt x="15353" y="20138"/>
                    <a:pt x="16774" y="20365"/>
                    <a:pt x="18195" y="205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1" name="Line"/>
            <p:cNvSpPr/>
            <p:nvPr/>
          </p:nvSpPr>
          <p:spPr>
            <a:xfrm>
              <a:off x="7293581" y="6799725"/>
              <a:ext cx="254516" cy="302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315" fill="norm" stroke="1" extrusionOk="0">
                  <a:moveTo>
                    <a:pt x="11825" y="824"/>
                  </a:moveTo>
                  <a:cubicBezTo>
                    <a:pt x="10754" y="526"/>
                    <a:pt x="9683" y="228"/>
                    <a:pt x="8791" y="377"/>
                  </a:cubicBezTo>
                  <a:cubicBezTo>
                    <a:pt x="7898" y="526"/>
                    <a:pt x="7184" y="1122"/>
                    <a:pt x="5845" y="3356"/>
                  </a:cubicBezTo>
                  <a:cubicBezTo>
                    <a:pt x="4506" y="5591"/>
                    <a:pt x="2543" y="9464"/>
                    <a:pt x="1382" y="12518"/>
                  </a:cubicBezTo>
                  <a:cubicBezTo>
                    <a:pt x="222" y="15571"/>
                    <a:pt x="-135" y="17806"/>
                    <a:pt x="44" y="19221"/>
                  </a:cubicBezTo>
                  <a:cubicBezTo>
                    <a:pt x="222" y="20636"/>
                    <a:pt x="936" y="21232"/>
                    <a:pt x="2632" y="21307"/>
                  </a:cubicBezTo>
                  <a:cubicBezTo>
                    <a:pt x="4328" y="21381"/>
                    <a:pt x="7005" y="20934"/>
                    <a:pt x="9326" y="19593"/>
                  </a:cubicBezTo>
                  <a:cubicBezTo>
                    <a:pt x="11647" y="18253"/>
                    <a:pt x="13610" y="16018"/>
                    <a:pt x="14682" y="13560"/>
                  </a:cubicBezTo>
                  <a:cubicBezTo>
                    <a:pt x="15753" y="11102"/>
                    <a:pt x="15931" y="8421"/>
                    <a:pt x="15574" y="6187"/>
                  </a:cubicBezTo>
                  <a:cubicBezTo>
                    <a:pt x="15217" y="3952"/>
                    <a:pt x="14325" y="2164"/>
                    <a:pt x="12896" y="1122"/>
                  </a:cubicBezTo>
                  <a:cubicBezTo>
                    <a:pt x="11468" y="79"/>
                    <a:pt x="9505" y="-219"/>
                    <a:pt x="7452" y="153"/>
                  </a:cubicBezTo>
                  <a:cubicBezTo>
                    <a:pt x="5399" y="526"/>
                    <a:pt x="3257" y="1569"/>
                    <a:pt x="2096" y="2686"/>
                  </a:cubicBezTo>
                  <a:cubicBezTo>
                    <a:pt x="936" y="3803"/>
                    <a:pt x="758" y="4995"/>
                    <a:pt x="1025" y="5889"/>
                  </a:cubicBezTo>
                  <a:cubicBezTo>
                    <a:pt x="1293" y="6782"/>
                    <a:pt x="2007" y="7378"/>
                    <a:pt x="3882" y="7900"/>
                  </a:cubicBezTo>
                  <a:cubicBezTo>
                    <a:pt x="5756" y="8421"/>
                    <a:pt x="8791" y="8868"/>
                    <a:pt x="11915" y="8942"/>
                  </a:cubicBezTo>
                  <a:cubicBezTo>
                    <a:pt x="15039" y="9017"/>
                    <a:pt x="18252" y="8719"/>
                    <a:pt x="21465" y="8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2" name="Line"/>
            <p:cNvSpPr/>
            <p:nvPr/>
          </p:nvSpPr>
          <p:spPr>
            <a:xfrm>
              <a:off x="8875246" y="5119783"/>
              <a:ext cx="349429" cy="7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0976" fill="norm" stroke="1" extrusionOk="0">
                  <a:moveTo>
                    <a:pt x="0" y="12622"/>
                  </a:moveTo>
                  <a:cubicBezTo>
                    <a:pt x="4164" y="10916"/>
                    <a:pt x="8328" y="9211"/>
                    <a:pt x="11581" y="7222"/>
                  </a:cubicBezTo>
                  <a:cubicBezTo>
                    <a:pt x="14834" y="5232"/>
                    <a:pt x="17176" y="2959"/>
                    <a:pt x="18867" y="1537"/>
                  </a:cubicBezTo>
                  <a:cubicBezTo>
                    <a:pt x="20559" y="116"/>
                    <a:pt x="21600" y="-452"/>
                    <a:pt x="21470" y="401"/>
                  </a:cubicBezTo>
                  <a:cubicBezTo>
                    <a:pt x="21340" y="1253"/>
                    <a:pt x="20039" y="3527"/>
                    <a:pt x="18152" y="6369"/>
                  </a:cubicBezTo>
                  <a:cubicBezTo>
                    <a:pt x="16265" y="9211"/>
                    <a:pt x="13793" y="12622"/>
                    <a:pt x="11451" y="15180"/>
                  </a:cubicBezTo>
                  <a:cubicBezTo>
                    <a:pt x="9108" y="17737"/>
                    <a:pt x="6896" y="19443"/>
                    <a:pt x="5335" y="20295"/>
                  </a:cubicBezTo>
                  <a:cubicBezTo>
                    <a:pt x="3773" y="21148"/>
                    <a:pt x="2863" y="21148"/>
                    <a:pt x="2863" y="20580"/>
                  </a:cubicBezTo>
                  <a:cubicBezTo>
                    <a:pt x="2863" y="20011"/>
                    <a:pt x="3773" y="18874"/>
                    <a:pt x="5790" y="16885"/>
                  </a:cubicBezTo>
                  <a:cubicBezTo>
                    <a:pt x="7807" y="14895"/>
                    <a:pt x="10930" y="12053"/>
                    <a:pt x="13142" y="11201"/>
                  </a:cubicBezTo>
                  <a:cubicBezTo>
                    <a:pt x="15354" y="10348"/>
                    <a:pt x="16655" y="11485"/>
                    <a:pt x="17957" y="126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3" name="Line"/>
            <p:cNvSpPr/>
            <p:nvPr/>
          </p:nvSpPr>
          <p:spPr>
            <a:xfrm>
              <a:off x="9745196" y="5030439"/>
              <a:ext cx="2603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390" y="11918"/>
                    <a:pt x="8780" y="3818"/>
                    <a:pt x="11415" y="1118"/>
                  </a:cubicBezTo>
                  <a:cubicBezTo>
                    <a:pt x="14049" y="-1582"/>
                    <a:pt x="14927" y="1118"/>
                    <a:pt x="14927" y="3818"/>
                  </a:cubicBezTo>
                  <a:cubicBezTo>
                    <a:pt x="14927" y="6518"/>
                    <a:pt x="14049" y="9218"/>
                    <a:pt x="12380" y="11918"/>
                  </a:cubicBezTo>
                  <a:cubicBezTo>
                    <a:pt x="10712" y="14618"/>
                    <a:pt x="8254" y="17318"/>
                    <a:pt x="6585" y="18668"/>
                  </a:cubicBezTo>
                  <a:cubicBezTo>
                    <a:pt x="4917" y="20018"/>
                    <a:pt x="4039" y="20018"/>
                    <a:pt x="4215" y="18668"/>
                  </a:cubicBezTo>
                  <a:cubicBezTo>
                    <a:pt x="4390" y="17318"/>
                    <a:pt x="5620" y="14618"/>
                    <a:pt x="8693" y="13268"/>
                  </a:cubicBezTo>
                  <a:cubicBezTo>
                    <a:pt x="11766" y="11918"/>
                    <a:pt x="16683" y="11918"/>
                    <a:pt x="21600" y="11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4" name="Line"/>
            <p:cNvSpPr/>
            <p:nvPr/>
          </p:nvSpPr>
          <p:spPr>
            <a:xfrm>
              <a:off x="5234019" y="7408409"/>
              <a:ext cx="256678" cy="285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241" fill="norm" stroke="1" extrusionOk="0">
                  <a:moveTo>
                    <a:pt x="4473" y="8982"/>
                  </a:moveTo>
                  <a:cubicBezTo>
                    <a:pt x="3942" y="9612"/>
                    <a:pt x="3411" y="10243"/>
                    <a:pt x="2968" y="11819"/>
                  </a:cubicBezTo>
                  <a:cubicBezTo>
                    <a:pt x="2526" y="13396"/>
                    <a:pt x="2172" y="15919"/>
                    <a:pt x="1818" y="17811"/>
                  </a:cubicBezTo>
                  <a:cubicBezTo>
                    <a:pt x="1463" y="19703"/>
                    <a:pt x="1109" y="20964"/>
                    <a:pt x="844" y="21201"/>
                  </a:cubicBezTo>
                  <a:cubicBezTo>
                    <a:pt x="578" y="21437"/>
                    <a:pt x="401" y="20649"/>
                    <a:pt x="224" y="18520"/>
                  </a:cubicBezTo>
                  <a:cubicBezTo>
                    <a:pt x="47" y="16392"/>
                    <a:pt x="-130" y="12923"/>
                    <a:pt x="136" y="9928"/>
                  </a:cubicBezTo>
                  <a:cubicBezTo>
                    <a:pt x="401" y="6932"/>
                    <a:pt x="1109" y="4409"/>
                    <a:pt x="1818" y="2754"/>
                  </a:cubicBezTo>
                  <a:cubicBezTo>
                    <a:pt x="2526" y="1098"/>
                    <a:pt x="3234" y="310"/>
                    <a:pt x="4031" y="73"/>
                  </a:cubicBezTo>
                  <a:cubicBezTo>
                    <a:pt x="4827" y="-163"/>
                    <a:pt x="5713" y="152"/>
                    <a:pt x="6598" y="1335"/>
                  </a:cubicBezTo>
                  <a:cubicBezTo>
                    <a:pt x="7483" y="2517"/>
                    <a:pt x="8368" y="4567"/>
                    <a:pt x="9077" y="5907"/>
                  </a:cubicBezTo>
                  <a:cubicBezTo>
                    <a:pt x="9785" y="7247"/>
                    <a:pt x="10316" y="7878"/>
                    <a:pt x="11024" y="8036"/>
                  </a:cubicBezTo>
                  <a:cubicBezTo>
                    <a:pt x="11732" y="8193"/>
                    <a:pt x="12618" y="7878"/>
                    <a:pt x="13768" y="6932"/>
                  </a:cubicBezTo>
                  <a:cubicBezTo>
                    <a:pt x="14919" y="5986"/>
                    <a:pt x="16336" y="4409"/>
                    <a:pt x="17309" y="3306"/>
                  </a:cubicBezTo>
                  <a:cubicBezTo>
                    <a:pt x="18283" y="2202"/>
                    <a:pt x="18814" y="1571"/>
                    <a:pt x="19345" y="1571"/>
                  </a:cubicBezTo>
                  <a:cubicBezTo>
                    <a:pt x="19877" y="1571"/>
                    <a:pt x="20408" y="2202"/>
                    <a:pt x="20762" y="4725"/>
                  </a:cubicBezTo>
                  <a:cubicBezTo>
                    <a:pt x="21116" y="7247"/>
                    <a:pt x="21293" y="11662"/>
                    <a:pt x="21381" y="14106"/>
                  </a:cubicBezTo>
                  <a:cubicBezTo>
                    <a:pt x="21470" y="16549"/>
                    <a:pt x="21470" y="17022"/>
                    <a:pt x="21470" y="17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5" name="Line"/>
            <p:cNvSpPr/>
            <p:nvPr/>
          </p:nvSpPr>
          <p:spPr>
            <a:xfrm>
              <a:off x="5312896" y="6329780"/>
              <a:ext cx="196851" cy="157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11845" y="11103"/>
                  </a:moveTo>
                  <a:cubicBezTo>
                    <a:pt x="11613" y="8223"/>
                    <a:pt x="11381" y="5343"/>
                    <a:pt x="10800" y="3327"/>
                  </a:cubicBezTo>
                  <a:cubicBezTo>
                    <a:pt x="10219" y="1311"/>
                    <a:pt x="9290" y="159"/>
                    <a:pt x="7665" y="15"/>
                  </a:cubicBezTo>
                  <a:cubicBezTo>
                    <a:pt x="6039" y="-129"/>
                    <a:pt x="3716" y="735"/>
                    <a:pt x="2206" y="3327"/>
                  </a:cubicBezTo>
                  <a:cubicBezTo>
                    <a:pt x="697" y="5919"/>
                    <a:pt x="0" y="10239"/>
                    <a:pt x="0" y="13119"/>
                  </a:cubicBezTo>
                  <a:cubicBezTo>
                    <a:pt x="0" y="15999"/>
                    <a:pt x="697" y="17439"/>
                    <a:pt x="1626" y="18159"/>
                  </a:cubicBezTo>
                  <a:cubicBezTo>
                    <a:pt x="2555" y="18879"/>
                    <a:pt x="3716" y="18879"/>
                    <a:pt x="5110" y="17439"/>
                  </a:cubicBezTo>
                  <a:cubicBezTo>
                    <a:pt x="6503" y="15999"/>
                    <a:pt x="8129" y="13119"/>
                    <a:pt x="9174" y="10815"/>
                  </a:cubicBezTo>
                  <a:cubicBezTo>
                    <a:pt x="10219" y="8511"/>
                    <a:pt x="10684" y="6783"/>
                    <a:pt x="11032" y="6783"/>
                  </a:cubicBezTo>
                  <a:cubicBezTo>
                    <a:pt x="11381" y="6783"/>
                    <a:pt x="11613" y="8511"/>
                    <a:pt x="12310" y="10815"/>
                  </a:cubicBezTo>
                  <a:cubicBezTo>
                    <a:pt x="13006" y="13119"/>
                    <a:pt x="14168" y="15999"/>
                    <a:pt x="15794" y="17871"/>
                  </a:cubicBezTo>
                  <a:cubicBezTo>
                    <a:pt x="17419" y="19743"/>
                    <a:pt x="19510" y="20607"/>
                    <a:pt x="21600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6" name="Line"/>
            <p:cNvSpPr/>
            <p:nvPr/>
          </p:nvSpPr>
          <p:spPr>
            <a:xfrm>
              <a:off x="7808446" y="6951603"/>
              <a:ext cx="184151" cy="24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fill="norm" stroke="1" extrusionOk="0">
                  <a:moveTo>
                    <a:pt x="0" y="21200"/>
                  </a:moveTo>
                  <a:cubicBezTo>
                    <a:pt x="745" y="14000"/>
                    <a:pt x="1490" y="6800"/>
                    <a:pt x="3848" y="3200"/>
                  </a:cubicBezTo>
                  <a:cubicBezTo>
                    <a:pt x="6207" y="-400"/>
                    <a:pt x="10179" y="-400"/>
                    <a:pt x="13407" y="500"/>
                  </a:cubicBezTo>
                  <a:cubicBezTo>
                    <a:pt x="16634" y="1400"/>
                    <a:pt x="19117" y="3200"/>
                    <a:pt x="21600" y="5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7" name="Line"/>
            <p:cNvSpPr/>
            <p:nvPr/>
          </p:nvSpPr>
          <p:spPr>
            <a:xfrm>
              <a:off x="7833846" y="7059083"/>
              <a:ext cx="1270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8" name="Line"/>
            <p:cNvSpPr/>
            <p:nvPr/>
          </p:nvSpPr>
          <p:spPr>
            <a:xfrm>
              <a:off x="8871267" y="5357368"/>
              <a:ext cx="782804" cy="772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413" fill="norm" stroke="1" extrusionOk="0">
                  <a:moveTo>
                    <a:pt x="17608" y="8274"/>
                  </a:moveTo>
                  <a:cubicBezTo>
                    <a:pt x="17724" y="7980"/>
                    <a:pt x="17839" y="7687"/>
                    <a:pt x="18042" y="7305"/>
                  </a:cubicBezTo>
                  <a:cubicBezTo>
                    <a:pt x="18244" y="6924"/>
                    <a:pt x="18533" y="6454"/>
                    <a:pt x="18330" y="5750"/>
                  </a:cubicBezTo>
                  <a:cubicBezTo>
                    <a:pt x="18128" y="5046"/>
                    <a:pt x="17435" y="4106"/>
                    <a:pt x="16713" y="3226"/>
                  </a:cubicBezTo>
                  <a:cubicBezTo>
                    <a:pt x="15991" y="2346"/>
                    <a:pt x="15241" y="1524"/>
                    <a:pt x="14259" y="966"/>
                  </a:cubicBezTo>
                  <a:cubicBezTo>
                    <a:pt x="13277" y="409"/>
                    <a:pt x="12064" y="115"/>
                    <a:pt x="10505" y="27"/>
                  </a:cubicBezTo>
                  <a:cubicBezTo>
                    <a:pt x="8945" y="-61"/>
                    <a:pt x="7039" y="56"/>
                    <a:pt x="5509" y="526"/>
                  </a:cubicBezTo>
                  <a:cubicBezTo>
                    <a:pt x="3979" y="996"/>
                    <a:pt x="2823" y="1817"/>
                    <a:pt x="1928" y="3109"/>
                  </a:cubicBezTo>
                  <a:cubicBezTo>
                    <a:pt x="1033" y="4400"/>
                    <a:pt x="398" y="6161"/>
                    <a:pt x="138" y="7922"/>
                  </a:cubicBezTo>
                  <a:cubicBezTo>
                    <a:pt x="-122" y="9682"/>
                    <a:pt x="-6" y="11443"/>
                    <a:pt x="427" y="13146"/>
                  </a:cubicBezTo>
                  <a:cubicBezTo>
                    <a:pt x="860" y="14848"/>
                    <a:pt x="1611" y="16491"/>
                    <a:pt x="2592" y="17782"/>
                  </a:cubicBezTo>
                  <a:cubicBezTo>
                    <a:pt x="3574" y="19074"/>
                    <a:pt x="4787" y="20013"/>
                    <a:pt x="6260" y="20629"/>
                  </a:cubicBezTo>
                  <a:cubicBezTo>
                    <a:pt x="7733" y="21246"/>
                    <a:pt x="9465" y="21539"/>
                    <a:pt x="11111" y="21363"/>
                  </a:cubicBezTo>
                  <a:cubicBezTo>
                    <a:pt x="12757" y="21187"/>
                    <a:pt x="14317" y="20541"/>
                    <a:pt x="15731" y="19543"/>
                  </a:cubicBezTo>
                  <a:cubicBezTo>
                    <a:pt x="17146" y="18546"/>
                    <a:pt x="18417" y="17196"/>
                    <a:pt x="19428" y="15523"/>
                  </a:cubicBezTo>
                  <a:cubicBezTo>
                    <a:pt x="20438" y="13850"/>
                    <a:pt x="21189" y="11854"/>
                    <a:pt x="21334" y="10240"/>
                  </a:cubicBezTo>
                  <a:cubicBezTo>
                    <a:pt x="21478" y="8626"/>
                    <a:pt x="21016" y="7393"/>
                    <a:pt x="20005" y="6542"/>
                  </a:cubicBezTo>
                  <a:cubicBezTo>
                    <a:pt x="18995" y="5691"/>
                    <a:pt x="17435" y="5222"/>
                    <a:pt x="16367" y="5046"/>
                  </a:cubicBezTo>
                  <a:cubicBezTo>
                    <a:pt x="15298" y="4869"/>
                    <a:pt x="14721" y="4987"/>
                    <a:pt x="14143" y="51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9" name="Line"/>
            <p:cNvSpPr/>
            <p:nvPr/>
          </p:nvSpPr>
          <p:spPr>
            <a:xfrm>
              <a:off x="8346116" y="6684918"/>
              <a:ext cx="221438" cy="234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63" fill="norm" stroke="1" extrusionOk="0">
                  <a:moveTo>
                    <a:pt x="20985" y="1692"/>
                  </a:moveTo>
                  <a:cubicBezTo>
                    <a:pt x="21189" y="727"/>
                    <a:pt x="21393" y="-237"/>
                    <a:pt x="21291" y="52"/>
                  </a:cubicBezTo>
                  <a:cubicBezTo>
                    <a:pt x="21189" y="342"/>
                    <a:pt x="20782" y="1884"/>
                    <a:pt x="19050" y="4392"/>
                  </a:cubicBezTo>
                  <a:cubicBezTo>
                    <a:pt x="17318" y="6899"/>
                    <a:pt x="14261" y="10370"/>
                    <a:pt x="11612" y="12395"/>
                  </a:cubicBezTo>
                  <a:cubicBezTo>
                    <a:pt x="8963" y="14420"/>
                    <a:pt x="6721" y="14999"/>
                    <a:pt x="5193" y="14999"/>
                  </a:cubicBezTo>
                  <a:cubicBezTo>
                    <a:pt x="3665" y="14999"/>
                    <a:pt x="2850" y="14420"/>
                    <a:pt x="2136" y="13745"/>
                  </a:cubicBezTo>
                  <a:cubicBezTo>
                    <a:pt x="1423" y="13070"/>
                    <a:pt x="812" y="12299"/>
                    <a:pt x="404" y="11431"/>
                  </a:cubicBezTo>
                  <a:cubicBezTo>
                    <a:pt x="-3" y="10563"/>
                    <a:pt x="-207" y="9599"/>
                    <a:pt x="302" y="8827"/>
                  </a:cubicBezTo>
                  <a:cubicBezTo>
                    <a:pt x="812" y="8056"/>
                    <a:pt x="2035" y="7477"/>
                    <a:pt x="3155" y="7188"/>
                  </a:cubicBezTo>
                  <a:cubicBezTo>
                    <a:pt x="4276" y="6899"/>
                    <a:pt x="5295" y="6899"/>
                    <a:pt x="6823" y="7959"/>
                  </a:cubicBezTo>
                  <a:cubicBezTo>
                    <a:pt x="8351" y="9020"/>
                    <a:pt x="10389" y="11142"/>
                    <a:pt x="11714" y="13263"/>
                  </a:cubicBezTo>
                  <a:cubicBezTo>
                    <a:pt x="13038" y="15384"/>
                    <a:pt x="13650" y="17506"/>
                    <a:pt x="14363" y="18856"/>
                  </a:cubicBezTo>
                  <a:cubicBezTo>
                    <a:pt x="15076" y="20206"/>
                    <a:pt x="15891" y="20784"/>
                    <a:pt x="16706" y="21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0" name="Line"/>
            <p:cNvSpPr/>
            <p:nvPr/>
          </p:nvSpPr>
          <p:spPr>
            <a:xfrm>
              <a:off x="8291046" y="7045820"/>
              <a:ext cx="2349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643" y="11375"/>
                    <a:pt x="11286" y="2735"/>
                    <a:pt x="14886" y="575"/>
                  </a:cubicBezTo>
                  <a:cubicBezTo>
                    <a:pt x="18486" y="-1585"/>
                    <a:pt x="20043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1" name="Line"/>
            <p:cNvSpPr/>
            <p:nvPr/>
          </p:nvSpPr>
          <p:spPr>
            <a:xfrm>
              <a:off x="8326709" y="7131050"/>
              <a:ext cx="269138" cy="15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4751" y="584"/>
                  </a:moveTo>
                  <a:cubicBezTo>
                    <a:pt x="3907" y="1168"/>
                    <a:pt x="3063" y="1751"/>
                    <a:pt x="2135" y="2189"/>
                  </a:cubicBezTo>
                  <a:cubicBezTo>
                    <a:pt x="1207" y="2627"/>
                    <a:pt x="194" y="2919"/>
                    <a:pt x="26" y="2627"/>
                  </a:cubicBezTo>
                  <a:cubicBezTo>
                    <a:pt x="-143" y="2335"/>
                    <a:pt x="532" y="1459"/>
                    <a:pt x="1798" y="876"/>
                  </a:cubicBezTo>
                  <a:cubicBezTo>
                    <a:pt x="3063" y="292"/>
                    <a:pt x="4919" y="0"/>
                    <a:pt x="6269" y="0"/>
                  </a:cubicBezTo>
                  <a:cubicBezTo>
                    <a:pt x="7619" y="0"/>
                    <a:pt x="8463" y="292"/>
                    <a:pt x="8885" y="2043"/>
                  </a:cubicBezTo>
                  <a:cubicBezTo>
                    <a:pt x="9307" y="3795"/>
                    <a:pt x="9307" y="7005"/>
                    <a:pt x="8463" y="9778"/>
                  </a:cubicBezTo>
                  <a:cubicBezTo>
                    <a:pt x="7619" y="12551"/>
                    <a:pt x="5932" y="14886"/>
                    <a:pt x="4751" y="16492"/>
                  </a:cubicBezTo>
                  <a:cubicBezTo>
                    <a:pt x="3569" y="18097"/>
                    <a:pt x="2894" y="18973"/>
                    <a:pt x="3063" y="19557"/>
                  </a:cubicBezTo>
                  <a:cubicBezTo>
                    <a:pt x="3232" y="20141"/>
                    <a:pt x="4244" y="20432"/>
                    <a:pt x="7451" y="20724"/>
                  </a:cubicBezTo>
                  <a:cubicBezTo>
                    <a:pt x="10657" y="21016"/>
                    <a:pt x="16057" y="21308"/>
                    <a:pt x="214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042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23872" y="2249524"/>
              <a:ext cx="2059063" cy="223401"/>
            </a:xfrm>
            <a:prstGeom prst="rect">
              <a:avLst/>
            </a:prstGeom>
            <a:effectLst/>
          </p:spPr>
        </p:pic>
        <p:pic>
          <p:nvPicPr>
            <p:cNvPr id="1044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945808" y="2121517"/>
              <a:ext cx="961656" cy="193419"/>
            </a:xfrm>
            <a:prstGeom prst="rect">
              <a:avLst/>
            </a:prstGeom>
            <a:effectLst/>
          </p:spPr>
        </p:pic>
        <p:pic>
          <p:nvPicPr>
            <p:cNvPr id="1046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54444" y="2444111"/>
              <a:ext cx="1743822" cy="197385"/>
            </a:xfrm>
            <a:prstGeom prst="rect">
              <a:avLst/>
            </a:prstGeom>
            <a:effectLst/>
          </p:spPr>
        </p:pic>
        <p:sp>
          <p:nvSpPr>
            <p:cNvPr id="1048" name="Line"/>
            <p:cNvSpPr/>
            <p:nvPr/>
          </p:nvSpPr>
          <p:spPr>
            <a:xfrm>
              <a:off x="2235886" y="5059379"/>
              <a:ext cx="347583" cy="2510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581" fill="norm" stroke="1" extrusionOk="0">
                  <a:moveTo>
                    <a:pt x="1345" y="66"/>
                  </a:moveTo>
                  <a:cubicBezTo>
                    <a:pt x="938" y="23"/>
                    <a:pt x="530" y="-19"/>
                    <a:pt x="276" y="9"/>
                  </a:cubicBezTo>
                  <a:cubicBezTo>
                    <a:pt x="21" y="38"/>
                    <a:pt x="-81" y="137"/>
                    <a:pt x="72" y="420"/>
                  </a:cubicBezTo>
                  <a:cubicBezTo>
                    <a:pt x="225" y="702"/>
                    <a:pt x="632" y="1169"/>
                    <a:pt x="1193" y="1664"/>
                  </a:cubicBezTo>
                  <a:cubicBezTo>
                    <a:pt x="1753" y="2159"/>
                    <a:pt x="2466" y="2683"/>
                    <a:pt x="3077" y="3227"/>
                  </a:cubicBezTo>
                  <a:cubicBezTo>
                    <a:pt x="3689" y="3772"/>
                    <a:pt x="4198" y="4338"/>
                    <a:pt x="4606" y="4861"/>
                  </a:cubicBezTo>
                  <a:cubicBezTo>
                    <a:pt x="5013" y="5385"/>
                    <a:pt x="5319" y="5865"/>
                    <a:pt x="5574" y="6361"/>
                  </a:cubicBezTo>
                  <a:cubicBezTo>
                    <a:pt x="5828" y="6856"/>
                    <a:pt x="6032" y="7365"/>
                    <a:pt x="6287" y="7888"/>
                  </a:cubicBezTo>
                  <a:cubicBezTo>
                    <a:pt x="6542" y="8412"/>
                    <a:pt x="6847" y="8949"/>
                    <a:pt x="7255" y="9473"/>
                  </a:cubicBezTo>
                  <a:cubicBezTo>
                    <a:pt x="7662" y="9996"/>
                    <a:pt x="8172" y="10505"/>
                    <a:pt x="8834" y="11050"/>
                  </a:cubicBezTo>
                  <a:cubicBezTo>
                    <a:pt x="9496" y="11594"/>
                    <a:pt x="10311" y="12174"/>
                    <a:pt x="11025" y="12698"/>
                  </a:cubicBezTo>
                  <a:cubicBezTo>
                    <a:pt x="11738" y="13221"/>
                    <a:pt x="12349" y="13688"/>
                    <a:pt x="12859" y="14218"/>
                  </a:cubicBezTo>
                  <a:cubicBezTo>
                    <a:pt x="13368" y="14749"/>
                    <a:pt x="13776" y="15343"/>
                    <a:pt x="14081" y="15923"/>
                  </a:cubicBezTo>
                  <a:cubicBezTo>
                    <a:pt x="14387" y="16503"/>
                    <a:pt x="14591" y="17069"/>
                    <a:pt x="14744" y="17542"/>
                  </a:cubicBezTo>
                  <a:cubicBezTo>
                    <a:pt x="14896" y="18016"/>
                    <a:pt x="14998" y="18398"/>
                    <a:pt x="15253" y="18837"/>
                  </a:cubicBezTo>
                  <a:cubicBezTo>
                    <a:pt x="15508" y="19275"/>
                    <a:pt x="15915" y="19770"/>
                    <a:pt x="16527" y="20202"/>
                  </a:cubicBezTo>
                  <a:cubicBezTo>
                    <a:pt x="17138" y="20633"/>
                    <a:pt x="17953" y="21001"/>
                    <a:pt x="18819" y="21220"/>
                  </a:cubicBezTo>
                  <a:cubicBezTo>
                    <a:pt x="19685" y="21440"/>
                    <a:pt x="20602" y="21510"/>
                    <a:pt x="21519" y="21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9" name="Line"/>
            <p:cNvSpPr/>
            <p:nvPr/>
          </p:nvSpPr>
          <p:spPr>
            <a:xfrm>
              <a:off x="707355" y="5570616"/>
              <a:ext cx="202424" cy="207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12" y="2400"/>
                    <a:pt x="7024" y="4800"/>
                    <a:pt x="10624" y="8400"/>
                  </a:cubicBezTo>
                  <a:cubicBezTo>
                    <a:pt x="14224" y="12000"/>
                    <a:pt x="17912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0" name="Line"/>
            <p:cNvSpPr/>
            <p:nvPr/>
          </p:nvSpPr>
          <p:spPr>
            <a:xfrm>
              <a:off x="796224" y="5545929"/>
              <a:ext cx="108618" cy="246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45" y="3312"/>
                    <a:pt x="13091" y="6624"/>
                    <a:pt x="9491" y="10224"/>
                  </a:cubicBezTo>
                  <a:cubicBezTo>
                    <a:pt x="5891" y="13824"/>
                    <a:pt x="2945" y="177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" name="Line"/>
            <p:cNvSpPr/>
            <p:nvPr/>
          </p:nvSpPr>
          <p:spPr>
            <a:xfrm>
              <a:off x="1006194" y="5689107"/>
              <a:ext cx="12202" cy="98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3600"/>
                    <a:pt x="3818" y="7200"/>
                    <a:pt x="1118" y="10800"/>
                  </a:cubicBezTo>
                  <a:cubicBezTo>
                    <a:pt x="-1582" y="14400"/>
                    <a:pt x="1118" y="18000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" name="Line"/>
            <p:cNvSpPr/>
            <p:nvPr/>
          </p:nvSpPr>
          <p:spPr>
            <a:xfrm>
              <a:off x="1170275" y="5536056"/>
              <a:ext cx="129538" cy="138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600" fill="norm" stroke="1" extrusionOk="0">
                  <a:moveTo>
                    <a:pt x="21252" y="0"/>
                  </a:moveTo>
                  <a:cubicBezTo>
                    <a:pt x="18282" y="1029"/>
                    <a:pt x="15312" y="2057"/>
                    <a:pt x="11802" y="4629"/>
                  </a:cubicBezTo>
                  <a:cubicBezTo>
                    <a:pt x="8292" y="7200"/>
                    <a:pt x="4242" y="11314"/>
                    <a:pt x="2082" y="14143"/>
                  </a:cubicBezTo>
                  <a:cubicBezTo>
                    <a:pt x="-78" y="16971"/>
                    <a:pt x="-348" y="18514"/>
                    <a:pt x="327" y="19414"/>
                  </a:cubicBezTo>
                  <a:cubicBezTo>
                    <a:pt x="1002" y="20314"/>
                    <a:pt x="2622" y="20571"/>
                    <a:pt x="6132" y="20829"/>
                  </a:cubicBezTo>
                  <a:cubicBezTo>
                    <a:pt x="9642" y="21086"/>
                    <a:pt x="15042" y="21343"/>
                    <a:pt x="204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3" name="Line"/>
            <p:cNvSpPr/>
            <p:nvPr/>
          </p:nvSpPr>
          <p:spPr>
            <a:xfrm>
              <a:off x="1201069" y="5723667"/>
              <a:ext cx="108618" cy="2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4" name="Line"/>
            <p:cNvSpPr/>
            <p:nvPr/>
          </p:nvSpPr>
          <p:spPr>
            <a:xfrm>
              <a:off x="1435405" y="5485861"/>
              <a:ext cx="165574" cy="218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057" fill="norm" stroke="1" extrusionOk="0">
                  <a:moveTo>
                    <a:pt x="14317" y="4844"/>
                  </a:moveTo>
                  <a:cubicBezTo>
                    <a:pt x="14529" y="4050"/>
                    <a:pt x="14740" y="3256"/>
                    <a:pt x="14846" y="2462"/>
                  </a:cubicBezTo>
                  <a:cubicBezTo>
                    <a:pt x="14952" y="1668"/>
                    <a:pt x="14952" y="874"/>
                    <a:pt x="14211" y="397"/>
                  </a:cubicBezTo>
                  <a:cubicBezTo>
                    <a:pt x="13470" y="-79"/>
                    <a:pt x="11987" y="-238"/>
                    <a:pt x="10081" y="556"/>
                  </a:cubicBezTo>
                  <a:cubicBezTo>
                    <a:pt x="8176" y="1350"/>
                    <a:pt x="5846" y="3097"/>
                    <a:pt x="3940" y="5877"/>
                  </a:cubicBezTo>
                  <a:cubicBezTo>
                    <a:pt x="2034" y="8656"/>
                    <a:pt x="552" y="12468"/>
                    <a:pt x="129" y="15168"/>
                  </a:cubicBezTo>
                  <a:cubicBezTo>
                    <a:pt x="-295" y="17868"/>
                    <a:pt x="340" y="19456"/>
                    <a:pt x="1823" y="20330"/>
                  </a:cubicBezTo>
                  <a:cubicBezTo>
                    <a:pt x="3305" y="21203"/>
                    <a:pt x="5634" y="21362"/>
                    <a:pt x="8705" y="20409"/>
                  </a:cubicBezTo>
                  <a:cubicBezTo>
                    <a:pt x="11776" y="19456"/>
                    <a:pt x="15587" y="17391"/>
                    <a:pt x="17599" y="14533"/>
                  </a:cubicBezTo>
                  <a:cubicBezTo>
                    <a:pt x="19611" y="11674"/>
                    <a:pt x="19823" y="8021"/>
                    <a:pt x="18446" y="5480"/>
                  </a:cubicBezTo>
                  <a:cubicBezTo>
                    <a:pt x="17070" y="2938"/>
                    <a:pt x="14105" y="1509"/>
                    <a:pt x="11140" y="1191"/>
                  </a:cubicBezTo>
                  <a:cubicBezTo>
                    <a:pt x="8176" y="874"/>
                    <a:pt x="5211" y="1668"/>
                    <a:pt x="3517" y="2462"/>
                  </a:cubicBezTo>
                  <a:cubicBezTo>
                    <a:pt x="1823" y="3256"/>
                    <a:pt x="1399" y="4050"/>
                    <a:pt x="1717" y="4606"/>
                  </a:cubicBezTo>
                  <a:cubicBezTo>
                    <a:pt x="2034" y="5162"/>
                    <a:pt x="3093" y="5480"/>
                    <a:pt x="6481" y="5559"/>
                  </a:cubicBezTo>
                  <a:cubicBezTo>
                    <a:pt x="9870" y="5638"/>
                    <a:pt x="15587" y="5480"/>
                    <a:pt x="21305" y="5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5" name="Line"/>
            <p:cNvSpPr/>
            <p:nvPr/>
          </p:nvSpPr>
          <p:spPr>
            <a:xfrm>
              <a:off x="370350" y="5649610"/>
              <a:ext cx="179018" cy="162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478" fill="norm" stroke="1" extrusionOk="0">
                  <a:moveTo>
                    <a:pt x="19593" y="0"/>
                  </a:moveTo>
                  <a:cubicBezTo>
                    <a:pt x="15273" y="3709"/>
                    <a:pt x="10953" y="7418"/>
                    <a:pt x="7713" y="10473"/>
                  </a:cubicBezTo>
                  <a:cubicBezTo>
                    <a:pt x="4473" y="13527"/>
                    <a:pt x="2313" y="15927"/>
                    <a:pt x="1135" y="17673"/>
                  </a:cubicBezTo>
                  <a:cubicBezTo>
                    <a:pt x="-44" y="19418"/>
                    <a:pt x="-240" y="20509"/>
                    <a:pt x="251" y="21055"/>
                  </a:cubicBezTo>
                  <a:cubicBezTo>
                    <a:pt x="742" y="21600"/>
                    <a:pt x="1920" y="21600"/>
                    <a:pt x="5553" y="21164"/>
                  </a:cubicBezTo>
                  <a:cubicBezTo>
                    <a:pt x="9185" y="20727"/>
                    <a:pt x="15273" y="19854"/>
                    <a:pt x="21360" y="18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6" name="Line"/>
            <p:cNvSpPr/>
            <p:nvPr/>
          </p:nvSpPr>
          <p:spPr>
            <a:xfrm>
              <a:off x="376567" y="5881655"/>
              <a:ext cx="123430" cy="39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7100"/>
                    <a:pt x="11520" y="12600"/>
                    <a:pt x="15120" y="9000"/>
                  </a:cubicBezTo>
                  <a:cubicBezTo>
                    <a:pt x="18720" y="5400"/>
                    <a:pt x="2016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7" name="Line"/>
            <p:cNvSpPr/>
            <p:nvPr/>
          </p:nvSpPr>
          <p:spPr>
            <a:xfrm>
              <a:off x="28127" y="5704020"/>
              <a:ext cx="211302" cy="22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2" h="20961" fill="norm" stroke="1" extrusionOk="0">
                  <a:moveTo>
                    <a:pt x="7588" y="1828"/>
                  </a:moveTo>
                  <a:cubicBezTo>
                    <a:pt x="6939" y="1063"/>
                    <a:pt x="6289" y="297"/>
                    <a:pt x="5558" y="67"/>
                  </a:cubicBezTo>
                  <a:cubicBezTo>
                    <a:pt x="4828" y="-163"/>
                    <a:pt x="4016" y="143"/>
                    <a:pt x="2879" y="1828"/>
                  </a:cubicBezTo>
                  <a:cubicBezTo>
                    <a:pt x="1742" y="3514"/>
                    <a:pt x="280" y="6577"/>
                    <a:pt x="37" y="9871"/>
                  </a:cubicBezTo>
                  <a:cubicBezTo>
                    <a:pt x="-207" y="13165"/>
                    <a:pt x="767" y="16688"/>
                    <a:pt x="2798" y="18756"/>
                  </a:cubicBezTo>
                  <a:cubicBezTo>
                    <a:pt x="4828" y="20824"/>
                    <a:pt x="7913" y="21437"/>
                    <a:pt x="11243" y="20594"/>
                  </a:cubicBezTo>
                  <a:cubicBezTo>
                    <a:pt x="14572" y="19752"/>
                    <a:pt x="18145" y="17454"/>
                    <a:pt x="19769" y="14467"/>
                  </a:cubicBezTo>
                  <a:cubicBezTo>
                    <a:pt x="21393" y="11480"/>
                    <a:pt x="21068" y="7803"/>
                    <a:pt x="19607" y="5199"/>
                  </a:cubicBezTo>
                  <a:cubicBezTo>
                    <a:pt x="18145" y="2594"/>
                    <a:pt x="15546" y="1063"/>
                    <a:pt x="13110" y="756"/>
                  </a:cubicBezTo>
                  <a:cubicBezTo>
                    <a:pt x="10674" y="450"/>
                    <a:pt x="8401" y="1369"/>
                    <a:pt x="6127" y="2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8" name="Line"/>
            <p:cNvSpPr/>
            <p:nvPr/>
          </p:nvSpPr>
          <p:spPr>
            <a:xfrm>
              <a:off x="835721" y="6072159"/>
              <a:ext cx="162927" cy="155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5" fill="norm" stroke="1" extrusionOk="0">
                  <a:moveTo>
                    <a:pt x="0" y="955"/>
                  </a:moveTo>
                  <a:cubicBezTo>
                    <a:pt x="873" y="280"/>
                    <a:pt x="1745" y="-395"/>
                    <a:pt x="3600" y="280"/>
                  </a:cubicBezTo>
                  <a:cubicBezTo>
                    <a:pt x="5455" y="955"/>
                    <a:pt x="8291" y="2980"/>
                    <a:pt x="11455" y="6692"/>
                  </a:cubicBezTo>
                  <a:cubicBezTo>
                    <a:pt x="14618" y="10405"/>
                    <a:pt x="18109" y="15805"/>
                    <a:pt x="21600" y="21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9" name="Line"/>
            <p:cNvSpPr/>
            <p:nvPr/>
          </p:nvSpPr>
          <p:spPr>
            <a:xfrm>
              <a:off x="888626" y="6018693"/>
              <a:ext cx="124833" cy="312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456" fill="norm" stroke="1" extrusionOk="0">
                  <a:moveTo>
                    <a:pt x="21278" y="82"/>
                  </a:moveTo>
                  <a:cubicBezTo>
                    <a:pt x="19595" y="-31"/>
                    <a:pt x="17912" y="-144"/>
                    <a:pt x="15668" y="591"/>
                  </a:cubicBezTo>
                  <a:cubicBezTo>
                    <a:pt x="13423" y="1326"/>
                    <a:pt x="10618" y="2909"/>
                    <a:pt x="7813" y="5624"/>
                  </a:cubicBezTo>
                  <a:cubicBezTo>
                    <a:pt x="5008" y="8338"/>
                    <a:pt x="2203" y="12183"/>
                    <a:pt x="940" y="15010"/>
                  </a:cubicBezTo>
                  <a:cubicBezTo>
                    <a:pt x="-322" y="17837"/>
                    <a:pt x="-41" y="19647"/>
                    <a:pt x="239" y="21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0" name="Line"/>
            <p:cNvSpPr/>
            <p:nvPr/>
          </p:nvSpPr>
          <p:spPr>
            <a:xfrm>
              <a:off x="1003584" y="6192276"/>
              <a:ext cx="143178" cy="11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3" fill="norm" stroke="1" extrusionOk="0">
                  <a:moveTo>
                    <a:pt x="0" y="2897"/>
                  </a:moveTo>
                  <a:cubicBezTo>
                    <a:pt x="745" y="1645"/>
                    <a:pt x="1490" y="393"/>
                    <a:pt x="2483" y="80"/>
                  </a:cubicBezTo>
                  <a:cubicBezTo>
                    <a:pt x="3476" y="-233"/>
                    <a:pt x="4717" y="393"/>
                    <a:pt x="5586" y="1645"/>
                  </a:cubicBezTo>
                  <a:cubicBezTo>
                    <a:pt x="6455" y="2897"/>
                    <a:pt x="6952" y="4776"/>
                    <a:pt x="6703" y="7437"/>
                  </a:cubicBezTo>
                  <a:cubicBezTo>
                    <a:pt x="6455" y="10098"/>
                    <a:pt x="5462" y="13541"/>
                    <a:pt x="4593" y="16045"/>
                  </a:cubicBezTo>
                  <a:cubicBezTo>
                    <a:pt x="3724" y="18550"/>
                    <a:pt x="2979" y="20115"/>
                    <a:pt x="3228" y="20741"/>
                  </a:cubicBezTo>
                  <a:cubicBezTo>
                    <a:pt x="3476" y="21367"/>
                    <a:pt x="4717" y="21054"/>
                    <a:pt x="7945" y="19489"/>
                  </a:cubicBezTo>
                  <a:cubicBezTo>
                    <a:pt x="11172" y="17924"/>
                    <a:pt x="16386" y="15106"/>
                    <a:pt x="21600" y="12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1" name="Line"/>
            <p:cNvSpPr/>
            <p:nvPr/>
          </p:nvSpPr>
          <p:spPr>
            <a:xfrm>
              <a:off x="1274184" y="6010021"/>
              <a:ext cx="139183" cy="162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21491" y="0"/>
                  </a:moveTo>
                  <a:cubicBezTo>
                    <a:pt x="20220" y="0"/>
                    <a:pt x="18950" y="0"/>
                    <a:pt x="16790" y="1200"/>
                  </a:cubicBezTo>
                  <a:cubicBezTo>
                    <a:pt x="14630" y="2400"/>
                    <a:pt x="11580" y="4800"/>
                    <a:pt x="8912" y="7200"/>
                  </a:cubicBezTo>
                  <a:cubicBezTo>
                    <a:pt x="6244" y="9600"/>
                    <a:pt x="3957" y="12000"/>
                    <a:pt x="2432" y="13636"/>
                  </a:cubicBezTo>
                  <a:cubicBezTo>
                    <a:pt x="907" y="15273"/>
                    <a:pt x="145" y="16145"/>
                    <a:pt x="18" y="17127"/>
                  </a:cubicBezTo>
                  <a:cubicBezTo>
                    <a:pt x="-109" y="18109"/>
                    <a:pt x="399" y="19200"/>
                    <a:pt x="2178" y="19746"/>
                  </a:cubicBezTo>
                  <a:cubicBezTo>
                    <a:pt x="3957" y="20291"/>
                    <a:pt x="7006" y="20291"/>
                    <a:pt x="9929" y="20509"/>
                  </a:cubicBezTo>
                  <a:cubicBezTo>
                    <a:pt x="12851" y="20727"/>
                    <a:pt x="15646" y="21164"/>
                    <a:pt x="184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2" name="Line"/>
            <p:cNvSpPr/>
            <p:nvPr/>
          </p:nvSpPr>
          <p:spPr>
            <a:xfrm>
              <a:off x="1299812" y="6207506"/>
              <a:ext cx="98744" cy="9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3" name="Line"/>
            <p:cNvSpPr/>
            <p:nvPr/>
          </p:nvSpPr>
          <p:spPr>
            <a:xfrm>
              <a:off x="1500671" y="5997251"/>
              <a:ext cx="182754" cy="216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053" fill="norm" stroke="1" extrusionOk="0">
                  <a:moveTo>
                    <a:pt x="17233" y="5081"/>
                  </a:moveTo>
                  <a:cubicBezTo>
                    <a:pt x="17233" y="4281"/>
                    <a:pt x="17233" y="3481"/>
                    <a:pt x="17233" y="2681"/>
                  </a:cubicBezTo>
                  <a:cubicBezTo>
                    <a:pt x="17233" y="1881"/>
                    <a:pt x="17233" y="1081"/>
                    <a:pt x="16001" y="521"/>
                  </a:cubicBezTo>
                  <a:cubicBezTo>
                    <a:pt x="14769" y="-39"/>
                    <a:pt x="12306" y="-359"/>
                    <a:pt x="9843" y="681"/>
                  </a:cubicBezTo>
                  <a:cubicBezTo>
                    <a:pt x="7380" y="1721"/>
                    <a:pt x="4917" y="4121"/>
                    <a:pt x="3212" y="7081"/>
                  </a:cubicBezTo>
                  <a:cubicBezTo>
                    <a:pt x="1506" y="10041"/>
                    <a:pt x="559" y="13561"/>
                    <a:pt x="180" y="15801"/>
                  </a:cubicBezTo>
                  <a:cubicBezTo>
                    <a:pt x="-199" y="18041"/>
                    <a:pt x="-10" y="19001"/>
                    <a:pt x="1033" y="19801"/>
                  </a:cubicBezTo>
                  <a:cubicBezTo>
                    <a:pt x="2075" y="20601"/>
                    <a:pt x="3969" y="21241"/>
                    <a:pt x="6717" y="21001"/>
                  </a:cubicBezTo>
                  <a:cubicBezTo>
                    <a:pt x="9464" y="20761"/>
                    <a:pt x="13064" y="19641"/>
                    <a:pt x="15717" y="17881"/>
                  </a:cubicBezTo>
                  <a:cubicBezTo>
                    <a:pt x="18369" y="16121"/>
                    <a:pt x="20075" y="13721"/>
                    <a:pt x="20738" y="11321"/>
                  </a:cubicBezTo>
                  <a:cubicBezTo>
                    <a:pt x="21401" y="8921"/>
                    <a:pt x="21022" y="6521"/>
                    <a:pt x="19127" y="4921"/>
                  </a:cubicBezTo>
                  <a:cubicBezTo>
                    <a:pt x="17233" y="3321"/>
                    <a:pt x="13822" y="2521"/>
                    <a:pt x="10980" y="2201"/>
                  </a:cubicBezTo>
                  <a:cubicBezTo>
                    <a:pt x="8138" y="1881"/>
                    <a:pt x="5864" y="2041"/>
                    <a:pt x="4254" y="2361"/>
                  </a:cubicBezTo>
                  <a:cubicBezTo>
                    <a:pt x="2643" y="2681"/>
                    <a:pt x="1696" y="3161"/>
                    <a:pt x="1696" y="3721"/>
                  </a:cubicBezTo>
                  <a:cubicBezTo>
                    <a:pt x="1696" y="4281"/>
                    <a:pt x="2643" y="4921"/>
                    <a:pt x="5580" y="5401"/>
                  </a:cubicBezTo>
                  <a:cubicBezTo>
                    <a:pt x="8517" y="5881"/>
                    <a:pt x="13443" y="6201"/>
                    <a:pt x="18369" y="6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4" name="Line"/>
            <p:cNvSpPr/>
            <p:nvPr/>
          </p:nvSpPr>
          <p:spPr>
            <a:xfrm>
              <a:off x="510870" y="6165298"/>
              <a:ext cx="127367" cy="136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252" fill="norm" stroke="1" extrusionOk="0">
                  <a:moveTo>
                    <a:pt x="20896" y="1195"/>
                  </a:moveTo>
                  <a:cubicBezTo>
                    <a:pt x="19816" y="423"/>
                    <a:pt x="18736" y="-348"/>
                    <a:pt x="16981" y="166"/>
                  </a:cubicBezTo>
                  <a:cubicBezTo>
                    <a:pt x="15226" y="681"/>
                    <a:pt x="12796" y="2481"/>
                    <a:pt x="10096" y="4538"/>
                  </a:cubicBezTo>
                  <a:cubicBezTo>
                    <a:pt x="7396" y="6595"/>
                    <a:pt x="4426" y="8909"/>
                    <a:pt x="2401" y="10966"/>
                  </a:cubicBezTo>
                  <a:cubicBezTo>
                    <a:pt x="376" y="13023"/>
                    <a:pt x="-704" y="14823"/>
                    <a:pt x="511" y="16238"/>
                  </a:cubicBezTo>
                  <a:cubicBezTo>
                    <a:pt x="1726" y="17652"/>
                    <a:pt x="5236" y="18681"/>
                    <a:pt x="9016" y="19452"/>
                  </a:cubicBezTo>
                  <a:cubicBezTo>
                    <a:pt x="12796" y="20223"/>
                    <a:pt x="16846" y="20738"/>
                    <a:pt x="20896" y="21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5" name="Line"/>
            <p:cNvSpPr/>
            <p:nvPr/>
          </p:nvSpPr>
          <p:spPr>
            <a:xfrm>
              <a:off x="495059" y="6365495"/>
              <a:ext cx="138240" cy="2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6" name="Line"/>
            <p:cNvSpPr/>
            <p:nvPr/>
          </p:nvSpPr>
          <p:spPr>
            <a:xfrm>
              <a:off x="92304" y="6212444"/>
              <a:ext cx="222360" cy="214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1285" fill="norm" stroke="1" extrusionOk="0">
                  <a:moveTo>
                    <a:pt x="15078" y="982"/>
                  </a:moveTo>
                  <a:cubicBezTo>
                    <a:pt x="12455" y="818"/>
                    <a:pt x="9833" y="655"/>
                    <a:pt x="7595" y="1473"/>
                  </a:cubicBezTo>
                  <a:cubicBezTo>
                    <a:pt x="5358" y="2291"/>
                    <a:pt x="3507" y="4091"/>
                    <a:pt x="2118" y="6464"/>
                  </a:cubicBezTo>
                  <a:cubicBezTo>
                    <a:pt x="730" y="8836"/>
                    <a:pt x="-196" y="11782"/>
                    <a:pt x="35" y="14400"/>
                  </a:cubicBezTo>
                  <a:cubicBezTo>
                    <a:pt x="267" y="17018"/>
                    <a:pt x="1655" y="19309"/>
                    <a:pt x="4201" y="20455"/>
                  </a:cubicBezTo>
                  <a:cubicBezTo>
                    <a:pt x="6747" y="21600"/>
                    <a:pt x="10450" y="21600"/>
                    <a:pt x="13690" y="20209"/>
                  </a:cubicBezTo>
                  <a:cubicBezTo>
                    <a:pt x="16930" y="18818"/>
                    <a:pt x="19707" y="16036"/>
                    <a:pt x="20555" y="12845"/>
                  </a:cubicBezTo>
                  <a:cubicBezTo>
                    <a:pt x="21404" y="9655"/>
                    <a:pt x="20324" y="6055"/>
                    <a:pt x="18241" y="3845"/>
                  </a:cubicBezTo>
                  <a:cubicBezTo>
                    <a:pt x="16158" y="1636"/>
                    <a:pt x="13073" y="818"/>
                    <a:pt x="998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7" name="Line"/>
            <p:cNvSpPr/>
            <p:nvPr/>
          </p:nvSpPr>
          <p:spPr>
            <a:xfrm>
              <a:off x="1048018" y="6548169"/>
              <a:ext cx="4938" cy="49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8" name="Line"/>
            <p:cNvSpPr/>
            <p:nvPr/>
          </p:nvSpPr>
          <p:spPr>
            <a:xfrm>
              <a:off x="1052955" y="6686409"/>
              <a:ext cx="9875" cy="1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9" name="Line"/>
            <p:cNvSpPr/>
            <p:nvPr/>
          </p:nvSpPr>
          <p:spPr>
            <a:xfrm>
              <a:off x="1043081" y="6809838"/>
              <a:ext cx="24687" cy="2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0" name="Line"/>
            <p:cNvSpPr/>
            <p:nvPr/>
          </p:nvSpPr>
          <p:spPr>
            <a:xfrm>
              <a:off x="909778" y="6971561"/>
              <a:ext cx="236984" cy="203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1" fill="norm" stroke="1" extrusionOk="0">
                  <a:moveTo>
                    <a:pt x="0" y="127"/>
                  </a:moveTo>
                  <a:cubicBezTo>
                    <a:pt x="750" y="-46"/>
                    <a:pt x="1500" y="-219"/>
                    <a:pt x="2850" y="904"/>
                  </a:cubicBezTo>
                  <a:cubicBezTo>
                    <a:pt x="4200" y="2027"/>
                    <a:pt x="6150" y="4447"/>
                    <a:pt x="8925" y="7730"/>
                  </a:cubicBezTo>
                  <a:cubicBezTo>
                    <a:pt x="11700" y="11013"/>
                    <a:pt x="15300" y="15160"/>
                    <a:pt x="17550" y="17579"/>
                  </a:cubicBezTo>
                  <a:cubicBezTo>
                    <a:pt x="19800" y="19999"/>
                    <a:pt x="20700" y="20690"/>
                    <a:pt x="21600" y="21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1" name="Line"/>
            <p:cNvSpPr/>
            <p:nvPr/>
          </p:nvSpPr>
          <p:spPr>
            <a:xfrm>
              <a:off x="1028269" y="6921632"/>
              <a:ext cx="113556" cy="258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21600" y="146"/>
                  </a:moveTo>
                  <a:cubicBezTo>
                    <a:pt x="20035" y="10"/>
                    <a:pt x="18470" y="-127"/>
                    <a:pt x="17217" y="215"/>
                  </a:cubicBezTo>
                  <a:cubicBezTo>
                    <a:pt x="15965" y="557"/>
                    <a:pt x="15026" y="1377"/>
                    <a:pt x="12678" y="3701"/>
                  </a:cubicBezTo>
                  <a:cubicBezTo>
                    <a:pt x="10330" y="6025"/>
                    <a:pt x="6574" y="9853"/>
                    <a:pt x="4226" y="13065"/>
                  </a:cubicBezTo>
                  <a:cubicBezTo>
                    <a:pt x="1878" y="16278"/>
                    <a:pt x="939" y="18876"/>
                    <a:pt x="0" y="2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2" name="Line"/>
            <p:cNvSpPr/>
            <p:nvPr/>
          </p:nvSpPr>
          <p:spPr>
            <a:xfrm>
              <a:off x="1151980" y="7063673"/>
              <a:ext cx="75422" cy="106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0878" fill="norm" stroke="1" extrusionOk="0">
                  <a:moveTo>
                    <a:pt x="1300" y="1535"/>
                  </a:moveTo>
                  <a:cubicBezTo>
                    <a:pt x="840" y="6693"/>
                    <a:pt x="381" y="11851"/>
                    <a:pt x="151" y="15397"/>
                  </a:cubicBezTo>
                  <a:cubicBezTo>
                    <a:pt x="-79" y="18944"/>
                    <a:pt x="-79" y="20878"/>
                    <a:pt x="381" y="20878"/>
                  </a:cubicBezTo>
                  <a:cubicBezTo>
                    <a:pt x="840" y="20878"/>
                    <a:pt x="1759" y="18944"/>
                    <a:pt x="2449" y="16042"/>
                  </a:cubicBezTo>
                  <a:cubicBezTo>
                    <a:pt x="3138" y="13141"/>
                    <a:pt x="3598" y="9272"/>
                    <a:pt x="4057" y="6532"/>
                  </a:cubicBezTo>
                  <a:cubicBezTo>
                    <a:pt x="4517" y="3791"/>
                    <a:pt x="4976" y="2179"/>
                    <a:pt x="6355" y="1051"/>
                  </a:cubicBezTo>
                  <a:cubicBezTo>
                    <a:pt x="7734" y="-77"/>
                    <a:pt x="10032" y="-722"/>
                    <a:pt x="12789" y="1374"/>
                  </a:cubicBezTo>
                  <a:cubicBezTo>
                    <a:pt x="15547" y="3469"/>
                    <a:pt x="18764" y="8305"/>
                    <a:pt x="20142" y="12012"/>
                  </a:cubicBezTo>
                  <a:cubicBezTo>
                    <a:pt x="21521" y="15720"/>
                    <a:pt x="21061" y="18299"/>
                    <a:pt x="20602" y="20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3" name="Line"/>
            <p:cNvSpPr/>
            <p:nvPr/>
          </p:nvSpPr>
          <p:spPr>
            <a:xfrm>
              <a:off x="1372305" y="6908580"/>
              <a:ext cx="169428" cy="118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600" fill="norm" stroke="1" extrusionOk="0">
                  <a:moveTo>
                    <a:pt x="16397" y="0"/>
                  </a:moveTo>
                  <a:cubicBezTo>
                    <a:pt x="13074" y="1500"/>
                    <a:pt x="9751" y="3000"/>
                    <a:pt x="7051" y="4950"/>
                  </a:cubicBezTo>
                  <a:cubicBezTo>
                    <a:pt x="4351" y="6900"/>
                    <a:pt x="2274" y="9300"/>
                    <a:pt x="1132" y="11400"/>
                  </a:cubicBezTo>
                  <a:cubicBezTo>
                    <a:pt x="-10" y="13500"/>
                    <a:pt x="-218" y="15300"/>
                    <a:pt x="197" y="16500"/>
                  </a:cubicBezTo>
                  <a:cubicBezTo>
                    <a:pt x="613" y="17700"/>
                    <a:pt x="1651" y="18300"/>
                    <a:pt x="4663" y="18750"/>
                  </a:cubicBezTo>
                  <a:cubicBezTo>
                    <a:pt x="7674" y="19200"/>
                    <a:pt x="12659" y="19500"/>
                    <a:pt x="15774" y="19950"/>
                  </a:cubicBezTo>
                  <a:cubicBezTo>
                    <a:pt x="18890" y="20400"/>
                    <a:pt x="20136" y="21000"/>
                    <a:pt x="213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4" name="Line"/>
            <p:cNvSpPr/>
            <p:nvPr/>
          </p:nvSpPr>
          <p:spPr>
            <a:xfrm>
              <a:off x="1359058" y="7066568"/>
              <a:ext cx="128366" cy="34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5" name="Line"/>
            <p:cNvSpPr/>
            <p:nvPr/>
          </p:nvSpPr>
          <p:spPr>
            <a:xfrm>
              <a:off x="1565328" y="6867437"/>
              <a:ext cx="183765" cy="224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175" fill="norm" stroke="1" extrusionOk="0">
                  <a:moveTo>
                    <a:pt x="20197" y="4818"/>
                  </a:moveTo>
                  <a:cubicBezTo>
                    <a:pt x="19624" y="3885"/>
                    <a:pt x="19050" y="2953"/>
                    <a:pt x="17712" y="1943"/>
                  </a:cubicBezTo>
                  <a:cubicBezTo>
                    <a:pt x="16374" y="933"/>
                    <a:pt x="14271" y="-155"/>
                    <a:pt x="11786" y="311"/>
                  </a:cubicBezTo>
                  <a:cubicBezTo>
                    <a:pt x="9302" y="777"/>
                    <a:pt x="6434" y="2798"/>
                    <a:pt x="4332" y="5905"/>
                  </a:cubicBezTo>
                  <a:cubicBezTo>
                    <a:pt x="2229" y="9013"/>
                    <a:pt x="891" y="13209"/>
                    <a:pt x="317" y="15773"/>
                  </a:cubicBezTo>
                  <a:cubicBezTo>
                    <a:pt x="-256" y="18337"/>
                    <a:pt x="-65" y="19269"/>
                    <a:pt x="986" y="20046"/>
                  </a:cubicBezTo>
                  <a:cubicBezTo>
                    <a:pt x="2038" y="20823"/>
                    <a:pt x="3949" y="21445"/>
                    <a:pt x="6625" y="21057"/>
                  </a:cubicBezTo>
                  <a:cubicBezTo>
                    <a:pt x="9302" y="20668"/>
                    <a:pt x="12742" y="19269"/>
                    <a:pt x="15227" y="17172"/>
                  </a:cubicBezTo>
                  <a:cubicBezTo>
                    <a:pt x="17712" y="15074"/>
                    <a:pt x="19241" y="12277"/>
                    <a:pt x="19624" y="9557"/>
                  </a:cubicBezTo>
                  <a:cubicBezTo>
                    <a:pt x="20006" y="6838"/>
                    <a:pt x="19241" y="4196"/>
                    <a:pt x="17139" y="2487"/>
                  </a:cubicBezTo>
                  <a:cubicBezTo>
                    <a:pt x="15036" y="777"/>
                    <a:pt x="11595" y="0"/>
                    <a:pt x="8824" y="0"/>
                  </a:cubicBezTo>
                  <a:cubicBezTo>
                    <a:pt x="6052" y="0"/>
                    <a:pt x="3949" y="777"/>
                    <a:pt x="2707" y="1554"/>
                  </a:cubicBezTo>
                  <a:cubicBezTo>
                    <a:pt x="1464" y="2331"/>
                    <a:pt x="1082" y="3108"/>
                    <a:pt x="1178" y="3808"/>
                  </a:cubicBezTo>
                  <a:cubicBezTo>
                    <a:pt x="1273" y="4507"/>
                    <a:pt x="1847" y="5128"/>
                    <a:pt x="5287" y="5517"/>
                  </a:cubicBezTo>
                  <a:cubicBezTo>
                    <a:pt x="8728" y="5905"/>
                    <a:pt x="15036" y="6061"/>
                    <a:pt x="21344" y="62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6" name="Line"/>
            <p:cNvSpPr/>
            <p:nvPr/>
          </p:nvSpPr>
          <p:spPr>
            <a:xfrm>
              <a:off x="679378" y="6987574"/>
              <a:ext cx="156344" cy="128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779" y="0"/>
                  </a:moveTo>
                  <a:cubicBezTo>
                    <a:pt x="13642" y="0"/>
                    <a:pt x="12505" y="0"/>
                    <a:pt x="10345" y="2077"/>
                  </a:cubicBezTo>
                  <a:cubicBezTo>
                    <a:pt x="8185" y="4154"/>
                    <a:pt x="5002" y="8308"/>
                    <a:pt x="2956" y="11215"/>
                  </a:cubicBezTo>
                  <a:cubicBezTo>
                    <a:pt x="909" y="14123"/>
                    <a:pt x="0" y="15785"/>
                    <a:pt x="0" y="17031"/>
                  </a:cubicBezTo>
                  <a:cubicBezTo>
                    <a:pt x="0" y="18277"/>
                    <a:pt x="909" y="19108"/>
                    <a:pt x="4661" y="19800"/>
                  </a:cubicBezTo>
                  <a:cubicBezTo>
                    <a:pt x="8413" y="20492"/>
                    <a:pt x="15006" y="210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7" name="Line"/>
            <p:cNvSpPr/>
            <p:nvPr/>
          </p:nvSpPr>
          <p:spPr>
            <a:xfrm>
              <a:off x="623424" y="7194934"/>
              <a:ext cx="143178" cy="34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8" name="Line"/>
            <p:cNvSpPr/>
            <p:nvPr/>
          </p:nvSpPr>
          <p:spPr>
            <a:xfrm>
              <a:off x="305944" y="7012260"/>
              <a:ext cx="234698" cy="23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206" fill="norm" stroke="1" extrusionOk="0">
                  <a:moveTo>
                    <a:pt x="12562" y="906"/>
                  </a:moveTo>
                  <a:cubicBezTo>
                    <a:pt x="9603" y="2568"/>
                    <a:pt x="6644" y="4229"/>
                    <a:pt x="4425" y="6646"/>
                  </a:cubicBezTo>
                  <a:cubicBezTo>
                    <a:pt x="2206" y="9063"/>
                    <a:pt x="727" y="12235"/>
                    <a:pt x="209" y="14652"/>
                  </a:cubicBezTo>
                  <a:cubicBezTo>
                    <a:pt x="-309" y="17069"/>
                    <a:pt x="135" y="18730"/>
                    <a:pt x="1540" y="19863"/>
                  </a:cubicBezTo>
                  <a:cubicBezTo>
                    <a:pt x="2946" y="20996"/>
                    <a:pt x="5313" y="21600"/>
                    <a:pt x="8420" y="20920"/>
                  </a:cubicBezTo>
                  <a:cubicBezTo>
                    <a:pt x="11527" y="20241"/>
                    <a:pt x="15373" y="18277"/>
                    <a:pt x="17814" y="16011"/>
                  </a:cubicBezTo>
                  <a:cubicBezTo>
                    <a:pt x="20255" y="13745"/>
                    <a:pt x="21291" y="11178"/>
                    <a:pt x="21069" y="8836"/>
                  </a:cubicBezTo>
                  <a:cubicBezTo>
                    <a:pt x="20847" y="6495"/>
                    <a:pt x="19368" y="4380"/>
                    <a:pt x="17518" y="2945"/>
                  </a:cubicBezTo>
                  <a:cubicBezTo>
                    <a:pt x="15669" y="1510"/>
                    <a:pt x="13450" y="755"/>
                    <a:pt x="112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9" name="Line"/>
            <p:cNvSpPr/>
            <p:nvPr/>
          </p:nvSpPr>
          <p:spPr>
            <a:xfrm>
              <a:off x="554304" y="7541308"/>
              <a:ext cx="118492" cy="9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1" fill="norm" stroke="1" extrusionOk="0">
                  <a:moveTo>
                    <a:pt x="0" y="7780"/>
                  </a:moveTo>
                  <a:cubicBezTo>
                    <a:pt x="0" y="9675"/>
                    <a:pt x="0" y="11569"/>
                    <a:pt x="300" y="14222"/>
                  </a:cubicBezTo>
                  <a:cubicBezTo>
                    <a:pt x="600" y="16875"/>
                    <a:pt x="1200" y="20285"/>
                    <a:pt x="1350" y="20854"/>
                  </a:cubicBezTo>
                  <a:cubicBezTo>
                    <a:pt x="1500" y="21422"/>
                    <a:pt x="1200" y="19148"/>
                    <a:pt x="1200" y="16117"/>
                  </a:cubicBezTo>
                  <a:cubicBezTo>
                    <a:pt x="1200" y="13085"/>
                    <a:pt x="1500" y="9296"/>
                    <a:pt x="2250" y="6832"/>
                  </a:cubicBezTo>
                  <a:cubicBezTo>
                    <a:pt x="3000" y="4369"/>
                    <a:pt x="4200" y="3232"/>
                    <a:pt x="5250" y="3422"/>
                  </a:cubicBezTo>
                  <a:cubicBezTo>
                    <a:pt x="6300" y="3611"/>
                    <a:pt x="7200" y="5127"/>
                    <a:pt x="8100" y="6643"/>
                  </a:cubicBezTo>
                  <a:cubicBezTo>
                    <a:pt x="9000" y="8159"/>
                    <a:pt x="9900" y="9675"/>
                    <a:pt x="10650" y="9485"/>
                  </a:cubicBezTo>
                  <a:cubicBezTo>
                    <a:pt x="11400" y="9296"/>
                    <a:pt x="12000" y="7401"/>
                    <a:pt x="12600" y="5127"/>
                  </a:cubicBezTo>
                  <a:cubicBezTo>
                    <a:pt x="13200" y="2854"/>
                    <a:pt x="13800" y="201"/>
                    <a:pt x="14700" y="11"/>
                  </a:cubicBezTo>
                  <a:cubicBezTo>
                    <a:pt x="15600" y="-178"/>
                    <a:pt x="16800" y="2096"/>
                    <a:pt x="18000" y="3990"/>
                  </a:cubicBezTo>
                  <a:cubicBezTo>
                    <a:pt x="19200" y="5885"/>
                    <a:pt x="20400" y="7401"/>
                    <a:pt x="21600" y="8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0" name="Line"/>
            <p:cNvSpPr/>
            <p:nvPr/>
          </p:nvSpPr>
          <p:spPr>
            <a:xfrm>
              <a:off x="681724" y="7499638"/>
              <a:ext cx="94752" cy="84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0950" fill="norm" stroke="1" extrusionOk="0">
                  <a:moveTo>
                    <a:pt x="18090" y="5237"/>
                  </a:moveTo>
                  <a:cubicBezTo>
                    <a:pt x="16973" y="3607"/>
                    <a:pt x="15856" y="1976"/>
                    <a:pt x="14366" y="957"/>
                  </a:cubicBezTo>
                  <a:cubicBezTo>
                    <a:pt x="12876" y="-61"/>
                    <a:pt x="11014" y="-469"/>
                    <a:pt x="8780" y="754"/>
                  </a:cubicBezTo>
                  <a:cubicBezTo>
                    <a:pt x="6545" y="1976"/>
                    <a:pt x="3939" y="4829"/>
                    <a:pt x="2263" y="7886"/>
                  </a:cubicBezTo>
                  <a:cubicBezTo>
                    <a:pt x="587" y="10942"/>
                    <a:pt x="-158" y="14203"/>
                    <a:pt x="28" y="16648"/>
                  </a:cubicBezTo>
                  <a:cubicBezTo>
                    <a:pt x="214" y="19093"/>
                    <a:pt x="1332" y="20723"/>
                    <a:pt x="2635" y="20927"/>
                  </a:cubicBezTo>
                  <a:cubicBezTo>
                    <a:pt x="3939" y="21131"/>
                    <a:pt x="5428" y="19908"/>
                    <a:pt x="6732" y="17667"/>
                  </a:cubicBezTo>
                  <a:cubicBezTo>
                    <a:pt x="8035" y="15425"/>
                    <a:pt x="9152" y="12165"/>
                    <a:pt x="10642" y="11146"/>
                  </a:cubicBezTo>
                  <a:cubicBezTo>
                    <a:pt x="12132" y="10127"/>
                    <a:pt x="13994" y="11350"/>
                    <a:pt x="15856" y="12369"/>
                  </a:cubicBezTo>
                  <a:cubicBezTo>
                    <a:pt x="17718" y="13388"/>
                    <a:pt x="19580" y="14203"/>
                    <a:pt x="21442" y="15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1" name="Line"/>
            <p:cNvSpPr/>
            <p:nvPr/>
          </p:nvSpPr>
          <p:spPr>
            <a:xfrm>
              <a:off x="771538" y="7481288"/>
              <a:ext cx="93807" cy="74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2" name="Line"/>
            <p:cNvSpPr/>
            <p:nvPr/>
          </p:nvSpPr>
          <p:spPr>
            <a:xfrm>
              <a:off x="811035" y="7476351"/>
              <a:ext cx="49373" cy="108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2945"/>
                    <a:pt x="10080" y="5891"/>
                    <a:pt x="6480" y="9491"/>
                  </a:cubicBezTo>
                  <a:cubicBezTo>
                    <a:pt x="2880" y="13091"/>
                    <a:pt x="1440" y="173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3" name="Line"/>
            <p:cNvSpPr/>
            <p:nvPr/>
          </p:nvSpPr>
          <p:spPr>
            <a:xfrm>
              <a:off x="903581" y="7380645"/>
              <a:ext cx="65444" cy="219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464" fill="norm" stroke="1" extrusionOk="0">
                  <a:moveTo>
                    <a:pt x="20950" y="3571"/>
                  </a:moveTo>
                  <a:cubicBezTo>
                    <a:pt x="20423" y="2765"/>
                    <a:pt x="19896" y="1960"/>
                    <a:pt x="18316" y="1234"/>
                  </a:cubicBezTo>
                  <a:cubicBezTo>
                    <a:pt x="16735" y="509"/>
                    <a:pt x="14101" y="-136"/>
                    <a:pt x="10677" y="25"/>
                  </a:cubicBezTo>
                  <a:cubicBezTo>
                    <a:pt x="7252" y="186"/>
                    <a:pt x="3038" y="1154"/>
                    <a:pt x="1194" y="2443"/>
                  </a:cubicBezTo>
                  <a:cubicBezTo>
                    <a:pt x="-650" y="3733"/>
                    <a:pt x="-123" y="5345"/>
                    <a:pt x="1194" y="6392"/>
                  </a:cubicBezTo>
                  <a:cubicBezTo>
                    <a:pt x="2511" y="7440"/>
                    <a:pt x="4618" y="7924"/>
                    <a:pt x="6726" y="8407"/>
                  </a:cubicBezTo>
                  <a:cubicBezTo>
                    <a:pt x="8833" y="8891"/>
                    <a:pt x="10940" y="9374"/>
                    <a:pt x="11467" y="10019"/>
                  </a:cubicBezTo>
                  <a:cubicBezTo>
                    <a:pt x="11994" y="10664"/>
                    <a:pt x="10940" y="11470"/>
                    <a:pt x="9096" y="12034"/>
                  </a:cubicBezTo>
                  <a:cubicBezTo>
                    <a:pt x="7252" y="12598"/>
                    <a:pt x="4618" y="12921"/>
                    <a:pt x="3565" y="13485"/>
                  </a:cubicBezTo>
                  <a:cubicBezTo>
                    <a:pt x="2511" y="14049"/>
                    <a:pt x="3038" y="14855"/>
                    <a:pt x="3301" y="15661"/>
                  </a:cubicBezTo>
                  <a:cubicBezTo>
                    <a:pt x="3565" y="16467"/>
                    <a:pt x="3565" y="17273"/>
                    <a:pt x="3565" y="18079"/>
                  </a:cubicBezTo>
                  <a:cubicBezTo>
                    <a:pt x="3565" y="18885"/>
                    <a:pt x="3565" y="19691"/>
                    <a:pt x="4882" y="20255"/>
                  </a:cubicBezTo>
                  <a:cubicBezTo>
                    <a:pt x="6199" y="20819"/>
                    <a:pt x="8833" y="21142"/>
                    <a:pt x="11467" y="2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4" name="Line"/>
            <p:cNvSpPr/>
            <p:nvPr/>
          </p:nvSpPr>
          <p:spPr>
            <a:xfrm>
              <a:off x="983835" y="7436854"/>
              <a:ext cx="123430" cy="93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274"/>
                    <a:pt x="0" y="4547"/>
                    <a:pt x="3600" y="8147"/>
                  </a:cubicBezTo>
                  <a:cubicBezTo>
                    <a:pt x="7200" y="11747"/>
                    <a:pt x="14400" y="1667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5" name="Line"/>
            <p:cNvSpPr/>
            <p:nvPr/>
          </p:nvSpPr>
          <p:spPr>
            <a:xfrm>
              <a:off x="1031125" y="7407231"/>
              <a:ext cx="61328" cy="177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21182" y="0"/>
                  </a:moveTo>
                  <a:cubicBezTo>
                    <a:pt x="16066" y="3400"/>
                    <a:pt x="10950" y="6800"/>
                    <a:pt x="7256" y="9600"/>
                  </a:cubicBezTo>
                  <a:cubicBezTo>
                    <a:pt x="3561" y="12400"/>
                    <a:pt x="1287" y="14600"/>
                    <a:pt x="435" y="16500"/>
                  </a:cubicBezTo>
                  <a:cubicBezTo>
                    <a:pt x="-418" y="18400"/>
                    <a:pt x="150" y="20000"/>
                    <a:pt x="7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6" name="Line"/>
            <p:cNvSpPr/>
            <p:nvPr/>
          </p:nvSpPr>
          <p:spPr>
            <a:xfrm>
              <a:off x="1151698" y="7496100"/>
              <a:ext cx="1" cy="69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7" name="Line"/>
            <p:cNvSpPr/>
            <p:nvPr/>
          </p:nvSpPr>
          <p:spPr>
            <a:xfrm>
              <a:off x="1210944" y="7515848"/>
              <a:ext cx="54309" cy="4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8" name="Line"/>
            <p:cNvSpPr/>
            <p:nvPr/>
          </p:nvSpPr>
          <p:spPr>
            <a:xfrm>
              <a:off x="1309686" y="7510911"/>
              <a:ext cx="9876" cy="4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9" name="Line"/>
            <p:cNvSpPr/>
            <p:nvPr/>
          </p:nvSpPr>
          <p:spPr>
            <a:xfrm>
              <a:off x="1418303" y="7347985"/>
              <a:ext cx="113556" cy="133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96" y="4800"/>
                    <a:pt x="9391" y="9600"/>
                    <a:pt x="12678" y="13067"/>
                  </a:cubicBezTo>
                  <a:cubicBezTo>
                    <a:pt x="15965" y="16533"/>
                    <a:pt x="17843" y="18667"/>
                    <a:pt x="19096" y="19867"/>
                  </a:cubicBezTo>
                  <a:cubicBezTo>
                    <a:pt x="20348" y="21067"/>
                    <a:pt x="20974" y="213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0" name="Line"/>
            <p:cNvSpPr/>
            <p:nvPr/>
          </p:nvSpPr>
          <p:spPr>
            <a:xfrm>
              <a:off x="1452863" y="7341734"/>
              <a:ext cx="78996" cy="17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7" fill="norm" stroke="1" extrusionOk="0">
                  <a:moveTo>
                    <a:pt x="21600" y="3189"/>
                  </a:moveTo>
                  <a:cubicBezTo>
                    <a:pt x="20700" y="1776"/>
                    <a:pt x="19800" y="363"/>
                    <a:pt x="18675" y="60"/>
                  </a:cubicBezTo>
                  <a:cubicBezTo>
                    <a:pt x="17550" y="-243"/>
                    <a:pt x="16200" y="564"/>
                    <a:pt x="13050" y="3189"/>
                  </a:cubicBezTo>
                  <a:cubicBezTo>
                    <a:pt x="9900" y="5813"/>
                    <a:pt x="4950" y="10254"/>
                    <a:pt x="2475" y="13585"/>
                  </a:cubicBezTo>
                  <a:cubicBezTo>
                    <a:pt x="0" y="16916"/>
                    <a:pt x="0" y="19136"/>
                    <a:pt x="0" y="21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1" name="Line"/>
            <p:cNvSpPr/>
            <p:nvPr/>
          </p:nvSpPr>
          <p:spPr>
            <a:xfrm>
              <a:off x="1552390" y="7420691"/>
              <a:ext cx="79857" cy="70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0554" fill="norm" stroke="1" extrusionOk="0">
                  <a:moveTo>
                    <a:pt x="6274" y="4714"/>
                  </a:moveTo>
                  <a:cubicBezTo>
                    <a:pt x="5410" y="7114"/>
                    <a:pt x="4546" y="9514"/>
                    <a:pt x="3466" y="12394"/>
                  </a:cubicBezTo>
                  <a:cubicBezTo>
                    <a:pt x="2386" y="15274"/>
                    <a:pt x="1090" y="18634"/>
                    <a:pt x="442" y="19114"/>
                  </a:cubicBezTo>
                  <a:cubicBezTo>
                    <a:pt x="-206" y="19594"/>
                    <a:pt x="-206" y="17194"/>
                    <a:pt x="874" y="13834"/>
                  </a:cubicBezTo>
                  <a:cubicBezTo>
                    <a:pt x="1954" y="10474"/>
                    <a:pt x="4114" y="6154"/>
                    <a:pt x="6274" y="3274"/>
                  </a:cubicBezTo>
                  <a:cubicBezTo>
                    <a:pt x="8434" y="394"/>
                    <a:pt x="10594" y="-1046"/>
                    <a:pt x="13186" y="874"/>
                  </a:cubicBezTo>
                  <a:cubicBezTo>
                    <a:pt x="15778" y="2794"/>
                    <a:pt x="18802" y="8074"/>
                    <a:pt x="20098" y="11914"/>
                  </a:cubicBezTo>
                  <a:cubicBezTo>
                    <a:pt x="21394" y="15754"/>
                    <a:pt x="20962" y="18154"/>
                    <a:pt x="20530" y="20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2" name="Line"/>
            <p:cNvSpPr/>
            <p:nvPr/>
          </p:nvSpPr>
          <p:spPr>
            <a:xfrm>
              <a:off x="1615789" y="7280101"/>
              <a:ext cx="78211" cy="245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492" fill="norm" stroke="1" extrusionOk="0">
                  <a:moveTo>
                    <a:pt x="0" y="1620"/>
                  </a:moveTo>
                  <a:cubicBezTo>
                    <a:pt x="1350" y="1044"/>
                    <a:pt x="2700" y="468"/>
                    <a:pt x="5175" y="180"/>
                  </a:cubicBezTo>
                  <a:cubicBezTo>
                    <a:pt x="7650" y="-108"/>
                    <a:pt x="11250" y="-108"/>
                    <a:pt x="13725" y="612"/>
                  </a:cubicBezTo>
                  <a:cubicBezTo>
                    <a:pt x="16200" y="1332"/>
                    <a:pt x="17550" y="2772"/>
                    <a:pt x="16875" y="4068"/>
                  </a:cubicBezTo>
                  <a:cubicBezTo>
                    <a:pt x="16200" y="5364"/>
                    <a:pt x="13500" y="6516"/>
                    <a:pt x="12150" y="7452"/>
                  </a:cubicBezTo>
                  <a:cubicBezTo>
                    <a:pt x="10800" y="8388"/>
                    <a:pt x="10800" y="9108"/>
                    <a:pt x="11925" y="9612"/>
                  </a:cubicBezTo>
                  <a:cubicBezTo>
                    <a:pt x="13050" y="10116"/>
                    <a:pt x="15300" y="10404"/>
                    <a:pt x="17100" y="11268"/>
                  </a:cubicBezTo>
                  <a:cubicBezTo>
                    <a:pt x="18900" y="12132"/>
                    <a:pt x="20250" y="13572"/>
                    <a:pt x="20925" y="15084"/>
                  </a:cubicBezTo>
                  <a:cubicBezTo>
                    <a:pt x="21600" y="16596"/>
                    <a:pt x="21600" y="18180"/>
                    <a:pt x="20475" y="19260"/>
                  </a:cubicBezTo>
                  <a:cubicBezTo>
                    <a:pt x="19350" y="20340"/>
                    <a:pt x="17100" y="20916"/>
                    <a:pt x="15750" y="21204"/>
                  </a:cubicBezTo>
                  <a:cubicBezTo>
                    <a:pt x="14400" y="21492"/>
                    <a:pt x="13950" y="21492"/>
                    <a:pt x="13500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3" name="Line"/>
            <p:cNvSpPr/>
            <p:nvPr/>
          </p:nvSpPr>
          <p:spPr>
            <a:xfrm>
              <a:off x="1131949" y="7724854"/>
              <a:ext cx="212298" cy="212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363"/>
                  </a:moveTo>
                  <a:cubicBezTo>
                    <a:pt x="335" y="10884"/>
                    <a:pt x="670" y="15405"/>
                    <a:pt x="837" y="18084"/>
                  </a:cubicBezTo>
                  <a:cubicBezTo>
                    <a:pt x="1005" y="20763"/>
                    <a:pt x="1005" y="21600"/>
                    <a:pt x="1005" y="21600"/>
                  </a:cubicBezTo>
                  <a:cubicBezTo>
                    <a:pt x="1005" y="21600"/>
                    <a:pt x="1005" y="20763"/>
                    <a:pt x="921" y="17665"/>
                  </a:cubicBezTo>
                  <a:cubicBezTo>
                    <a:pt x="837" y="14567"/>
                    <a:pt x="670" y="9209"/>
                    <a:pt x="586" y="6112"/>
                  </a:cubicBezTo>
                  <a:cubicBezTo>
                    <a:pt x="502" y="3014"/>
                    <a:pt x="502" y="2177"/>
                    <a:pt x="921" y="1674"/>
                  </a:cubicBezTo>
                  <a:cubicBezTo>
                    <a:pt x="1340" y="1172"/>
                    <a:pt x="2177" y="1005"/>
                    <a:pt x="2847" y="1340"/>
                  </a:cubicBezTo>
                  <a:cubicBezTo>
                    <a:pt x="3516" y="1674"/>
                    <a:pt x="4019" y="2512"/>
                    <a:pt x="4521" y="3516"/>
                  </a:cubicBezTo>
                  <a:cubicBezTo>
                    <a:pt x="5023" y="4521"/>
                    <a:pt x="5526" y="5693"/>
                    <a:pt x="6195" y="6447"/>
                  </a:cubicBezTo>
                  <a:cubicBezTo>
                    <a:pt x="6865" y="7200"/>
                    <a:pt x="7702" y="7535"/>
                    <a:pt x="8958" y="6614"/>
                  </a:cubicBezTo>
                  <a:cubicBezTo>
                    <a:pt x="10214" y="5693"/>
                    <a:pt x="11888" y="3516"/>
                    <a:pt x="12977" y="2093"/>
                  </a:cubicBezTo>
                  <a:cubicBezTo>
                    <a:pt x="14065" y="670"/>
                    <a:pt x="14567" y="0"/>
                    <a:pt x="15153" y="0"/>
                  </a:cubicBezTo>
                  <a:cubicBezTo>
                    <a:pt x="15740" y="0"/>
                    <a:pt x="16409" y="670"/>
                    <a:pt x="17079" y="2679"/>
                  </a:cubicBezTo>
                  <a:cubicBezTo>
                    <a:pt x="17749" y="4688"/>
                    <a:pt x="18419" y="8037"/>
                    <a:pt x="18921" y="10716"/>
                  </a:cubicBezTo>
                  <a:cubicBezTo>
                    <a:pt x="19423" y="13395"/>
                    <a:pt x="19758" y="15405"/>
                    <a:pt x="20177" y="16493"/>
                  </a:cubicBezTo>
                  <a:cubicBezTo>
                    <a:pt x="20595" y="17581"/>
                    <a:pt x="21098" y="17749"/>
                    <a:pt x="21600" y="17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4" name="Line"/>
            <p:cNvSpPr/>
            <p:nvPr/>
          </p:nvSpPr>
          <p:spPr>
            <a:xfrm>
              <a:off x="1831763" y="7282923"/>
              <a:ext cx="108533" cy="160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300" fill="norm" stroke="1" extrusionOk="0">
                  <a:moveTo>
                    <a:pt x="17396" y="2080"/>
                  </a:moveTo>
                  <a:cubicBezTo>
                    <a:pt x="18984" y="989"/>
                    <a:pt x="20573" y="-102"/>
                    <a:pt x="20890" y="7"/>
                  </a:cubicBezTo>
                  <a:cubicBezTo>
                    <a:pt x="21208" y="116"/>
                    <a:pt x="20255" y="1425"/>
                    <a:pt x="17237" y="4153"/>
                  </a:cubicBezTo>
                  <a:cubicBezTo>
                    <a:pt x="14220" y="6880"/>
                    <a:pt x="9137" y="11025"/>
                    <a:pt x="5961" y="13643"/>
                  </a:cubicBezTo>
                  <a:cubicBezTo>
                    <a:pt x="2784" y="16262"/>
                    <a:pt x="1514" y="17353"/>
                    <a:pt x="720" y="18443"/>
                  </a:cubicBezTo>
                  <a:cubicBezTo>
                    <a:pt x="-74" y="19534"/>
                    <a:pt x="-392" y="20625"/>
                    <a:pt x="720" y="21062"/>
                  </a:cubicBezTo>
                  <a:cubicBezTo>
                    <a:pt x="1832" y="21498"/>
                    <a:pt x="4373" y="21280"/>
                    <a:pt x="7708" y="20843"/>
                  </a:cubicBezTo>
                  <a:cubicBezTo>
                    <a:pt x="11043" y="20407"/>
                    <a:pt x="15173" y="19753"/>
                    <a:pt x="19302" y="19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5" name="Line"/>
            <p:cNvSpPr/>
            <p:nvPr/>
          </p:nvSpPr>
          <p:spPr>
            <a:xfrm>
              <a:off x="1845296" y="7476351"/>
              <a:ext cx="91408" cy="1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0825" fill="norm" stroke="1" extrusionOk="0">
                  <a:moveTo>
                    <a:pt x="2910" y="5400"/>
                  </a:moveTo>
                  <a:cubicBezTo>
                    <a:pt x="1367" y="10800"/>
                    <a:pt x="-176" y="16200"/>
                    <a:pt x="17" y="18900"/>
                  </a:cubicBezTo>
                  <a:cubicBezTo>
                    <a:pt x="210" y="21600"/>
                    <a:pt x="2138" y="21600"/>
                    <a:pt x="5995" y="18000"/>
                  </a:cubicBezTo>
                  <a:cubicBezTo>
                    <a:pt x="9853" y="14400"/>
                    <a:pt x="15638" y="7200"/>
                    <a:pt x="2142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6" name="Line"/>
            <p:cNvSpPr/>
            <p:nvPr/>
          </p:nvSpPr>
          <p:spPr>
            <a:xfrm>
              <a:off x="2031840" y="7268522"/>
              <a:ext cx="176407" cy="212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089" fill="norm" stroke="1" extrusionOk="0">
                  <a:moveTo>
                    <a:pt x="14238" y="3974"/>
                  </a:moveTo>
                  <a:cubicBezTo>
                    <a:pt x="14238" y="2501"/>
                    <a:pt x="14238" y="1028"/>
                    <a:pt x="13738" y="374"/>
                  </a:cubicBezTo>
                  <a:cubicBezTo>
                    <a:pt x="13238" y="-281"/>
                    <a:pt x="12238" y="-117"/>
                    <a:pt x="10538" y="1192"/>
                  </a:cubicBezTo>
                  <a:cubicBezTo>
                    <a:pt x="8838" y="2501"/>
                    <a:pt x="6438" y="4955"/>
                    <a:pt x="4538" y="7819"/>
                  </a:cubicBezTo>
                  <a:cubicBezTo>
                    <a:pt x="2638" y="10683"/>
                    <a:pt x="1238" y="13955"/>
                    <a:pt x="538" y="16164"/>
                  </a:cubicBezTo>
                  <a:cubicBezTo>
                    <a:pt x="-162" y="18374"/>
                    <a:pt x="-162" y="19519"/>
                    <a:pt x="438" y="20255"/>
                  </a:cubicBezTo>
                  <a:cubicBezTo>
                    <a:pt x="1038" y="20992"/>
                    <a:pt x="2238" y="21319"/>
                    <a:pt x="4138" y="20910"/>
                  </a:cubicBezTo>
                  <a:cubicBezTo>
                    <a:pt x="6038" y="20501"/>
                    <a:pt x="8638" y="19355"/>
                    <a:pt x="11138" y="17392"/>
                  </a:cubicBezTo>
                  <a:cubicBezTo>
                    <a:pt x="13638" y="15428"/>
                    <a:pt x="16038" y="12646"/>
                    <a:pt x="17138" y="10110"/>
                  </a:cubicBezTo>
                  <a:cubicBezTo>
                    <a:pt x="18238" y="7574"/>
                    <a:pt x="18038" y="5283"/>
                    <a:pt x="17038" y="3728"/>
                  </a:cubicBezTo>
                  <a:cubicBezTo>
                    <a:pt x="16038" y="2174"/>
                    <a:pt x="14238" y="1355"/>
                    <a:pt x="12138" y="946"/>
                  </a:cubicBezTo>
                  <a:cubicBezTo>
                    <a:pt x="10038" y="537"/>
                    <a:pt x="7638" y="537"/>
                    <a:pt x="6038" y="783"/>
                  </a:cubicBezTo>
                  <a:cubicBezTo>
                    <a:pt x="4438" y="1028"/>
                    <a:pt x="3638" y="1519"/>
                    <a:pt x="3538" y="2174"/>
                  </a:cubicBezTo>
                  <a:cubicBezTo>
                    <a:pt x="3438" y="2828"/>
                    <a:pt x="4038" y="3646"/>
                    <a:pt x="7138" y="4219"/>
                  </a:cubicBezTo>
                  <a:cubicBezTo>
                    <a:pt x="10238" y="4792"/>
                    <a:pt x="15838" y="5119"/>
                    <a:pt x="21438" y="5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7" name="Line"/>
            <p:cNvSpPr/>
            <p:nvPr/>
          </p:nvSpPr>
          <p:spPr>
            <a:xfrm>
              <a:off x="241520" y="7525723"/>
              <a:ext cx="164671" cy="171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467" fill="norm" stroke="1" extrusionOk="0">
                  <a:moveTo>
                    <a:pt x="18013" y="0"/>
                  </a:moveTo>
                  <a:cubicBezTo>
                    <a:pt x="16107" y="2674"/>
                    <a:pt x="14201" y="5349"/>
                    <a:pt x="11765" y="7817"/>
                  </a:cubicBezTo>
                  <a:cubicBezTo>
                    <a:pt x="9330" y="10286"/>
                    <a:pt x="6365" y="12549"/>
                    <a:pt x="4460" y="14091"/>
                  </a:cubicBezTo>
                  <a:cubicBezTo>
                    <a:pt x="2554" y="15634"/>
                    <a:pt x="1707" y="16457"/>
                    <a:pt x="965" y="17589"/>
                  </a:cubicBezTo>
                  <a:cubicBezTo>
                    <a:pt x="224" y="18720"/>
                    <a:pt x="-411" y="20160"/>
                    <a:pt x="330" y="20880"/>
                  </a:cubicBezTo>
                  <a:cubicBezTo>
                    <a:pt x="1071" y="21600"/>
                    <a:pt x="3189" y="21600"/>
                    <a:pt x="5836" y="21189"/>
                  </a:cubicBezTo>
                  <a:cubicBezTo>
                    <a:pt x="8483" y="20777"/>
                    <a:pt x="11660" y="19954"/>
                    <a:pt x="14307" y="19646"/>
                  </a:cubicBezTo>
                  <a:cubicBezTo>
                    <a:pt x="16954" y="19337"/>
                    <a:pt x="19071" y="19543"/>
                    <a:pt x="21189" y="19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8" name="Line"/>
            <p:cNvSpPr/>
            <p:nvPr/>
          </p:nvSpPr>
          <p:spPr>
            <a:xfrm>
              <a:off x="213642" y="7752831"/>
              <a:ext cx="167863" cy="34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29" y="17486"/>
                    <a:pt x="11859" y="13371"/>
                    <a:pt x="15459" y="9771"/>
                  </a:cubicBezTo>
                  <a:cubicBezTo>
                    <a:pt x="19059" y="6171"/>
                    <a:pt x="20329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9" name="Line"/>
            <p:cNvSpPr/>
            <p:nvPr/>
          </p:nvSpPr>
          <p:spPr>
            <a:xfrm>
              <a:off x="0" y="7619528"/>
              <a:ext cx="172300" cy="217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7" h="21282" fill="norm" stroke="1" extrusionOk="0">
                  <a:moveTo>
                    <a:pt x="9674" y="0"/>
                  </a:moveTo>
                  <a:cubicBezTo>
                    <a:pt x="8287" y="0"/>
                    <a:pt x="6900" y="0"/>
                    <a:pt x="5315" y="1048"/>
                  </a:cubicBezTo>
                  <a:cubicBezTo>
                    <a:pt x="3729" y="2096"/>
                    <a:pt x="1946" y="4191"/>
                    <a:pt x="955" y="6690"/>
                  </a:cubicBezTo>
                  <a:cubicBezTo>
                    <a:pt x="-36" y="9188"/>
                    <a:pt x="-234" y="12090"/>
                    <a:pt x="261" y="14588"/>
                  </a:cubicBezTo>
                  <a:cubicBezTo>
                    <a:pt x="757" y="17087"/>
                    <a:pt x="1946" y="19182"/>
                    <a:pt x="3531" y="20310"/>
                  </a:cubicBezTo>
                  <a:cubicBezTo>
                    <a:pt x="5116" y="21439"/>
                    <a:pt x="7098" y="21600"/>
                    <a:pt x="9674" y="20713"/>
                  </a:cubicBezTo>
                  <a:cubicBezTo>
                    <a:pt x="12250" y="19827"/>
                    <a:pt x="15421" y="17893"/>
                    <a:pt x="17700" y="15233"/>
                  </a:cubicBezTo>
                  <a:cubicBezTo>
                    <a:pt x="19979" y="12573"/>
                    <a:pt x="21366" y="9188"/>
                    <a:pt x="20474" y="6528"/>
                  </a:cubicBezTo>
                  <a:cubicBezTo>
                    <a:pt x="19583" y="3869"/>
                    <a:pt x="16412" y="1934"/>
                    <a:pt x="14133" y="967"/>
                  </a:cubicBezTo>
                  <a:cubicBezTo>
                    <a:pt x="11854" y="0"/>
                    <a:pt x="10467" y="0"/>
                    <a:pt x="90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100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71753" y="7074900"/>
              <a:ext cx="1319539" cy="867638"/>
            </a:xfrm>
            <a:prstGeom prst="rect">
              <a:avLst/>
            </a:prstGeom>
            <a:effectLst/>
          </p:spPr>
        </p:pic>
        <p:pic>
          <p:nvPicPr>
            <p:cNvPr id="1102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259728" y="7784565"/>
              <a:ext cx="203138" cy="64898"/>
            </a:xfrm>
            <a:prstGeom prst="rect">
              <a:avLst/>
            </a:prstGeom>
            <a:effectLst/>
          </p:spPr>
        </p:pic>
        <p:pic>
          <p:nvPicPr>
            <p:cNvPr id="1104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269603" y="7828999"/>
              <a:ext cx="242635" cy="92295"/>
            </a:xfrm>
            <a:prstGeom prst="rect">
              <a:avLst/>
            </a:prstGeom>
            <a:effectLst/>
          </p:spPr>
        </p:pic>
        <p:pic>
          <p:nvPicPr>
            <p:cNvPr id="1106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386194" y="7709241"/>
              <a:ext cx="143487" cy="224154"/>
            </a:xfrm>
            <a:prstGeom prst="rect">
              <a:avLst/>
            </a:prstGeom>
            <a:effectLst/>
          </p:spPr>
        </p:pic>
        <p:pic>
          <p:nvPicPr>
            <p:cNvPr id="1108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727811" y="7648165"/>
              <a:ext cx="218895" cy="224338"/>
            </a:xfrm>
            <a:prstGeom prst="rect">
              <a:avLst/>
            </a:prstGeom>
            <a:effectLst/>
          </p:spPr>
        </p:pic>
        <p:pic>
          <p:nvPicPr>
            <p:cNvPr id="1110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965739" y="7666074"/>
              <a:ext cx="171116" cy="158703"/>
            </a:xfrm>
            <a:prstGeom prst="rect">
              <a:avLst/>
            </a:prstGeom>
            <a:effectLst/>
          </p:spPr>
        </p:pic>
        <p:pic>
          <p:nvPicPr>
            <p:cNvPr id="1112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029922" y="7784565"/>
              <a:ext cx="158704" cy="94521"/>
            </a:xfrm>
            <a:prstGeom prst="rect">
              <a:avLst/>
            </a:prstGeom>
            <a:effectLst/>
          </p:spPr>
        </p:pic>
        <p:pic>
          <p:nvPicPr>
            <p:cNvPr id="1114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203339" y="7631514"/>
              <a:ext cx="222270" cy="178656"/>
            </a:xfrm>
            <a:prstGeom prst="rect">
              <a:avLst/>
            </a:prstGeom>
            <a:effectLst/>
          </p:spPr>
        </p:pic>
        <p:pic>
          <p:nvPicPr>
            <p:cNvPr id="1116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617238" y="1141426"/>
              <a:ext cx="3034206" cy="25026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Drawing"/>
          <p:cNvGrpSpPr/>
          <p:nvPr/>
        </p:nvGrpSpPr>
        <p:grpSpPr>
          <a:xfrm>
            <a:off x="1022919" y="1896335"/>
            <a:ext cx="11865400" cy="7884955"/>
            <a:chOff x="-38100" y="0"/>
            <a:chExt cx="11865398" cy="7884954"/>
          </a:xfrm>
        </p:grpSpPr>
        <p:sp>
          <p:nvSpPr>
            <p:cNvPr id="1120" name="Line"/>
            <p:cNvSpPr/>
            <p:nvPr/>
          </p:nvSpPr>
          <p:spPr>
            <a:xfrm>
              <a:off x="1079872" y="0"/>
              <a:ext cx="310208" cy="668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453" fill="norm" stroke="1" extrusionOk="0">
                  <a:moveTo>
                    <a:pt x="817" y="5372"/>
                  </a:moveTo>
                  <a:cubicBezTo>
                    <a:pt x="376" y="7206"/>
                    <a:pt x="-65" y="9040"/>
                    <a:pt x="8" y="11112"/>
                  </a:cubicBezTo>
                  <a:cubicBezTo>
                    <a:pt x="82" y="13183"/>
                    <a:pt x="670" y="15493"/>
                    <a:pt x="1111" y="17055"/>
                  </a:cubicBezTo>
                  <a:cubicBezTo>
                    <a:pt x="1551" y="18617"/>
                    <a:pt x="1845" y="19432"/>
                    <a:pt x="2139" y="20112"/>
                  </a:cubicBezTo>
                  <a:cubicBezTo>
                    <a:pt x="2433" y="20791"/>
                    <a:pt x="2727" y="21334"/>
                    <a:pt x="2874" y="21436"/>
                  </a:cubicBezTo>
                  <a:cubicBezTo>
                    <a:pt x="3021" y="21538"/>
                    <a:pt x="3021" y="21198"/>
                    <a:pt x="2727" y="19738"/>
                  </a:cubicBezTo>
                  <a:cubicBezTo>
                    <a:pt x="2433" y="18278"/>
                    <a:pt x="1845" y="15696"/>
                    <a:pt x="1478" y="13217"/>
                  </a:cubicBezTo>
                  <a:cubicBezTo>
                    <a:pt x="1111" y="10738"/>
                    <a:pt x="964" y="8361"/>
                    <a:pt x="1404" y="6323"/>
                  </a:cubicBezTo>
                  <a:cubicBezTo>
                    <a:pt x="1845" y="4285"/>
                    <a:pt x="2874" y="2587"/>
                    <a:pt x="4049" y="1500"/>
                  </a:cubicBezTo>
                  <a:cubicBezTo>
                    <a:pt x="5225" y="413"/>
                    <a:pt x="6547" y="-62"/>
                    <a:pt x="8384" y="6"/>
                  </a:cubicBezTo>
                  <a:cubicBezTo>
                    <a:pt x="10221" y="74"/>
                    <a:pt x="12572" y="685"/>
                    <a:pt x="14335" y="2078"/>
                  </a:cubicBezTo>
                  <a:cubicBezTo>
                    <a:pt x="16098" y="3470"/>
                    <a:pt x="17274" y="5644"/>
                    <a:pt x="17127" y="7647"/>
                  </a:cubicBezTo>
                  <a:cubicBezTo>
                    <a:pt x="16980" y="9651"/>
                    <a:pt x="15511" y="11485"/>
                    <a:pt x="14041" y="12606"/>
                  </a:cubicBezTo>
                  <a:cubicBezTo>
                    <a:pt x="12572" y="13727"/>
                    <a:pt x="11102" y="14134"/>
                    <a:pt x="9413" y="14304"/>
                  </a:cubicBezTo>
                  <a:cubicBezTo>
                    <a:pt x="7723" y="14474"/>
                    <a:pt x="5813" y="14406"/>
                    <a:pt x="4564" y="14270"/>
                  </a:cubicBezTo>
                  <a:cubicBezTo>
                    <a:pt x="3315" y="14134"/>
                    <a:pt x="2727" y="13930"/>
                    <a:pt x="2506" y="13659"/>
                  </a:cubicBezTo>
                  <a:cubicBezTo>
                    <a:pt x="2286" y="13387"/>
                    <a:pt x="2433" y="13047"/>
                    <a:pt x="2800" y="12776"/>
                  </a:cubicBezTo>
                  <a:cubicBezTo>
                    <a:pt x="3168" y="12504"/>
                    <a:pt x="3755" y="12300"/>
                    <a:pt x="5519" y="12402"/>
                  </a:cubicBezTo>
                  <a:cubicBezTo>
                    <a:pt x="7282" y="12504"/>
                    <a:pt x="10221" y="12912"/>
                    <a:pt x="12425" y="13761"/>
                  </a:cubicBezTo>
                  <a:cubicBezTo>
                    <a:pt x="14629" y="14610"/>
                    <a:pt x="16098" y="15900"/>
                    <a:pt x="16980" y="16715"/>
                  </a:cubicBezTo>
                  <a:cubicBezTo>
                    <a:pt x="17862" y="17530"/>
                    <a:pt x="18155" y="17870"/>
                    <a:pt x="18817" y="18244"/>
                  </a:cubicBezTo>
                  <a:cubicBezTo>
                    <a:pt x="19478" y="18617"/>
                    <a:pt x="20506" y="19025"/>
                    <a:pt x="21535" y="19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1" name="Line"/>
            <p:cNvSpPr/>
            <p:nvPr/>
          </p:nvSpPr>
          <p:spPr>
            <a:xfrm>
              <a:off x="1501537" y="322899"/>
              <a:ext cx="161593" cy="222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235" fill="norm" stroke="1" extrusionOk="0">
                  <a:moveTo>
                    <a:pt x="1219" y="6368"/>
                  </a:moveTo>
                  <a:cubicBezTo>
                    <a:pt x="1219" y="7377"/>
                    <a:pt x="1219" y="8387"/>
                    <a:pt x="1920" y="8992"/>
                  </a:cubicBezTo>
                  <a:cubicBezTo>
                    <a:pt x="2621" y="9598"/>
                    <a:pt x="4024" y="9800"/>
                    <a:pt x="5426" y="9901"/>
                  </a:cubicBezTo>
                  <a:cubicBezTo>
                    <a:pt x="6829" y="10001"/>
                    <a:pt x="8232" y="10001"/>
                    <a:pt x="9494" y="9093"/>
                  </a:cubicBezTo>
                  <a:cubicBezTo>
                    <a:pt x="10756" y="8185"/>
                    <a:pt x="11878" y="6368"/>
                    <a:pt x="12299" y="4955"/>
                  </a:cubicBezTo>
                  <a:cubicBezTo>
                    <a:pt x="12720" y="3542"/>
                    <a:pt x="12439" y="2532"/>
                    <a:pt x="10616" y="1624"/>
                  </a:cubicBezTo>
                  <a:cubicBezTo>
                    <a:pt x="8793" y="715"/>
                    <a:pt x="5426" y="-92"/>
                    <a:pt x="3322" y="9"/>
                  </a:cubicBezTo>
                  <a:cubicBezTo>
                    <a:pt x="1219" y="110"/>
                    <a:pt x="377" y="1119"/>
                    <a:pt x="97" y="4248"/>
                  </a:cubicBezTo>
                  <a:cubicBezTo>
                    <a:pt x="-184" y="7377"/>
                    <a:pt x="97" y="12626"/>
                    <a:pt x="1639" y="15957"/>
                  </a:cubicBezTo>
                  <a:cubicBezTo>
                    <a:pt x="3182" y="19287"/>
                    <a:pt x="5987" y="20701"/>
                    <a:pt x="9494" y="21104"/>
                  </a:cubicBezTo>
                  <a:cubicBezTo>
                    <a:pt x="13000" y="21508"/>
                    <a:pt x="17208" y="20902"/>
                    <a:pt x="21416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2" name="Line"/>
            <p:cNvSpPr/>
            <p:nvPr/>
          </p:nvSpPr>
          <p:spPr>
            <a:xfrm>
              <a:off x="1702451" y="293284"/>
              <a:ext cx="248509" cy="614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477" fill="norm" stroke="1" extrusionOk="0">
                  <a:moveTo>
                    <a:pt x="14053" y="928"/>
                  </a:moveTo>
                  <a:cubicBezTo>
                    <a:pt x="12601" y="484"/>
                    <a:pt x="11149" y="40"/>
                    <a:pt x="9515" y="3"/>
                  </a:cubicBezTo>
                  <a:cubicBezTo>
                    <a:pt x="7882" y="-34"/>
                    <a:pt x="6066" y="336"/>
                    <a:pt x="4433" y="1187"/>
                  </a:cubicBezTo>
                  <a:cubicBezTo>
                    <a:pt x="2799" y="2037"/>
                    <a:pt x="1347" y="3369"/>
                    <a:pt x="621" y="4367"/>
                  </a:cubicBezTo>
                  <a:cubicBezTo>
                    <a:pt x="-105" y="5366"/>
                    <a:pt x="-105" y="6032"/>
                    <a:pt x="167" y="6587"/>
                  </a:cubicBezTo>
                  <a:cubicBezTo>
                    <a:pt x="440" y="7141"/>
                    <a:pt x="984" y="7585"/>
                    <a:pt x="1982" y="7844"/>
                  </a:cubicBezTo>
                  <a:cubicBezTo>
                    <a:pt x="2981" y="8103"/>
                    <a:pt x="4433" y="8177"/>
                    <a:pt x="5885" y="7992"/>
                  </a:cubicBezTo>
                  <a:cubicBezTo>
                    <a:pt x="7337" y="7807"/>
                    <a:pt x="8789" y="7363"/>
                    <a:pt x="10060" y="6291"/>
                  </a:cubicBezTo>
                  <a:cubicBezTo>
                    <a:pt x="11330" y="5218"/>
                    <a:pt x="12419" y="3517"/>
                    <a:pt x="12964" y="2481"/>
                  </a:cubicBezTo>
                  <a:cubicBezTo>
                    <a:pt x="13508" y="1445"/>
                    <a:pt x="13508" y="1076"/>
                    <a:pt x="13508" y="1076"/>
                  </a:cubicBezTo>
                  <a:cubicBezTo>
                    <a:pt x="13508" y="1076"/>
                    <a:pt x="13508" y="1445"/>
                    <a:pt x="14053" y="2925"/>
                  </a:cubicBezTo>
                  <a:cubicBezTo>
                    <a:pt x="14598" y="4404"/>
                    <a:pt x="15687" y="6993"/>
                    <a:pt x="16957" y="9361"/>
                  </a:cubicBezTo>
                  <a:cubicBezTo>
                    <a:pt x="18228" y="11728"/>
                    <a:pt x="19680" y="13873"/>
                    <a:pt x="20497" y="15611"/>
                  </a:cubicBezTo>
                  <a:cubicBezTo>
                    <a:pt x="21313" y="17350"/>
                    <a:pt x="21495" y="18681"/>
                    <a:pt x="21132" y="19606"/>
                  </a:cubicBezTo>
                  <a:cubicBezTo>
                    <a:pt x="20769" y="20530"/>
                    <a:pt x="19861" y="21048"/>
                    <a:pt x="18772" y="21307"/>
                  </a:cubicBezTo>
                  <a:cubicBezTo>
                    <a:pt x="17683" y="21566"/>
                    <a:pt x="16413" y="21566"/>
                    <a:pt x="14779" y="21048"/>
                  </a:cubicBezTo>
                  <a:cubicBezTo>
                    <a:pt x="13145" y="20530"/>
                    <a:pt x="11149" y="19495"/>
                    <a:pt x="9878" y="18607"/>
                  </a:cubicBezTo>
                  <a:cubicBezTo>
                    <a:pt x="8608" y="17719"/>
                    <a:pt x="8063" y="16980"/>
                    <a:pt x="7519" y="16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3" name="Line"/>
            <p:cNvSpPr/>
            <p:nvPr/>
          </p:nvSpPr>
          <p:spPr>
            <a:xfrm>
              <a:off x="1986979" y="218214"/>
              <a:ext cx="247651" cy="309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0" y="6171"/>
                  </a:moveTo>
                  <a:cubicBezTo>
                    <a:pt x="185" y="5437"/>
                    <a:pt x="369" y="4702"/>
                    <a:pt x="1015" y="4188"/>
                  </a:cubicBezTo>
                  <a:cubicBezTo>
                    <a:pt x="1662" y="3673"/>
                    <a:pt x="2769" y="3380"/>
                    <a:pt x="4338" y="3600"/>
                  </a:cubicBezTo>
                  <a:cubicBezTo>
                    <a:pt x="5908" y="3820"/>
                    <a:pt x="7938" y="4555"/>
                    <a:pt x="9785" y="6759"/>
                  </a:cubicBezTo>
                  <a:cubicBezTo>
                    <a:pt x="11631" y="8963"/>
                    <a:pt x="13292" y="12637"/>
                    <a:pt x="14123" y="14988"/>
                  </a:cubicBezTo>
                  <a:cubicBezTo>
                    <a:pt x="14954" y="17339"/>
                    <a:pt x="14954" y="18367"/>
                    <a:pt x="14769" y="19249"/>
                  </a:cubicBezTo>
                  <a:cubicBezTo>
                    <a:pt x="14585" y="20131"/>
                    <a:pt x="14215" y="20865"/>
                    <a:pt x="13569" y="21233"/>
                  </a:cubicBezTo>
                  <a:cubicBezTo>
                    <a:pt x="12923" y="21600"/>
                    <a:pt x="12000" y="21600"/>
                    <a:pt x="11262" y="21233"/>
                  </a:cubicBezTo>
                  <a:cubicBezTo>
                    <a:pt x="10523" y="20865"/>
                    <a:pt x="9969" y="20131"/>
                    <a:pt x="9785" y="17412"/>
                  </a:cubicBezTo>
                  <a:cubicBezTo>
                    <a:pt x="9600" y="14694"/>
                    <a:pt x="9785" y="9992"/>
                    <a:pt x="11077" y="6833"/>
                  </a:cubicBezTo>
                  <a:cubicBezTo>
                    <a:pt x="12369" y="3673"/>
                    <a:pt x="14769" y="2057"/>
                    <a:pt x="16708" y="1176"/>
                  </a:cubicBezTo>
                  <a:cubicBezTo>
                    <a:pt x="18646" y="294"/>
                    <a:pt x="20123" y="14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4" name="Line"/>
            <p:cNvSpPr/>
            <p:nvPr/>
          </p:nvSpPr>
          <p:spPr>
            <a:xfrm>
              <a:off x="2279079" y="192977"/>
              <a:ext cx="152401" cy="279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303" fill="norm" stroke="1" extrusionOk="0">
                  <a:moveTo>
                    <a:pt x="0" y="14011"/>
                  </a:moveTo>
                  <a:cubicBezTo>
                    <a:pt x="4438" y="11271"/>
                    <a:pt x="8877" y="8530"/>
                    <a:pt x="11392" y="6516"/>
                  </a:cubicBezTo>
                  <a:cubicBezTo>
                    <a:pt x="13907" y="4501"/>
                    <a:pt x="14499" y="3211"/>
                    <a:pt x="14646" y="2163"/>
                  </a:cubicBezTo>
                  <a:cubicBezTo>
                    <a:pt x="14794" y="1116"/>
                    <a:pt x="14499" y="310"/>
                    <a:pt x="13019" y="68"/>
                  </a:cubicBezTo>
                  <a:cubicBezTo>
                    <a:pt x="11540" y="-174"/>
                    <a:pt x="8877" y="148"/>
                    <a:pt x="6214" y="2325"/>
                  </a:cubicBezTo>
                  <a:cubicBezTo>
                    <a:pt x="3551" y="4501"/>
                    <a:pt x="888" y="8530"/>
                    <a:pt x="296" y="11916"/>
                  </a:cubicBezTo>
                  <a:cubicBezTo>
                    <a:pt x="-296" y="15301"/>
                    <a:pt x="1183" y="18041"/>
                    <a:pt x="4290" y="19572"/>
                  </a:cubicBezTo>
                  <a:cubicBezTo>
                    <a:pt x="7397" y="21104"/>
                    <a:pt x="12131" y="21426"/>
                    <a:pt x="15238" y="21265"/>
                  </a:cubicBezTo>
                  <a:cubicBezTo>
                    <a:pt x="18345" y="21104"/>
                    <a:pt x="19825" y="20459"/>
                    <a:pt x="21304" y="19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5" name="Line"/>
            <p:cNvSpPr/>
            <p:nvPr/>
          </p:nvSpPr>
          <p:spPr>
            <a:xfrm>
              <a:off x="2521866" y="121011"/>
              <a:ext cx="155816" cy="3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409" fill="norm" stroke="1" extrusionOk="0">
                  <a:moveTo>
                    <a:pt x="14110" y="1682"/>
                  </a:moveTo>
                  <a:cubicBezTo>
                    <a:pt x="11585" y="1031"/>
                    <a:pt x="9060" y="380"/>
                    <a:pt x="6956" y="120"/>
                  </a:cubicBezTo>
                  <a:cubicBezTo>
                    <a:pt x="4852" y="-140"/>
                    <a:pt x="3169" y="-10"/>
                    <a:pt x="1767" y="836"/>
                  </a:cubicBezTo>
                  <a:cubicBezTo>
                    <a:pt x="364" y="1682"/>
                    <a:pt x="-758" y="3243"/>
                    <a:pt x="645" y="5065"/>
                  </a:cubicBezTo>
                  <a:cubicBezTo>
                    <a:pt x="2047" y="6887"/>
                    <a:pt x="5974" y="8968"/>
                    <a:pt x="9761" y="10920"/>
                  </a:cubicBezTo>
                  <a:cubicBezTo>
                    <a:pt x="13548" y="12872"/>
                    <a:pt x="17195" y="14694"/>
                    <a:pt x="19019" y="16060"/>
                  </a:cubicBezTo>
                  <a:cubicBezTo>
                    <a:pt x="20842" y="17426"/>
                    <a:pt x="20842" y="18337"/>
                    <a:pt x="20421" y="19053"/>
                  </a:cubicBezTo>
                  <a:cubicBezTo>
                    <a:pt x="20000" y="19768"/>
                    <a:pt x="19159" y="20289"/>
                    <a:pt x="17897" y="20679"/>
                  </a:cubicBezTo>
                  <a:cubicBezTo>
                    <a:pt x="16634" y="21070"/>
                    <a:pt x="14951" y="21330"/>
                    <a:pt x="13408" y="21395"/>
                  </a:cubicBezTo>
                  <a:cubicBezTo>
                    <a:pt x="11865" y="21460"/>
                    <a:pt x="10463" y="21330"/>
                    <a:pt x="10042" y="20224"/>
                  </a:cubicBezTo>
                  <a:cubicBezTo>
                    <a:pt x="9621" y="19118"/>
                    <a:pt x="10182" y="17036"/>
                    <a:pt x="10743" y="14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6" name="Line"/>
            <p:cNvSpPr/>
            <p:nvPr/>
          </p:nvSpPr>
          <p:spPr>
            <a:xfrm>
              <a:off x="2716171" y="91214"/>
              <a:ext cx="139816" cy="34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349" fill="norm" stroke="1" extrusionOk="0">
                  <a:moveTo>
                    <a:pt x="19218" y="2783"/>
                  </a:moveTo>
                  <a:cubicBezTo>
                    <a:pt x="18583" y="2120"/>
                    <a:pt x="17948" y="1458"/>
                    <a:pt x="15089" y="928"/>
                  </a:cubicBezTo>
                  <a:cubicBezTo>
                    <a:pt x="12230" y="398"/>
                    <a:pt x="7148" y="0"/>
                    <a:pt x="3971" y="0"/>
                  </a:cubicBezTo>
                  <a:cubicBezTo>
                    <a:pt x="795" y="0"/>
                    <a:pt x="-476" y="398"/>
                    <a:pt x="159" y="1921"/>
                  </a:cubicBezTo>
                  <a:cubicBezTo>
                    <a:pt x="795" y="3445"/>
                    <a:pt x="3336" y="6096"/>
                    <a:pt x="6671" y="8282"/>
                  </a:cubicBezTo>
                  <a:cubicBezTo>
                    <a:pt x="10006" y="10469"/>
                    <a:pt x="14136" y="12191"/>
                    <a:pt x="16836" y="13649"/>
                  </a:cubicBezTo>
                  <a:cubicBezTo>
                    <a:pt x="19536" y="15107"/>
                    <a:pt x="20806" y="16299"/>
                    <a:pt x="20965" y="17492"/>
                  </a:cubicBezTo>
                  <a:cubicBezTo>
                    <a:pt x="21124" y="18685"/>
                    <a:pt x="20171" y="19877"/>
                    <a:pt x="18742" y="20606"/>
                  </a:cubicBezTo>
                  <a:cubicBezTo>
                    <a:pt x="17312" y="21335"/>
                    <a:pt x="15406" y="21600"/>
                    <a:pt x="13024" y="21070"/>
                  </a:cubicBezTo>
                  <a:cubicBezTo>
                    <a:pt x="10642" y="20540"/>
                    <a:pt x="7783" y="19215"/>
                    <a:pt x="4924" y="178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7" name="Line"/>
            <p:cNvSpPr/>
            <p:nvPr/>
          </p:nvSpPr>
          <p:spPr>
            <a:xfrm>
              <a:off x="2964879" y="199164"/>
              <a:ext cx="4235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5891"/>
                    <a:pt x="21600" y="11782"/>
                    <a:pt x="21600" y="15382"/>
                  </a:cubicBezTo>
                  <a:cubicBezTo>
                    <a:pt x="21600" y="18982"/>
                    <a:pt x="10800" y="202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8" name="Line"/>
            <p:cNvSpPr/>
            <p:nvPr/>
          </p:nvSpPr>
          <p:spPr>
            <a:xfrm>
              <a:off x="2929865" y="40827"/>
              <a:ext cx="41365" cy="31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19987" fill="norm" stroke="1" extrusionOk="0">
                  <a:moveTo>
                    <a:pt x="8146" y="19987"/>
                  </a:moveTo>
                  <a:cubicBezTo>
                    <a:pt x="3826" y="11887"/>
                    <a:pt x="-494" y="3787"/>
                    <a:pt x="46" y="1087"/>
                  </a:cubicBezTo>
                  <a:cubicBezTo>
                    <a:pt x="586" y="-1613"/>
                    <a:pt x="5986" y="1087"/>
                    <a:pt x="10306" y="5137"/>
                  </a:cubicBezTo>
                  <a:cubicBezTo>
                    <a:pt x="14626" y="9187"/>
                    <a:pt x="17866" y="14587"/>
                    <a:pt x="21106" y="199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9" name="Line"/>
            <p:cNvSpPr/>
            <p:nvPr/>
          </p:nvSpPr>
          <p:spPr>
            <a:xfrm>
              <a:off x="3054726" y="141306"/>
              <a:ext cx="160123" cy="281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9" h="21097" fill="norm" stroke="1" extrusionOk="0">
                  <a:moveTo>
                    <a:pt x="13999" y="3864"/>
                  </a:moveTo>
                  <a:cubicBezTo>
                    <a:pt x="12337" y="2594"/>
                    <a:pt x="10676" y="1323"/>
                    <a:pt x="9153" y="609"/>
                  </a:cubicBezTo>
                  <a:cubicBezTo>
                    <a:pt x="7630" y="-106"/>
                    <a:pt x="6245" y="-265"/>
                    <a:pt x="4584" y="529"/>
                  </a:cubicBezTo>
                  <a:cubicBezTo>
                    <a:pt x="2922" y="1323"/>
                    <a:pt x="984" y="3070"/>
                    <a:pt x="291" y="6167"/>
                  </a:cubicBezTo>
                  <a:cubicBezTo>
                    <a:pt x="-401" y="9264"/>
                    <a:pt x="153" y="13711"/>
                    <a:pt x="1814" y="16570"/>
                  </a:cubicBezTo>
                  <a:cubicBezTo>
                    <a:pt x="3476" y="19429"/>
                    <a:pt x="6245" y="20700"/>
                    <a:pt x="9014" y="21017"/>
                  </a:cubicBezTo>
                  <a:cubicBezTo>
                    <a:pt x="11784" y="21335"/>
                    <a:pt x="14553" y="20700"/>
                    <a:pt x="16907" y="19032"/>
                  </a:cubicBezTo>
                  <a:cubicBezTo>
                    <a:pt x="19261" y="17364"/>
                    <a:pt x="21199" y="14664"/>
                    <a:pt x="20922" y="12123"/>
                  </a:cubicBezTo>
                  <a:cubicBezTo>
                    <a:pt x="20645" y="9582"/>
                    <a:pt x="18153" y="7200"/>
                    <a:pt x="15799" y="5770"/>
                  </a:cubicBezTo>
                  <a:cubicBezTo>
                    <a:pt x="13445" y="4341"/>
                    <a:pt x="11230" y="3864"/>
                    <a:pt x="9014" y="3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0" name="Line"/>
            <p:cNvSpPr/>
            <p:nvPr/>
          </p:nvSpPr>
          <p:spPr>
            <a:xfrm>
              <a:off x="3250629" y="85675"/>
              <a:ext cx="204942" cy="259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359" fill="norm" stroke="1" extrusionOk="0">
                  <a:moveTo>
                    <a:pt x="0" y="5682"/>
                  </a:moveTo>
                  <a:cubicBezTo>
                    <a:pt x="882" y="6204"/>
                    <a:pt x="1763" y="6727"/>
                    <a:pt x="2314" y="9340"/>
                  </a:cubicBezTo>
                  <a:cubicBezTo>
                    <a:pt x="2865" y="11953"/>
                    <a:pt x="3086" y="16656"/>
                    <a:pt x="3637" y="15959"/>
                  </a:cubicBezTo>
                  <a:cubicBezTo>
                    <a:pt x="4188" y="15262"/>
                    <a:pt x="5069" y="9165"/>
                    <a:pt x="5841" y="5682"/>
                  </a:cubicBezTo>
                  <a:cubicBezTo>
                    <a:pt x="6612" y="2198"/>
                    <a:pt x="7273" y="1327"/>
                    <a:pt x="8155" y="717"/>
                  </a:cubicBezTo>
                  <a:cubicBezTo>
                    <a:pt x="9037" y="107"/>
                    <a:pt x="10139" y="-241"/>
                    <a:pt x="11792" y="194"/>
                  </a:cubicBezTo>
                  <a:cubicBezTo>
                    <a:pt x="13445" y="630"/>
                    <a:pt x="15649" y="1849"/>
                    <a:pt x="17522" y="4549"/>
                  </a:cubicBezTo>
                  <a:cubicBezTo>
                    <a:pt x="19396" y="7249"/>
                    <a:pt x="20939" y="11430"/>
                    <a:pt x="21269" y="14478"/>
                  </a:cubicBezTo>
                  <a:cubicBezTo>
                    <a:pt x="21600" y="17527"/>
                    <a:pt x="20718" y="19443"/>
                    <a:pt x="19837" y="21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1" name="Line"/>
            <p:cNvSpPr/>
            <p:nvPr/>
          </p:nvSpPr>
          <p:spPr>
            <a:xfrm>
              <a:off x="1174179" y="465864"/>
              <a:ext cx="2667001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37" y="20743"/>
                    <a:pt x="1474" y="19886"/>
                    <a:pt x="2194" y="19071"/>
                  </a:cubicBezTo>
                  <a:cubicBezTo>
                    <a:pt x="2914" y="18257"/>
                    <a:pt x="3617" y="17486"/>
                    <a:pt x="4260" y="16843"/>
                  </a:cubicBezTo>
                  <a:cubicBezTo>
                    <a:pt x="4903" y="16200"/>
                    <a:pt x="5486" y="15686"/>
                    <a:pt x="6086" y="15129"/>
                  </a:cubicBezTo>
                  <a:cubicBezTo>
                    <a:pt x="6686" y="14571"/>
                    <a:pt x="7303" y="13971"/>
                    <a:pt x="7937" y="13286"/>
                  </a:cubicBezTo>
                  <a:cubicBezTo>
                    <a:pt x="8571" y="12600"/>
                    <a:pt x="9223" y="11829"/>
                    <a:pt x="9874" y="11057"/>
                  </a:cubicBezTo>
                  <a:cubicBezTo>
                    <a:pt x="10526" y="10286"/>
                    <a:pt x="11177" y="9514"/>
                    <a:pt x="11854" y="8786"/>
                  </a:cubicBezTo>
                  <a:cubicBezTo>
                    <a:pt x="12531" y="8057"/>
                    <a:pt x="13234" y="7371"/>
                    <a:pt x="13911" y="6686"/>
                  </a:cubicBezTo>
                  <a:cubicBezTo>
                    <a:pt x="14589" y="6000"/>
                    <a:pt x="15240" y="5314"/>
                    <a:pt x="15866" y="4714"/>
                  </a:cubicBezTo>
                  <a:cubicBezTo>
                    <a:pt x="16491" y="4114"/>
                    <a:pt x="17091" y="3600"/>
                    <a:pt x="17726" y="3086"/>
                  </a:cubicBezTo>
                  <a:cubicBezTo>
                    <a:pt x="18360" y="2571"/>
                    <a:pt x="19029" y="2057"/>
                    <a:pt x="19680" y="1543"/>
                  </a:cubicBezTo>
                  <a:cubicBezTo>
                    <a:pt x="20331" y="1029"/>
                    <a:pt x="20966" y="5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2" name="Line"/>
            <p:cNvSpPr/>
            <p:nvPr/>
          </p:nvSpPr>
          <p:spPr>
            <a:xfrm>
              <a:off x="805879" y="662714"/>
              <a:ext cx="2984501" cy="64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" y="21247"/>
                    <a:pt x="92" y="20894"/>
                    <a:pt x="337" y="20718"/>
                  </a:cubicBezTo>
                  <a:cubicBezTo>
                    <a:pt x="582" y="20541"/>
                    <a:pt x="1026" y="20541"/>
                    <a:pt x="1532" y="20294"/>
                  </a:cubicBezTo>
                  <a:cubicBezTo>
                    <a:pt x="2037" y="20047"/>
                    <a:pt x="2604" y="19553"/>
                    <a:pt x="3179" y="19024"/>
                  </a:cubicBezTo>
                  <a:cubicBezTo>
                    <a:pt x="3753" y="18494"/>
                    <a:pt x="4335" y="17929"/>
                    <a:pt x="4910" y="17365"/>
                  </a:cubicBezTo>
                  <a:cubicBezTo>
                    <a:pt x="5484" y="16800"/>
                    <a:pt x="6051" y="16235"/>
                    <a:pt x="6633" y="15671"/>
                  </a:cubicBezTo>
                  <a:cubicBezTo>
                    <a:pt x="7215" y="15106"/>
                    <a:pt x="7813" y="14541"/>
                    <a:pt x="8341" y="14012"/>
                  </a:cubicBezTo>
                  <a:cubicBezTo>
                    <a:pt x="8870" y="13482"/>
                    <a:pt x="9329" y="12988"/>
                    <a:pt x="9781" y="12494"/>
                  </a:cubicBezTo>
                  <a:cubicBezTo>
                    <a:pt x="10233" y="12000"/>
                    <a:pt x="10677" y="11506"/>
                    <a:pt x="11145" y="11012"/>
                  </a:cubicBezTo>
                  <a:cubicBezTo>
                    <a:pt x="11612" y="10518"/>
                    <a:pt x="12102" y="10024"/>
                    <a:pt x="12600" y="9494"/>
                  </a:cubicBezTo>
                  <a:cubicBezTo>
                    <a:pt x="13098" y="8965"/>
                    <a:pt x="13603" y="8400"/>
                    <a:pt x="14094" y="7871"/>
                  </a:cubicBezTo>
                  <a:cubicBezTo>
                    <a:pt x="14584" y="7341"/>
                    <a:pt x="15059" y="6847"/>
                    <a:pt x="15541" y="6353"/>
                  </a:cubicBezTo>
                  <a:cubicBezTo>
                    <a:pt x="16024" y="5859"/>
                    <a:pt x="16514" y="5365"/>
                    <a:pt x="17150" y="4729"/>
                  </a:cubicBezTo>
                  <a:cubicBezTo>
                    <a:pt x="17786" y="4094"/>
                    <a:pt x="18567" y="3318"/>
                    <a:pt x="19333" y="2506"/>
                  </a:cubicBezTo>
                  <a:cubicBezTo>
                    <a:pt x="20099" y="1694"/>
                    <a:pt x="20849" y="84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3" name="Line"/>
            <p:cNvSpPr/>
            <p:nvPr/>
          </p:nvSpPr>
          <p:spPr>
            <a:xfrm>
              <a:off x="201143" y="1762488"/>
              <a:ext cx="175140" cy="49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423" fill="norm" stroke="1" extrusionOk="0">
                  <a:moveTo>
                    <a:pt x="20762" y="1877"/>
                  </a:moveTo>
                  <a:cubicBezTo>
                    <a:pt x="18221" y="1050"/>
                    <a:pt x="15679" y="223"/>
                    <a:pt x="12757" y="39"/>
                  </a:cubicBezTo>
                  <a:cubicBezTo>
                    <a:pt x="9835" y="-145"/>
                    <a:pt x="6531" y="315"/>
                    <a:pt x="3990" y="1647"/>
                  </a:cubicBezTo>
                  <a:cubicBezTo>
                    <a:pt x="1449" y="2980"/>
                    <a:pt x="-330" y="5186"/>
                    <a:pt x="51" y="7208"/>
                  </a:cubicBezTo>
                  <a:cubicBezTo>
                    <a:pt x="432" y="9230"/>
                    <a:pt x="2974" y="11069"/>
                    <a:pt x="6277" y="12631"/>
                  </a:cubicBezTo>
                  <a:cubicBezTo>
                    <a:pt x="9581" y="14194"/>
                    <a:pt x="13646" y="15481"/>
                    <a:pt x="16315" y="16492"/>
                  </a:cubicBezTo>
                  <a:cubicBezTo>
                    <a:pt x="18983" y="17503"/>
                    <a:pt x="20254" y="18238"/>
                    <a:pt x="20762" y="18835"/>
                  </a:cubicBezTo>
                  <a:cubicBezTo>
                    <a:pt x="21270" y="19433"/>
                    <a:pt x="21016" y="19892"/>
                    <a:pt x="20254" y="20306"/>
                  </a:cubicBezTo>
                  <a:cubicBezTo>
                    <a:pt x="19491" y="20720"/>
                    <a:pt x="18221" y="21087"/>
                    <a:pt x="16061" y="21271"/>
                  </a:cubicBezTo>
                  <a:cubicBezTo>
                    <a:pt x="13901" y="21455"/>
                    <a:pt x="10851" y="21455"/>
                    <a:pt x="8691" y="21363"/>
                  </a:cubicBezTo>
                  <a:cubicBezTo>
                    <a:pt x="6531" y="21271"/>
                    <a:pt x="5261" y="21087"/>
                    <a:pt x="4117" y="20858"/>
                  </a:cubicBezTo>
                  <a:cubicBezTo>
                    <a:pt x="2974" y="20628"/>
                    <a:pt x="1957" y="20352"/>
                    <a:pt x="2338" y="20030"/>
                  </a:cubicBezTo>
                  <a:cubicBezTo>
                    <a:pt x="2719" y="19709"/>
                    <a:pt x="4498" y="19341"/>
                    <a:pt x="6277" y="18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4" name="Line"/>
            <p:cNvSpPr/>
            <p:nvPr/>
          </p:nvSpPr>
          <p:spPr>
            <a:xfrm>
              <a:off x="470613" y="2072414"/>
              <a:ext cx="148183" cy="156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0991" fill="norm" stroke="1" extrusionOk="0">
                  <a:moveTo>
                    <a:pt x="10473" y="0"/>
                  </a:moveTo>
                  <a:cubicBezTo>
                    <a:pt x="8993" y="0"/>
                    <a:pt x="7514" y="0"/>
                    <a:pt x="5591" y="711"/>
                  </a:cubicBezTo>
                  <a:cubicBezTo>
                    <a:pt x="3667" y="1421"/>
                    <a:pt x="1300" y="2842"/>
                    <a:pt x="413" y="5968"/>
                  </a:cubicBezTo>
                  <a:cubicBezTo>
                    <a:pt x="-475" y="9095"/>
                    <a:pt x="117" y="13926"/>
                    <a:pt x="1744" y="17053"/>
                  </a:cubicBezTo>
                  <a:cubicBezTo>
                    <a:pt x="3372" y="20179"/>
                    <a:pt x="6035" y="21600"/>
                    <a:pt x="9437" y="20747"/>
                  </a:cubicBezTo>
                  <a:cubicBezTo>
                    <a:pt x="12840" y="19895"/>
                    <a:pt x="16983" y="16768"/>
                    <a:pt x="19054" y="13784"/>
                  </a:cubicBezTo>
                  <a:cubicBezTo>
                    <a:pt x="21125" y="10800"/>
                    <a:pt x="21125" y="7958"/>
                    <a:pt x="19793" y="5542"/>
                  </a:cubicBezTo>
                  <a:cubicBezTo>
                    <a:pt x="18462" y="3126"/>
                    <a:pt x="15799" y="1137"/>
                    <a:pt x="13432" y="1137"/>
                  </a:cubicBezTo>
                  <a:cubicBezTo>
                    <a:pt x="11065" y="1137"/>
                    <a:pt x="8993" y="3126"/>
                    <a:pt x="6922" y="5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5" name="Line"/>
            <p:cNvSpPr/>
            <p:nvPr/>
          </p:nvSpPr>
          <p:spPr>
            <a:xfrm>
              <a:off x="1185053" y="1725389"/>
              <a:ext cx="293927" cy="415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437" fill="norm" stroke="1" extrusionOk="0">
                  <a:moveTo>
                    <a:pt x="14482" y="3158"/>
                  </a:moveTo>
                  <a:cubicBezTo>
                    <a:pt x="14328" y="2612"/>
                    <a:pt x="14174" y="2067"/>
                    <a:pt x="13094" y="1521"/>
                  </a:cubicBezTo>
                  <a:cubicBezTo>
                    <a:pt x="12014" y="976"/>
                    <a:pt x="10008" y="430"/>
                    <a:pt x="8619" y="158"/>
                  </a:cubicBezTo>
                  <a:cubicBezTo>
                    <a:pt x="7231" y="-115"/>
                    <a:pt x="6459" y="-115"/>
                    <a:pt x="5842" y="812"/>
                  </a:cubicBezTo>
                  <a:cubicBezTo>
                    <a:pt x="5225" y="1740"/>
                    <a:pt x="4762" y="3594"/>
                    <a:pt x="4839" y="6430"/>
                  </a:cubicBezTo>
                  <a:cubicBezTo>
                    <a:pt x="4916" y="9267"/>
                    <a:pt x="5534" y="13085"/>
                    <a:pt x="5919" y="15594"/>
                  </a:cubicBezTo>
                  <a:cubicBezTo>
                    <a:pt x="6305" y="18103"/>
                    <a:pt x="6459" y="19303"/>
                    <a:pt x="6305" y="20121"/>
                  </a:cubicBezTo>
                  <a:cubicBezTo>
                    <a:pt x="6151" y="20940"/>
                    <a:pt x="5688" y="21376"/>
                    <a:pt x="5148" y="21430"/>
                  </a:cubicBezTo>
                  <a:cubicBezTo>
                    <a:pt x="4608" y="21485"/>
                    <a:pt x="3991" y="21158"/>
                    <a:pt x="3142" y="20121"/>
                  </a:cubicBezTo>
                  <a:cubicBezTo>
                    <a:pt x="2294" y="19085"/>
                    <a:pt x="1214" y="17340"/>
                    <a:pt x="596" y="16140"/>
                  </a:cubicBezTo>
                  <a:cubicBezTo>
                    <a:pt x="-21" y="14940"/>
                    <a:pt x="-175" y="14285"/>
                    <a:pt x="211" y="13903"/>
                  </a:cubicBezTo>
                  <a:cubicBezTo>
                    <a:pt x="596" y="13521"/>
                    <a:pt x="1522" y="13412"/>
                    <a:pt x="3682" y="13412"/>
                  </a:cubicBezTo>
                  <a:cubicBezTo>
                    <a:pt x="5842" y="13412"/>
                    <a:pt x="9236" y="13521"/>
                    <a:pt x="11396" y="13630"/>
                  </a:cubicBezTo>
                  <a:cubicBezTo>
                    <a:pt x="13556" y="13740"/>
                    <a:pt x="14482" y="13849"/>
                    <a:pt x="15794" y="13903"/>
                  </a:cubicBezTo>
                  <a:cubicBezTo>
                    <a:pt x="17105" y="13958"/>
                    <a:pt x="18802" y="13958"/>
                    <a:pt x="19496" y="13685"/>
                  </a:cubicBezTo>
                  <a:cubicBezTo>
                    <a:pt x="20191" y="13412"/>
                    <a:pt x="19882" y="12867"/>
                    <a:pt x="19342" y="12485"/>
                  </a:cubicBezTo>
                  <a:cubicBezTo>
                    <a:pt x="18802" y="12103"/>
                    <a:pt x="18031" y="11885"/>
                    <a:pt x="17259" y="11721"/>
                  </a:cubicBezTo>
                  <a:cubicBezTo>
                    <a:pt x="16488" y="11558"/>
                    <a:pt x="15716" y="11449"/>
                    <a:pt x="14791" y="11776"/>
                  </a:cubicBezTo>
                  <a:cubicBezTo>
                    <a:pt x="13865" y="12103"/>
                    <a:pt x="12785" y="12867"/>
                    <a:pt x="12091" y="13903"/>
                  </a:cubicBezTo>
                  <a:cubicBezTo>
                    <a:pt x="11396" y="14940"/>
                    <a:pt x="11088" y="16249"/>
                    <a:pt x="11088" y="17176"/>
                  </a:cubicBezTo>
                  <a:cubicBezTo>
                    <a:pt x="11088" y="18103"/>
                    <a:pt x="11396" y="18649"/>
                    <a:pt x="11936" y="19085"/>
                  </a:cubicBezTo>
                  <a:cubicBezTo>
                    <a:pt x="12476" y="19521"/>
                    <a:pt x="13248" y="19849"/>
                    <a:pt x="14019" y="19958"/>
                  </a:cubicBezTo>
                  <a:cubicBezTo>
                    <a:pt x="14791" y="20067"/>
                    <a:pt x="15562" y="19958"/>
                    <a:pt x="16179" y="19630"/>
                  </a:cubicBezTo>
                  <a:cubicBezTo>
                    <a:pt x="16796" y="19303"/>
                    <a:pt x="17259" y="18758"/>
                    <a:pt x="17722" y="18158"/>
                  </a:cubicBezTo>
                  <a:cubicBezTo>
                    <a:pt x="18185" y="17558"/>
                    <a:pt x="18648" y="16903"/>
                    <a:pt x="19265" y="16903"/>
                  </a:cubicBezTo>
                  <a:cubicBezTo>
                    <a:pt x="19882" y="16903"/>
                    <a:pt x="20654" y="17558"/>
                    <a:pt x="21425" y="18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6" name="Line"/>
            <p:cNvSpPr/>
            <p:nvPr/>
          </p:nvSpPr>
          <p:spPr>
            <a:xfrm>
              <a:off x="1510729" y="1913664"/>
              <a:ext cx="139701" cy="209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4" fill="norm" stroke="1" extrusionOk="0">
                  <a:moveTo>
                    <a:pt x="0" y="8424"/>
                  </a:moveTo>
                  <a:cubicBezTo>
                    <a:pt x="327" y="6912"/>
                    <a:pt x="655" y="5400"/>
                    <a:pt x="1636" y="4536"/>
                  </a:cubicBezTo>
                  <a:cubicBezTo>
                    <a:pt x="2618" y="3672"/>
                    <a:pt x="4255" y="3456"/>
                    <a:pt x="6218" y="4428"/>
                  </a:cubicBezTo>
                  <a:cubicBezTo>
                    <a:pt x="8182" y="5400"/>
                    <a:pt x="10473" y="7560"/>
                    <a:pt x="11945" y="9828"/>
                  </a:cubicBezTo>
                  <a:cubicBezTo>
                    <a:pt x="13418" y="12096"/>
                    <a:pt x="14073" y="14472"/>
                    <a:pt x="13909" y="16308"/>
                  </a:cubicBezTo>
                  <a:cubicBezTo>
                    <a:pt x="13745" y="18144"/>
                    <a:pt x="12764" y="19440"/>
                    <a:pt x="11455" y="20304"/>
                  </a:cubicBezTo>
                  <a:cubicBezTo>
                    <a:pt x="10145" y="21168"/>
                    <a:pt x="8509" y="21600"/>
                    <a:pt x="7527" y="21276"/>
                  </a:cubicBezTo>
                  <a:cubicBezTo>
                    <a:pt x="6545" y="20952"/>
                    <a:pt x="6218" y="19872"/>
                    <a:pt x="6709" y="17388"/>
                  </a:cubicBezTo>
                  <a:cubicBezTo>
                    <a:pt x="7200" y="14904"/>
                    <a:pt x="8509" y="11016"/>
                    <a:pt x="11127" y="7884"/>
                  </a:cubicBezTo>
                  <a:cubicBezTo>
                    <a:pt x="13745" y="4752"/>
                    <a:pt x="17673" y="237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7" name="Line"/>
            <p:cNvSpPr/>
            <p:nvPr/>
          </p:nvSpPr>
          <p:spPr>
            <a:xfrm>
              <a:off x="1752029" y="1900964"/>
              <a:ext cx="6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8" name="Line"/>
            <p:cNvSpPr/>
            <p:nvPr/>
          </p:nvSpPr>
          <p:spPr>
            <a:xfrm>
              <a:off x="1758379" y="2040664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9" name="Line"/>
            <p:cNvSpPr/>
            <p:nvPr/>
          </p:nvSpPr>
          <p:spPr>
            <a:xfrm>
              <a:off x="2673722" y="1619557"/>
              <a:ext cx="202258" cy="51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469" fill="norm" stroke="1" extrusionOk="0">
                  <a:moveTo>
                    <a:pt x="21500" y="1417"/>
                  </a:moveTo>
                  <a:cubicBezTo>
                    <a:pt x="19250" y="884"/>
                    <a:pt x="17000" y="350"/>
                    <a:pt x="14525" y="128"/>
                  </a:cubicBezTo>
                  <a:cubicBezTo>
                    <a:pt x="12050" y="-94"/>
                    <a:pt x="9350" y="-5"/>
                    <a:pt x="7550" y="217"/>
                  </a:cubicBezTo>
                  <a:cubicBezTo>
                    <a:pt x="5750" y="439"/>
                    <a:pt x="4850" y="795"/>
                    <a:pt x="4512" y="1195"/>
                  </a:cubicBezTo>
                  <a:cubicBezTo>
                    <a:pt x="4175" y="1595"/>
                    <a:pt x="4400" y="2039"/>
                    <a:pt x="6200" y="3017"/>
                  </a:cubicBezTo>
                  <a:cubicBezTo>
                    <a:pt x="8000" y="3995"/>
                    <a:pt x="11375" y="5506"/>
                    <a:pt x="13400" y="6750"/>
                  </a:cubicBezTo>
                  <a:cubicBezTo>
                    <a:pt x="15425" y="7995"/>
                    <a:pt x="16100" y="8973"/>
                    <a:pt x="15650" y="9862"/>
                  </a:cubicBezTo>
                  <a:cubicBezTo>
                    <a:pt x="15200" y="10750"/>
                    <a:pt x="13625" y="11550"/>
                    <a:pt x="11600" y="12084"/>
                  </a:cubicBezTo>
                  <a:cubicBezTo>
                    <a:pt x="9575" y="12617"/>
                    <a:pt x="7100" y="12884"/>
                    <a:pt x="5300" y="12973"/>
                  </a:cubicBezTo>
                  <a:cubicBezTo>
                    <a:pt x="3500" y="13062"/>
                    <a:pt x="2375" y="12973"/>
                    <a:pt x="1475" y="12706"/>
                  </a:cubicBezTo>
                  <a:cubicBezTo>
                    <a:pt x="575" y="12439"/>
                    <a:pt x="-100" y="11995"/>
                    <a:pt x="12" y="11639"/>
                  </a:cubicBezTo>
                  <a:cubicBezTo>
                    <a:pt x="125" y="11284"/>
                    <a:pt x="1025" y="11017"/>
                    <a:pt x="2600" y="10884"/>
                  </a:cubicBezTo>
                  <a:cubicBezTo>
                    <a:pt x="4175" y="10750"/>
                    <a:pt x="6425" y="10750"/>
                    <a:pt x="8000" y="10884"/>
                  </a:cubicBezTo>
                  <a:cubicBezTo>
                    <a:pt x="9575" y="11017"/>
                    <a:pt x="10475" y="11284"/>
                    <a:pt x="11150" y="11906"/>
                  </a:cubicBezTo>
                  <a:cubicBezTo>
                    <a:pt x="11825" y="12528"/>
                    <a:pt x="12275" y="13506"/>
                    <a:pt x="11150" y="14706"/>
                  </a:cubicBezTo>
                  <a:cubicBezTo>
                    <a:pt x="10025" y="15906"/>
                    <a:pt x="7325" y="17328"/>
                    <a:pt x="5637" y="18217"/>
                  </a:cubicBezTo>
                  <a:cubicBezTo>
                    <a:pt x="3950" y="19106"/>
                    <a:pt x="3275" y="19462"/>
                    <a:pt x="2600" y="19862"/>
                  </a:cubicBezTo>
                  <a:cubicBezTo>
                    <a:pt x="1925" y="20262"/>
                    <a:pt x="1250" y="20706"/>
                    <a:pt x="1587" y="21017"/>
                  </a:cubicBezTo>
                  <a:cubicBezTo>
                    <a:pt x="1925" y="21328"/>
                    <a:pt x="3275" y="21506"/>
                    <a:pt x="5975" y="21462"/>
                  </a:cubicBezTo>
                  <a:cubicBezTo>
                    <a:pt x="8675" y="21417"/>
                    <a:pt x="12725" y="21150"/>
                    <a:pt x="16775" y="208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0" name="Line"/>
            <p:cNvSpPr/>
            <p:nvPr/>
          </p:nvSpPr>
          <p:spPr>
            <a:xfrm>
              <a:off x="2958529" y="1799364"/>
              <a:ext cx="2032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680"/>
                    <a:pt x="7200" y="7360"/>
                    <a:pt x="10800" y="10960"/>
                  </a:cubicBezTo>
                  <a:cubicBezTo>
                    <a:pt x="14400" y="14560"/>
                    <a:pt x="18000" y="180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1" name="Line"/>
            <p:cNvSpPr/>
            <p:nvPr/>
          </p:nvSpPr>
          <p:spPr>
            <a:xfrm>
              <a:off x="3066479" y="1788407"/>
              <a:ext cx="101601" cy="315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21600" y="1609"/>
                  </a:moveTo>
                  <a:cubicBezTo>
                    <a:pt x="21600" y="889"/>
                    <a:pt x="21600" y="169"/>
                    <a:pt x="20700" y="25"/>
                  </a:cubicBezTo>
                  <a:cubicBezTo>
                    <a:pt x="19800" y="-119"/>
                    <a:pt x="18000" y="313"/>
                    <a:pt x="15525" y="2257"/>
                  </a:cubicBezTo>
                  <a:cubicBezTo>
                    <a:pt x="13050" y="4201"/>
                    <a:pt x="9900" y="7657"/>
                    <a:pt x="7200" y="11113"/>
                  </a:cubicBezTo>
                  <a:cubicBezTo>
                    <a:pt x="4500" y="14569"/>
                    <a:pt x="2250" y="18025"/>
                    <a:pt x="0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2" name="Line"/>
            <p:cNvSpPr/>
            <p:nvPr/>
          </p:nvSpPr>
          <p:spPr>
            <a:xfrm>
              <a:off x="3320479" y="1983514"/>
              <a:ext cx="63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3" name="Line"/>
            <p:cNvSpPr/>
            <p:nvPr/>
          </p:nvSpPr>
          <p:spPr>
            <a:xfrm>
              <a:off x="3441129" y="2021614"/>
              <a:ext cx="82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4" name="Line"/>
            <p:cNvSpPr/>
            <p:nvPr/>
          </p:nvSpPr>
          <p:spPr>
            <a:xfrm>
              <a:off x="3745929" y="1996214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5" name="Line"/>
            <p:cNvSpPr/>
            <p:nvPr/>
          </p:nvSpPr>
          <p:spPr>
            <a:xfrm>
              <a:off x="3968179" y="1996214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6" name="Line"/>
            <p:cNvSpPr/>
            <p:nvPr/>
          </p:nvSpPr>
          <p:spPr>
            <a:xfrm>
              <a:off x="4515981" y="1681157"/>
              <a:ext cx="245949" cy="327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440" fill="norm" stroke="1" extrusionOk="0">
                  <a:moveTo>
                    <a:pt x="960" y="2332"/>
                  </a:moveTo>
                  <a:cubicBezTo>
                    <a:pt x="406" y="1502"/>
                    <a:pt x="-148" y="671"/>
                    <a:pt x="37" y="255"/>
                  </a:cubicBezTo>
                  <a:cubicBezTo>
                    <a:pt x="221" y="-160"/>
                    <a:pt x="1144" y="-160"/>
                    <a:pt x="2714" y="948"/>
                  </a:cubicBezTo>
                  <a:cubicBezTo>
                    <a:pt x="4283" y="2055"/>
                    <a:pt x="6498" y="4271"/>
                    <a:pt x="9175" y="6971"/>
                  </a:cubicBezTo>
                  <a:cubicBezTo>
                    <a:pt x="11852" y="9671"/>
                    <a:pt x="14990" y="12855"/>
                    <a:pt x="17114" y="15348"/>
                  </a:cubicBezTo>
                  <a:cubicBezTo>
                    <a:pt x="19237" y="17840"/>
                    <a:pt x="20344" y="19640"/>
                    <a:pt x="21452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7" name="Line"/>
            <p:cNvSpPr/>
            <p:nvPr/>
          </p:nvSpPr>
          <p:spPr>
            <a:xfrm>
              <a:off x="4600549" y="1653314"/>
              <a:ext cx="193131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600" fill="norm" stroke="1" extrusionOk="0">
                  <a:moveTo>
                    <a:pt x="21192" y="0"/>
                  </a:moveTo>
                  <a:cubicBezTo>
                    <a:pt x="18405" y="1440"/>
                    <a:pt x="15618" y="2880"/>
                    <a:pt x="12947" y="4989"/>
                  </a:cubicBezTo>
                  <a:cubicBezTo>
                    <a:pt x="10276" y="7097"/>
                    <a:pt x="7721" y="9874"/>
                    <a:pt x="5398" y="12549"/>
                  </a:cubicBezTo>
                  <a:cubicBezTo>
                    <a:pt x="3076" y="15223"/>
                    <a:pt x="986" y="17794"/>
                    <a:pt x="289" y="19286"/>
                  </a:cubicBezTo>
                  <a:cubicBezTo>
                    <a:pt x="-408" y="20777"/>
                    <a:pt x="289" y="21189"/>
                    <a:pt x="9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8" name="Line"/>
            <p:cNvSpPr/>
            <p:nvPr/>
          </p:nvSpPr>
          <p:spPr>
            <a:xfrm>
              <a:off x="4807320" y="1941181"/>
              <a:ext cx="14511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fill="norm" stroke="1" extrusionOk="0">
                  <a:moveTo>
                    <a:pt x="3618" y="2618"/>
                  </a:moveTo>
                  <a:cubicBezTo>
                    <a:pt x="2991" y="7855"/>
                    <a:pt x="2365" y="13091"/>
                    <a:pt x="1739" y="16527"/>
                  </a:cubicBezTo>
                  <a:cubicBezTo>
                    <a:pt x="1113" y="19964"/>
                    <a:pt x="487" y="21600"/>
                    <a:pt x="174" y="21600"/>
                  </a:cubicBezTo>
                  <a:cubicBezTo>
                    <a:pt x="-139" y="21600"/>
                    <a:pt x="-139" y="19964"/>
                    <a:pt x="1113" y="16527"/>
                  </a:cubicBezTo>
                  <a:cubicBezTo>
                    <a:pt x="2365" y="13091"/>
                    <a:pt x="4870" y="7855"/>
                    <a:pt x="6591" y="4582"/>
                  </a:cubicBezTo>
                  <a:cubicBezTo>
                    <a:pt x="8313" y="1309"/>
                    <a:pt x="9252" y="0"/>
                    <a:pt x="11131" y="0"/>
                  </a:cubicBezTo>
                  <a:cubicBezTo>
                    <a:pt x="13009" y="0"/>
                    <a:pt x="15826" y="1309"/>
                    <a:pt x="17704" y="4582"/>
                  </a:cubicBezTo>
                  <a:cubicBezTo>
                    <a:pt x="19583" y="7855"/>
                    <a:pt x="20522" y="13091"/>
                    <a:pt x="21461" y="18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9" name="Line"/>
            <p:cNvSpPr/>
            <p:nvPr/>
          </p:nvSpPr>
          <p:spPr>
            <a:xfrm>
              <a:off x="5060379" y="1551799"/>
              <a:ext cx="84986" cy="555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461" fill="norm" stroke="1" extrusionOk="0">
                  <a:moveTo>
                    <a:pt x="0" y="979"/>
                  </a:moveTo>
                  <a:cubicBezTo>
                    <a:pt x="527" y="570"/>
                    <a:pt x="1054" y="160"/>
                    <a:pt x="2634" y="38"/>
                  </a:cubicBezTo>
                  <a:cubicBezTo>
                    <a:pt x="4215" y="-85"/>
                    <a:pt x="6849" y="79"/>
                    <a:pt x="9746" y="733"/>
                  </a:cubicBezTo>
                  <a:cubicBezTo>
                    <a:pt x="12644" y="1388"/>
                    <a:pt x="15805" y="2533"/>
                    <a:pt x="16859" y="3801"/>
                  </a:cubicBezTo>
                  <a:cubicBezTo>
                    <a:pt x="17912" y="5070"/>
                    <a:pt x="16859" y="6460"/>
                    <a:pt x="14488" y="7647"/>
                  </a:cubicBezTo>
                  <a:cubicBezTo>
                    <a:pt x="12117" y="8833"/>
                    <a:pt x="8429" y="9815"/>
                    <a:pt x="7112" y="10879"/>
                  </a:cubicBezTo>
                  <a:cubicBezTo>
                    <a:pt x="5795" y="11942"/>
                    <a:pt x="6849" y="13088"/>
                    <a:pt x="9483" y="14397"/>
                  </a:cubicBezTo>
                  <a:cubicBezTo>
                    <a:pt x="12117" y="15706"/>
                    <a:pt x="16332" y="17179"/>
                    <a:pt x="18702" y="18283"/>
                  </a:cubicBezTo>
                  <a:cubicBezTo>
                    <a:pt x="21073" y="19388"/>
                    <a:pt x="21600" y="20124"/>
                    <a:pt x="20810" y="20615"/>
                  </a:cubicBezTo>
                  <a:cubicBezTo>
                    <a:pt x="20020" y="21106"/>
                    <a:pt x="17912" y="21351"/>
                    <a:pt x="15015" y="21433"/>
                  </a:cubicBezTo>
                  <a:cubicBezTo>
                    <a:pt x="12117" y="21515"/>
                    <a:pt x="8429" y="21433"/>
                    <a:pt x="6585" y="20983"/>
                  </a:cubicBezTo>
                  <a:cubicBezTo>
                    <a:pt x="4741" y="20533"/>
                    <a:pt x="4741" y="19715"/>
                    <a:pt x="4741" y="18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0" name="Line"/>
            <p:cNvSpPr/>
            <p:nvPr/>
          </p:nvSpPr>
          <p:spPr>
            <a:xfrm>
              <a:off x="5282629" y="1837464"/>
              <a:ext cx="19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1" name="Line"/>
            <p:cNvSpPr/>
            <p:nvPr/>
          </p:nvSpPr>
          <p:spPr>
            <a:xfrm>
              <a:off x="5276279" y="1996214"/>
              <a:ext cx="6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2" name="Line"/>
            <p:cNvSpPr/>
            <p:nvPr/>
          </p:nvSpPr>
          <p:spPr>
            <a:xfrm>
              <a:off x="6166276" y="1623954"/>
              <a:ext cx="242179" cy="41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243" fill="norm" stroke="1" extrusionOk="0">
                  <a:moveTo>
                    <a:pt x="16528" y="3165"/>
                  </a:moveTo>
                  <a:cubicBezTo>
                    <a:pt x="16344" y="2617"/>
                    <a:pt x="16159" y="2069"/>
                    <a:pt x="15698" y="1521"/>
                  </a:cubicBezTo>
                  <a:cubicBezTo>
                    <a:pt x="15236" y="972"/>
                    <a:pt x="14498" y="424"/>
                    <a:pt x="13482" y="150"/>
                  </a:cubicBezTo>
                  <a:cubicBezTo>
                    <a:pt x="12467" y="-124"/>
                    <a:pt x="11175" y="-124"/>
                    <a:pt x="9328" y="1027"/>
                  </a:cubicBezTo>
                  <a:cubicBezTo>
                    <a:pt x="7482" y="2179"/>
                    <a:pt x="5082" y="4481"/>
                    <a:pt x="3236" y="7496"/>
                  </a:cubicBezTo>
                  <a:cubicBezTo>
                    <a:pt x="1390" y="10512"/>
                    <a:pt x="98" y="14239"/>
                    <a:pt x="5" y="16652"/>
                  </a:cubicBezTo>
                  <a:cubicBezTo>
                    <a:pt x="-87" y="19064"/>
                    <a:pt x="1021" y="20160"/>
                    <a:pt x="2867" y="20763"/>
                  </a:cubicBezTo>
                  <a:cubicBezTo>
                    <a:pt x="4713" y="21366"/>
                    <a:pt x="7298" y="21476"/>
                    <a:pt x="10344" y="20654"/>
                  </a:cubicBezTo>
                  <a:cubicBezTo>
                    <a:pt x="13390" y="19831"/>
                    <a:pt x="16898" y="18077"/>
                    <a:pt x="18928" y="15500"/>
                  </a:cubicBezTo>
                  <a:cubicBezTo>
                    <a:pt x="20959" y="12924"/>
                    <a:pt x="21513" y="9525"/>
                    <a:pt x="20867" y="6893"/>
                  </a:cubicBezTo>
                  <a:cubicBezTo>
                    <a:pt x="20221" y="4262"/>
                    <a:pt x="18375" y="2398"/>
                    <a:pt x="15882" y="1575"/>
                  </a:cubicBezTo>
                  <a:cubicBezTo>
                    <a:pt x="13390" y="753"/>
                    <a:pt x="10251" y="972"/>
                    <a:pt x="8313" y="1740"/>
                  </a:cubicBezTo>
                  <a:cubicBezTo>
                    <a:pt x="6375" y="2507"/>
                    <a:pt x="5636" y="3823"/>
                    <a:pt x="6282" y="5249"/>
                  </a:cubicBezTo>
                  <a:cubicBezTo>
                    <a:pt x="6928" y="6674"/>
                    <a:pt x="8959" y="8209"/>
                    <a:pt x="11082" y="9854"/>
                  </a:cubicBezTo>
                  <a:cubicBezTo>
                    <a:pt x="13205" y="11498"/>
                    <a:pt x="15421" y="13253"/>
                    <a:pt x="16713" y="14788"/>
                  </a:cubicBezTo>
                  <a:cubicBezTo>
                    <a:pt x="18005" y="16323"/>
                    <a:pt x="18375" y="17638"/>
                    <a:pt x="18744" y="18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3" name="Line"/>
            <p:cNvSpPr/>
            <p:nvPr/>
          </p:nvSpPr>
          <p:spPr>
            <a:xfrm>
              <a:off x="6463729" y="1551714"/>
              <a:ext cx="182035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74" y="0"/>
                  </a:moveTo>
                  <a:cubicBezTo>
                    <a:pt x="9544" y="1821"/>
                    <a:pt x="13814" y="3641"/>
                    <a:pt x="16828" y="5545"/>
                  </a:cubicBezTo>
                  <a:cubicBezTo>
                    <a:pt x="19842" y="7448"/>
                    <a:pt x="21600" y="9434"/>
                    <a:pt x="21600" y="11628"/>
                  </a:cubicBezTo>
                  <a:cubicBezTo>
                    <a:pt x="21600" y="13821"/>
                    <a:pt x="19842" y="16221"/>
                    <a:pt x="15949" y="17917"/>
                  </a:cubicBezTo>
                  <a:cubicBezTo>
                    <a:pt x="12056" y="19614"/>
                    <a:pt x="6028" y="2060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4" name="Line"/>
            <p:cNvSpPr/>
            <p:nvPr/>
          </p:nvSpPr>
          <p:spPr>
            <a:xfrm>
              <a:off x="5951618" y="1607429"/>
              <a:ext cx="245412" cy="553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491" fill="norm" stroke="1" extrusionOk="0">
                  <a:moveTo>
                    <a:pt x="12437" y="1534"/>
                  </a:moveTo>
                  <a:cubicBezTo>
                    <a:pt x="12437" y="1041"/>
                    <a:pt x="12437" y="548"/>
                    <a:pt x="11979" y="261"/>
                  </a:cubicBezTo>
                  <a:cubicBezTo>
                    <a:pt x="11521" y="-27"/>
                    <a:pt x="10606" y="-109"/>
                    <a:pt x="9416" y="178"/>
                  </a:cubicBezTo>
                  <a:cubicBezTo>
                    <a:pt x="8226" y="466"/>
                    <a:pt x="6762" y="1123"/>
                    <a:pt x="4840" y="2807"/>
                  </a:cubicBezTo>
                  <a:cubicBezTo>
                    <a:pt x="2918" y="4490"/>
                    <a:pt x="538" y="7201"/>
                    <a:pt x="81" y="9870"/>
                  </a:cubicBezTo>
                  <a:cubicBezTo>
                    <a:pt x="-377" y="12539"/>
                    <a:pt x="1087" y="15167"/>
                    <a:pt x="4931" y="17097"/>
                  </a:cubicBezTo>
                  <a:cubicBezTo>
                    <a:pt x="8776" y="19027"/>
                    <a:pt x="14999" y="20259"/>
                    <a:pt x="21223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5" name="Line"/>
            <p:cNvSpPr/>
            <p:nvPr/>
          </p:nvSpPr>
          <p:spPr>
            <a:xfrm>
              <a:off x="7054279" y="1740097"/>
              <a:ext cx="311151" cy="41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82" y="19837"/>
                    <a:pt x="1763" y="18073"/>
                    <a:pt x="2792" y="15429"/>
                  </a:cubicBezTo>
                  <a:cubicBezTo>
                    <a:pt x="3820" y="12784"/>
                    <a:pt x="4996" y="9257"/>
                    <a:pt x="5731" y="6722"/>
                  </a:cubicBezTo>
                  <a:cubicBezTo>
                    <a:pt x="6465" y="4188"/>
                    <a:pt x="6759" y="2645"/>
                    <a:pt x="6906" y="1598"/>
                  </a:cubicBezTo>
                  <a:cubicBezTo>
                    <a:pt x="7053" y="551"/>
                    <a:pt x="7053" y="0"/>
                    <a:pt x="6906" y="0"/>
                  </a:cubicBezTo>
                  <a:cubicBezTo>
                    <a:pt x="6759" y="0"/>
                    <a:pt x="6465" y="551"/>
                    <a:pt x="5951" y="2480"/>
                  </a:cubicBezTo>
                  <a:cubicBezTo>
                    <a:pt x="5437" y="4408"/>
                    <a:pt x="4702" y="7714"/>
                    <a:pt x="4482" y="10194"/>
                  </a:cubicBezTo>
                  <a:cubicBezTo>
                    <a:pt x="4261" y="12673"/>
                    <a:pt x="4555" y="14327"/>
                    <a:pt x="4996" y="15484"/>
                  </a:cubicBezTo>
                  <a:cubicBezTo>
                    <a:pt x="5437" y="16641"/>
                    <a:pt x="6024" y="17302"/>
                    <a:pt x="6759" y="17633"/>
                  </a:cubicBezTo>
                  <a:cubicBezTo>
                    <a:pt x="7494" y="17963"/>
                    <a:pt x="8376" y="17963"/>
                    <a:pt x="9624" y="17082"/>
                  </a:cubicBezTo>
                  <a:cubicBezTo>
                    <a:pt x="10873" y="16200"/>
                    <a:pt x="12490" y="14437"/>
                    <a:pt x="14106" y="12122"/>
                  </a:cubicBezTo>
                  <a:cubicBezTo>
                    <a:pt x="15722" y="9808"/>
                    <a:pt x="17339" y="6943"/>
                    <a:pt x="18147" y="5235"/>
                  </a:cubicBezTo>
                  <a:cubicBezTo>
                    <a:pt x="18955" y="3527"/>
                    <a:pt x="18955" y="2976"/>
                    <a:pt x="19176" y="4353"/>
                  </a:cubicBezTo>
                  <a:cubicBezTo>
                    <a:pt x="19396" y="5731"/>
                    <a:pt x="19837" y="9037"/>
                    <a:pt x="20278" y="11020"/>
                  </a:cubicBezTo>
                  <a:cubicBezTo>
                    <a:pt x="20718" y="13004"/>
                    <a:pt x="21159" y="13665"/>
                    <a:pt x="21600" y="14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6" name="Line"/>
            <p:cNvSpPr/>
            <p:nvPr/>
          </p:nvSpPr>
          <p:spPr>
            <a:xfrm>
              <a:off x="7170696" y="1520617"/>
              <a:ext cx="131234" cy="154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6" fill="norm" stroke="1" extrusionOk="0">
                  <a:moveTo>
                    <a:pt x="697" y="12007"/>
                  </a:moveTo>
                  <a:cubicBezTo>
                    <a:pt x="697" y="13447"/>
                    <a:pt x="697" y="14887"/>
                    <a:pt x="523" y="16759"/>
                  </a:cubicBezTo>
                  <a:cubicBezTo>
                    <a:pt x="348" y="18631"/>
                    <a:pt x="0" y="20935"/>
                    <a:pt x="0" y="21079"/>
                  </a:cubicBezTo>
                  <a:cubicBezTo>
                    <a:pt x="0" y="21223"/>
                    <a:pt x="348" y="19207"/>
                    <a:pt x="1742" y="15463"/>
                  </a:cubicBezTo>
                  <a:cubicBezTo>
                    <a:pt x="3135" y="11719"/>
                    <a:pt x="5574" y="6247"/>
                    <a:pt x="7839" y="3223"/>
                  </a:cubicBezTo>
                  <a:cubicBezTo>
                    <a:pt x="10103" y="199"/>
                    <a:pt x="12194" y="-377"/>
                    <a:pt x="13587" y="199"/>
                  </a:cubicBezTo>
                  <a:cubicBezTo>
                    <a:pt x="14981" y="775"/>
                    <a:pt x="15677" y="2503"/>
                    <a:pt x="16897" y="5671"/>
                  </a:cubicBezTo>
                  <a:cubicBezTo>
                    <a:pt x="18116" y="8839"/>
                    <a:pt x="19858" y="13447"/>
                    <a:pt x="21600" y="18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7" name="Line"/>
            <p:cNvSpPr/>
            <p:nvPr/>
          </p:nvSpPr>
          <p:spPr>
            <a:xfrm>
              <a:off x="7574979" y="1567369"/>
              <a:ext cx="140496" cy="320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8" h="21403" fill="norm" stroke="1" extrusionOk="0">
                  <a:moveTo>
                    <a:pt x="0" y="5732"/>
                  </a:moveTo>
                  <a:cubicBezTo>
                    <a:pt x="0" y="4038"/>
                    <a:pt x="0" y="2344"/>
                    <a:pt x="626" y="1285"/>
                  </a:cubicBezTo>
                  <a:cubicBezTo>
                    <a:pt x="1252" y="227"/>
                    <a:pt x="2504" y="-197"/>
                    <a:pt x="5791" y="85"/>
                  </a:cubicBezTo>
                  <a:cubicBezTo>
                    <a:pt x="9078" y="368"/>
                    <a:pt x="14400" y="1356"/>
                    <a:pt x="17530" y="3121"/>
                  </a:cubicBezTo>
                  <a:cubicBezTo>
                    <a:pt x="20661" y="4885"/>
                    <a:pt x="21600" y="7427"/>
                    <a:pt x="20035" y="9897"/>
                  </a:cubicBezTo>
                  <a:cubicBezTo>
                    <a:pt x="18470" y="12368"/>
                    <a:pt x="14400" y="14768"/>
                    <a:pt x="11739" y="16674"/>
                  </a:cubicBezTo>
                  <a:cubicBezTo>
                    <a:pt x="9078" y="18579"/>
                    <a:pt x="7826" y="19991"/>
                    <a:pt x="6574" y="21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8" name="Line"/>
            <p:cNvSpPr/>
            <p:nvPr/>
          </p:nvSpPr>
          <p:spPr>
            <a:xfrm>
              <a:off x="7594029" y="2186714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9" name="Line"/>
            <p:cNvSpPr/>
            <p:nvPr/>
          </p:nvSpPr>
          <p:spPr>
            <a:xfrm>
              <a:off x="8599797" y="1876622"/>
              <a:ext cx="467434" cy="249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392" fill="norm" stroke="1" extrusionOk="0">
                  <a:moveTo>
                    <a:pt x="6280" y="3721"/>
                  </a:moveTo>
                  <a:cubicBezTo>
                    <a:pt x="6086" y="8077"/>
                    <a:pt x="5892" y="12433"/>
                    <a:pt x="5360" y="15338"/>
                  </a:cubicBezTo>
                  <a:cubicBezTo>
                    <a:pt x="4827" y="18242"/>
                    <a:pt x="3955" y="19694"/>
                    <a:pt x="3277" y="20511"/>
                  </a:cubicBezTo>
                  <a:cubicBezTo>
                    <a:pt x="2599" y="21327"/>
                    <a:pt x="2115" y="21509"/>
                    <a:pt x="1630" y="21327"/>
                  </a:cubicBezTo>
                  <a:cubicBezTo>
                    <a:pt x="1146" y="21146"/>
                    <a:pt x="662" y="20601"/>
                    <a:pt x="323" y="19149"/>
                  </a:cubicBezTo>
                  <a:cubicBezTo>
                    <a:pt x="-16" y="17697"/>
                    <a:pt x="-210" y="15338"/>
                    <a:pt x="371" y="12978"/>
                  </a:cubicBezTo>
                  <a:cubicBezTo>
                    <a:pt x="952" y="10618"/>
                    <a:pt x="2308" y="8259"/>
                    <a:pt x="4149" y="6443"/>
                  </a:cubicBezTo>
                  <a:cubicBezTo>
                    <a:pt x="5989" y="4628"/>
                    <a:pt x="8314" y="3358"/>
                    <a:pt x="10881" y="2359"/>
                  </a:cubicBezTo>
                  <a:cubicBezTo>
                    <a:pt x="13447" y="1361"/>
                    <a:pt x="16256" y="635"/>
                    <a:pt x="17903" y="272"/>
                  </a:cubicBezTo>
                  <a:cubicBezTo>
                    <a:pt x="19550" y="-91"/>
                    <a:pt x="20034" y="-91"/>
                    <a:pt x="20421" y="272"/>
                  </a:cubicBezTo>
                  <a:cubicBezTo>
                    <a:pt x="20809" y="635"/>
                    <a:pt x="21099" y="1361"/>
                    <a:pt x="21390" y="20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0" name="Line"/>
            <p:cNvSpPr/>
            <p:nvPr/>
          </p:nvSpPr>
          <p:spPr>
            <a:xfrm>
              <a:off x="8946579" y="2130937"/>
              <a:ext cx="158751" cy="120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1" fill="norm" stroke="1" extrusionOk="0">
                  <a:moveTo>
                    <a:pt x="0" y="4156"/>
                  </a:moveTo>
                  <a:cubicBezTo>
                    <a:pt x="864" y="2692"/>
                    <a:pt x="1728" y="1227"/>
                    <a:pt x="3168" y="495"/>
                  </a:cubicBezTo>
                  <a:cubicBezTo>
                    <a:pt x="4608" y="-237"/>
                    <a:pt x="6624" y="-237"/>
                    <a:pt x="7776" y="1044"/>
                  </a:cubicBezTo>
                  <a:cubicBezTo>
                    <a:pt x="8928" y="2326"/>
                    <a:pt x="9216" y="4888"/>
                    <a:pt x="8064" y="7634"/>
                  </a:cubicBezTo>
                  <a:cubicBezTo>
                    <a:pt x="6912" y="10380"/>
                    <a:pt x="4320" y="13309"/>
                    <a:pt x="2592" y="15505"/>
                  </a:cubicBezTo>
                  <a:cubicBezTo>
                    <a:pt x="864" y="17702"/>
                    <a:pt x="0" y="19166"/>
                    <a:pt x="432" y="20082"/>
                  </a:cubicBezTo>
                  <a:cubicBezTo>
                    <a:pt x="864" y="20997"/>
                    <a:pt x="2592" y="21363"/>
                    <a:pt x="6336" y="20082"/>
                  </a:cubicBezTo>
                  <a:cubicBezTo>
                    <a:pt x="10080" y="18800"/>
                    <a:pt x="15840" y="15871"/>
                    <a:pt x="21600" y="129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1" name="Line"/>
            <p:cNvSpPr/>
            <p:nvPr/>
          </p:nvSpPr>
          <p:spPr>
            <a:xfrm>
              <a:off x="8803952" y="1723164"/>
              <a:ext cx="123578" cy="8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0571" fill="norm" stroke="1" extrusionOk="0">
                  <a:moveTo>
                    <a:pt x="2703" y="0"/>
                  </a:moveTo>
                  <a:cubicBezTo>
                    <a:pt x="2703" y="5142"/>
                    <a:pt x="2703" y="10285"/>
                    <a:pt x="2154" y="14142"/>
                  </a:cubicBezTo>
                  <a:cubicBezTo>
                    <a:pt x="1605" y="18000"/>
                    <a:pt x="506" y="20571"/>
                    <a:pt x="140" y="20571"/>
                  </a:cubicBezTo>
                  <a:cubicBezTo>
                    <a:pt x="-226" y="20571"/>
                    <a:pt x="140" y="18000"/>
                    <a:pt x="1055" y="14657"/>
                  </a:cubicBezTo>
                  <a:cubicBezTo>
                    <a:pt x="1971" y="11314"/>
                    <a:pt x="3435" y="7200"/>
                    <a:pt x="4899" y="4114"/>
                  </a:cubicBezTo>
                  <a:cubicBezTo>
                    <a:pt x="6364" y="1028"/>
                    <a:pt x="7828" y="-1029"/>
                    <a:pt x="10574" y="771"/>
                  </a:cubicBezTo>
                  <a:cubicBezTo>
                    <a:pt x="13320" y="2571"/>
                    <a:pt x="17347" y="8228"/>
                    <a:pt x="21374" y="13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2" name="Line"/>
            <p:cNvSpPr/>
            <p:nvPr/>
          </p:nvSpPr>
          <p:spPr>
            <a:xfrm>
              <a:off x="9352979" y="1715709"/>
              <a:ext cx="143134" cy="331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534" fill="norm" stroke="1" extrusionOk="0">
                  <a:moveTo>
                    <a:pt x="0" y="6263"/>
                  </a:moveTo>
                  <a:cubicBezTo>
                    <a:pt x="626" y="4887"/>
                    <a:pt x="1252" y="3511"/>
                    <a:pt x="3913" y="2273"/>
                  </a:cubicBezTo>
                  <a:cubicBezTo>
                    <a:pt x="6574" y="1035"/>
                    <a:pt x="11270" y="-66"/>
                    <a:pt x="14713" y="3"/>
                  </a:cubicBezTo>
                  <a:cubicBezTo>
                    <a:pt x="18157" y="72"/>
                    <a:pt x="20348" y="1310"/>
                    <a:pt x="20974" y="3098"/>
                  </a:cubicBezTo>
                  <a:cubicBezTo>
                    <a:pt x="21600" y="4887"/>
                    <a:pt x="20661" y="7226"/>
                    <a:pt x="18939" y="9496"/>
                  </a:cubicBezTo>
                  <a:cubicBezTo>
                    <a:pt x="17217" y="11766"/>
                    <a:pt x="14713" y="13967"/>
                    <a:pt x="13461" y="15962"/>
                  </a:cubicBezTo>
                  <a:cubicBezTo>
                    <a:pt x="12209" y="17957"/>
                    <a:pt x="12209" y="19745"/>
                    <a:pt x="12209" y="21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3" name="Line"/>
            <p:cNvSpPr/>
            <p:nvPr/>
          </p:nvSpPr>
          <p:spPr>
            <a:xfrm>
              <a:off x="9397379" y="2250214"/>
              <a:ext cx="45064" cy="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4" h="21184" fill="norm" stroke="1" extrusionOk="0">
                  <a:moveTo>
                    <a:pt x="2840" y="2945"/>
                  </a:moveTo>
                  <a:cubicBezTo>
                    <a:pt x="961" y="7855"/>
                    <a:pt x="-917" y="12764"/>
                    <a:pt x="492" y="16200"/>
                  </a:cubicBezTo>
                  <a:cubicBezTo>
                    <a:pt x="1900" y="19636"/>
                    <a:pt x="6596" y="21600"/>
                    <a:pt x="10822" y="21109"/>
                  </a:cubicBezTo>
                  <a:cubicBezTo>
                    <a:pt x="15048" y="20618"/>
                    <a:pt x="18805" y="17673"/>
                    <a:pt x="19744" y="13745"/>
                  </a:cubicBezTo>
                  <a:cubicBezTo>
                    <a:pt x="20683" y="9818"/>
                    <a:pt x="18805" y="4909"/>
                    <a:pt x="169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4" name="Line"/>
            <p:cNvSpPr/>
            <p:nvPr/>
          </p:nvSpPr>
          <p:spPr>
            <a:xfrm>
              <a:off x="6896812" y="2840764"/>
              <a:ext cx="220968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fill="norm" stroke="1" extrusionOk="0">
                  <a:moveTo>
                    <a:pt x="4195" y="0"/>
                  </a:moveTo>
                  <a:cubicBezTo>
                    <a:pt x="4401" y="4985"/>
                    <a:pt x="4606" y="9969"/>
                    <a:pt x="4709" y="13292"/>
                  </a:cubicBezTo>
                  <a:cubicBezTo>
                    <a:pt x="4812" y="16615"/>
                    <a:pt x="4812" y="18277"/>
                    <a:pt x="4812" y="19454"/>
                  </a:cubicBezTo>
                  <a:cubicBezTo>
                    <a:pt x="4812" y="20631"/>
                    <a:pt x="4812" y="21323"/>
                    <a:pt x="4401" y="21392"/>
                  </a:cubicBezTo>
                  <a:cubicBezTo>
                    <a:pt x="3989" y="21462"/>
                    <a:pt x="3166" y="20908"/>
                    <a:pt x="2344" y="19938"/>
                  </a:cubicBezTo>
                  <a:cubicBezTo>
                    <a:pt x="1521" y="18969"/>
                    <a:pt x="698" y="17585"/>
                    <a:pt x="286" y="16546"/>
                  </a:cubicBezTo>
                  <a:cubicBezTo>
                    <a:pt x="-125" y="15508"/>
                    <a:pt x="-125" y="14815"/>
                    <a:pt x="492" y="14400"/>
                  </a:cubicBezTo>
                  <a:cubicBezTo>
                    <a:pt x="1109" y="13985"/>
                    <a:pt x="2344" y="13846"/>
                    <a:pt x="4504" y="13292"/>
                  </a:cubicBezTo>
                  <a:cubicBezTo>
                    <a:pt x="6664" y="12738"/>
                    <a:pt x="9749" y="11769"/>
                    <a:pt x="12321" y="9969"/>
                  </a:cubicBezTo>
                  <a:cubicBezTo>
                    <a:pt x="14892" y="8169"/>
                    <a:pt x="16949" y="5538"/>
                    <a:pt x="17978" y="5400"/>
                  </a:cubicBezTo>
                  <a:cubicBezTo>
                    <a:pt x="19006" y="5262"/>
                    <a:pt x="19006" y="7615"/>
                    <a:pt x="19418" y="10731"/>
                  </a:cubicBezTo>
                  <a:cubicBezTo>
                    <a:pt x="19829" y="13846"/>
                    <a:pt x="20652" y="17723"/>
                    <a:pt x="214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5" name="Line"/>
            <p:cNvSpPr/>
            <p:nvPr/>
          </p:nvSpPr>
          <p:spPr>
            <a:xfrm>
              <a:off x="7168571" y="3126514"/>
              <a:ext cx="91839" cy="95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4" h="21249" fill="norm" stroke="1" extrusionOk="0">
                  <a:moveTo>
                    <a:pt x="8454" y="1409"/>
                  </a:moveTo>
                  <a:cubicBezTo>
                    <a:pt x="6106" y="2348"/>
                    <a:pt x="3758" y="3287"/>
                    <a:pt x="2115" y="5870"/>
                  </a:cubicBezTo>
                  <a:cubicBezTo>
                    <a:pt x="471" y="8452"/>
                    <a:pt x="-468" y="12678"/>
                    <a:pt x="236" y="15730"/>
                  </a:cubicBezTo>
                  <a:cubicBezTo>
                    <a:pt x="941" y="18783"/>
                    <a:pt x="3289" y="20661"/>
                    <a:pt x="6575" y="21130"/>
                  </a:cubicBezTo>
                  <a:cubicBezTo>
                    <a:pt x="9862" y="21600"/>
                    <a:pt x="14089" y="20661"/>
                    <a:pt x="16906" y="18548"/>
                  </a:cubicBezTo>
                  <a:cubicBezTo>
                    <a:pt x="19723" y="16435"/>
                    <a:pt x="21132" y="13148"/>
                    <a:pt x="19958" y="9861"/>
                  </a:cubicBezTo>
                  <a:cubicBezTo>
                    <a:pt x="18784" y="6574"/>
                    <a:pt x="15028" y="3287"/>
                    <a:pt x="1127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6" name="Line"/>
            <p:cNvSpPr/>
            <p:nvPr/>
          </p:nvSpPr>
          <p:spPr>
            <a:xfrm>
              <a:off x="7340029" y="2961414"/>
              <a:ext cx="444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900"/>
                    <a:pt x="11314" y="1800"/>
                    <a:pt x="7714" y="5400"/>
                  </a:cubicBezTo>
                  <a:cubicBezTo>
                    <a:pt x="4114" y="9000"/>
                    <a:pt x="2057" y="153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7" name="Line"/>
            <p:cNvSpPr/>
            <p:nvPr/>
          </p:nvSpPr>
          <p:spPr>
            <a:xfrm>
              <a:off x="7365429" y="3151914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8" name="Line"/>
            <p:cNvSpPr/>
            <p:nvPr/>
          </p:nvSpPr>
          <p:spPr>
            <a:xfrm>
              <a:off x="7619429" y="2978800"/>
              <a:ext cx="273051" cy="325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3" fill="norm" stroke="1" extrusionOk="0">
                  <a:moveTo>
                    <a:pt x="0" y="21293"/>
                  </a:moveTo>
                  <a:cubicBezTo>
                    <a:pt x="670" y="20047"/>
                    <a:pt x="1340" y="18801"/>
                    <a:pt x="2344" y="16170"/>
                  </a:cubicBezTo>
                  <a:cubicBezTo>
                    <a:pt x="3349" y="13539"/>
                    <a:pt x="4688" y="9524"/>
                    <a:pt x="5358" y="6824"/>
                  </a:cubicBezTo>
                  <a:cubicBezTo>
                    <a:pt x="6028" y="4124"/>
                    <a:pt x="6028" y="2739"/>
                    <a:pt x="6028" y="1631"/>
                  </a:cubicBezTo>
                  <a:cubicBezTo>
                    <a:pt x="6028" y="524"/>
                    <a:pt x="6028" y="-307"/>
                    <a:pt x="5777" y="108"/>
                  </a:cubicBezTo>
                  <a:cubicBezTo>
                    <a:pt x="5526" y="524"/>
                    <a:pt x="5023" y="2185"/>
                    <a:pt x="4688" y="4539"/>
                  </a:cubicBezTo>
                  <a:cubicBezTo>
                    <a:pt x="4353" y="6893"/>
                    <a:pt x="4186" y="9939"/>
                    <a:pt x="4186" y="11878"/>
                  </a:cubicBezTo>
                  <a:cubicBezTo>
                    <a:pt x="4186" y="13816"/>
                    <a:pt x="4353" y="14647"/>
                    <a:pt x="4772" y="15408"/>
                  </a:cubicBezTo>
                  <a:cubicBezTo>
                    <a:pt x="5191" y="16170"/>
                    <a:pt x="5860" y="16862"/>
                    <a:pt x="6698" y="17070"/>
                  </a:cubicBezTo>
                  <a:cubicBezTo>
                    <a:pt x="7535" y="17278"/>
                    <a:pt x="8540" y="17001"/>
                    <a:pt x="10130" y="14855"/>
                  </a:cubicBezTo>
                  <a:cubicBezTo>
                    <a:pt x="11721" y="12708"/>
                    <a:pt x="13898" y="8693"/>
                    <a:pt x="15070" y="6339"/>
                  </a:cubicBezTo>
                  <a:cubicBezTo>
                    <a:pt x="16242" y="3985"/>
                    <a:pt x="16409" y="3293"/>
                    <a:pt x="16660" y="2462"/>
                  </a:cubicBezTo>
                  <a:cubicBezTo>
                    <a:pt x="16912" y="1631"/>
                    <a:pt x="17247" y="662"/>
                    <a:pt x="17414" y="524"/>
                  </a:cubicBezTo>
                  <a:cubicBezTo>
                    <a:pt x="17581" y="385"/>
                    <a:pt x="17581" y="1078"/>
                    <a:pt x="17498" y="2947"/>
                  </a:cubicBezTo>
                  <a:cubicBezTo>
                    <a:pt x="17414" y="4816"/>
                    <a:pt x="17247" y="7862"/>
                    <a:pt x="17498" y="10008"/>
                  </a:cubicBezTo>
                  <a:cubicBezTo>
                    <a:pt x="17749" y="12155"/>
                    <a:pt x="18419" y="13401"/>
                    <a:pt x="19172" y="14093"/>
                  </a:cubicBezTo>
                  <a:cubicBezTo>
                    <a:pt x="19926" y="14785"/>
                    <a:pt x="20763" y="14924"/>
                    <a:pt x="21600" y="15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9" name="Line"/>
            <p:cNvSpPr/>
            <p:nvPr/>
          </p:nvSpPr>
          <p:spPr>
            <a:xfrm>
              <a:off x="8006779" y="3063014"/>
              <a:ext cx="76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0" name="Line"/>
            <p:cNvSpPr/>
            <p:nvPr/>
          </p:nvSpPr>
          <p:spPr>
            <a:xfrm>
              <a:off x="8006779" y="3183664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1" name="Line"/>
            <p:cNvSpPr/>
            <p:nvPr/>
          </p:nvSpPr>
          <p:spPr>
            <a:xfrm>
              <a:off x="8235379" y="2976812"/>
              <a:ext cx="273051" cy="270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7" fill="norm" stroke="1" extrusionOk="0">
                  <a:moveTo>
                    <a:pt x="0" y="21387"/>
                  </a:moveTo>
                  <a:cubicBezTo>
                    <a:pt x="1842" y="18206"/>
                    <a:pt x="3684" y="15024"/>
                    <a:pt x="5442" y="11759"/>
                  </a:cubicBezTo>
                  <a:cubicBezTo>
                    <a:pt x="7200" y="8494"/>
                    <a:pt x="8874" y="5145"/>
                    <a:pt x="9712" y="2968"/>
                  </a:cubicBezTo>
                  <a:cubicBezTo>
                    <a:pt x="10549" y="792"/>
                    <a:pt x="10549" y="-213"/>
                    <a:pt x="10298" y="38"/>
                  </a:cubicBezTo>
                  <a:cubicBezTo>
                    <a:pt x="10047" y="289"/>
                    <a:pt x="9544" y="1796"/>
                    <a:pt x="8958" y="4057"/>
                  </a:cubicBezTo>
                  <a:cubicBezTo>
                    <a:pt x="8372" y="6317"/>
                    <a:pt x="7702" y="9331"/>
                    <a:pt x="7367" y="11424"/>
                  </a:cubicBezTo>
                  <a:cubicBezTo>
                    <a:pt x="7033" y="13517"/>
                    <a:pt x="7033" y="14689"/>
                    <a:pt x="7284" y="15610"/>
                  </a:cubicBezTo>
                  <a:cubicBezTo>
                    <a:pt x="7535" y="16531"/>
                    <a:pt x="8037" y="17201"/>
                    <a:pt x="8707" y="17620"/>
                  </a:cubicBezTo>
                  <a:cubicBezTo>
                    <a:pt x="9377" y="18038"/>
                    <a:pt x="10214" y="18206"/>
                    <a:pt x="12140" y="16113"/>
                  </a:cubicBezTo>
                  <a:cubicBezTo>
                    <a:pt x="14065" y="14020"/>
                    <a:pt x="17079" y="9666"/>
                    <a:pt x="18753" y="7071"/>
                  </a:cubicBezTo>
                  <a:cubicBezTo>
                    <a:pt x="20428" y="4475"/>
                    <a:pt x="20763" y="3638"/>
                    <a:pt x="21014" y="2634"/>
                  </a:cubicBezTo>
                  <a:cubicBezTo>
                    <a:pt x="21265" y="1629"/>
                    <a:pt x="21433" y="457"/>
                    <a:pt x="21516" y="289"/>
                  </a:cubicBezTo>
                  <a:cubicBezTo>
                    <a:pt x="21600" y="122"/>
                    <a:pt x="21600" y="959"/>
                    <a:pt x="21433" y="3638"/>
                  </a:cubicBezTo>
                  <a:cubicBezTo>
                    <a:pt x="21265" y="6317"/>
                    <a:pt x="20930" y="10838"/>
                    <a:pt x="20930" y="13517"/>
                  </a:cubicBezTo>
                  <a:cubicBezTo>
                    <a:pt x="20930" y="16196"/>
                    <a:pt x="21265" y="17034"/>
                    <a:pt x="21600" y="178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2" name="Line"/>
            <p:cNvSpPr/>
            <p:nvPr/>
          </p:nvSpPr>
          <p:spPr>
            <a:xfrm>
              <a:off x="8587545" y="3158264"/>
              <a:ext cx="77615" cy="85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9" h="21271" fill="norm" stroke="1" extrusionOk="0">
                  <a:moveTo>
                    <a:pt x="9206" y="3161"/>
                  </a:moveTo>
                  <a:cubicBezTo>
                    <a:pt x="6437" y="3688"/>
                    <a:pt x="3668" y="4215"/>
                    <a:pt x="2006" y="5795"/>
                  </a:cubicBezTo>
                  <a:cubicBezTo>
                    <a:pt x="345" y="7376"/>
                    <a:pt x="-209" y="10010"/>
                    <a:pt x="68" y="12644"/>
                  </a:cubicBezTo>
                  <a:cubicBezTo>
                    <a:pt x="345" y="15278"/>
                    <a:pt x="1453" y="17912"/>
                    <a:pt x="3668" y="19493"/>
                  </a:cubicBezTo>
                  <a:cubicBezTo>
                    <a:pt x="5883" y="21073"/>
                    <a:pt x="9206" y="21600"/>
                    <a:pt x="11976" y="21073"/>
                  </a:cubicBezTo>
                  <a:cubicBezTo>
                    <a:pt x="14745" y="20546"/>
                    <a:pt x="16960" y="18966"/>
                    <a:pt x="18622" y="16859"/>
                  </a:cubicBezTo>
                  <a:cubicBezTo>
                    <a:pt x="20283" y="14751"/>
                    <a:pt x="21391" y="12117"/>
                    <a:pt x="18622" y="9220"/>
                  </a:cubicBezTo>
                  <a:cubicBezTo>
                    <a:pt x="15853" y="6322"/>
                    <a:pt x="9206" y="3161"/>
                    <a:pt x="25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3" name="Line"/>
            <p:cNvSpPr/>
            <p:nvPr/>
          </p:nvSpPr>
          <p:spPr>
            <a:xfrm>
              <a:off x="9276779" y="3056664"/>
              <a:ext cx="133351" cy="131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0" fill="norm" stroke="1" extrusionOk="0">
                  <a:moveTo>
                    <a:pt x="0" y="3086"/>
                  </a:moveTo>
                  <a:cubicBezTo>
                    <a:pt x="1029" y="8571"/>
                    <a:pt x="2057" y="14057"/>
                    <a:pt x="3257" y="17314"/>
                  </a:cubicBezTo>
                  <a:cubicBezTo>
                    <a:pt x="4457" y="20571"/>
                    <a:pt x="5829" y="21600"/>
                    <a:pt x="7029" y="21257"/>
                  </a:cubicBezTo>
                  <a:cubicBezTo>
                    <a:pt x="8229" y="20914"/>
                    <a:pt x="9257" y="19200"/>
                    <a:pt x="10629" y="15943"/>
                  </a:cubicBezTo>
                  <a:cubicBezTo>
                    <a:pt x="12000" y="12686"/>
                    <a:pt x="13714" y="7886"/>
                    <a:pt x="15600" y="4971"/>
                  </a:cubicBezTo>
                  <a:cubicBezTo>
                    <a:pt x="17486" y="2057"/>
                    <a:pt x="19543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4" name="Line"/>
            <p:cNvSpPr/>
            <p:nvPr/>
          </p:nvSpPr>
          <p:spPr>
            <a:xfrm>
              <a:off x="9479979" y="3035127"/>
              <a:ext cx="101601" cy="157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3" fill="norm" stroke="1" extrusionOk="0">
                  <a:moveTo>
                    <a:pt x="21600" y="2892"/>
                  </a:moveTo>
                  <a:cubicBezTo>
                    <a:pt x="16650" y="1755"/>
                    <a:pt x="11700" y="619"/>
                    <a:pt x="8100" y="192"/>
                  </a:cubicBezTo>
                  <a:cubicBezTo>
                    <a:pt x="4500" y="-234"/>
                    <a:pt x="2250" y="50"/>
                    <a:pt x="1350" y="1045"/>
                  </a:cubicBezTo>
                  <a:cubicBezTo>
                    <a:pt x="450" y="2040"/>
                    <a:pt x="900" y="3745"/>
                    <a:pt x="3600" y="5877"/>
                  </a:cubicBezTo>
                  <a:cubicBezTo>
                    <a:pt x="6300" y="8008"/>
                    <a:pt x="11250" y="10566"/>
                    <a:pt x="14400" y="12698"/>
                  </a:cubicBezTo>
                  <a:cubicBezTo>
                    <a:pt x="17550" y="14829"/>
                    <a:pt x="18900" y="16534"/>
                    <a:pt x="18675" y="17813"/>
                  </a:cubicBezTo>
                  <a:cubicBezTo>
                    <a:pt x="18450" y="19092"/>
                    <a:pt x="16650" y="19945"/>
                    <a:pt x="14175" y="20513"/>
                  </a:cubicBezTo>
                  <a:cubicBezTo>
                    <a:pt x="11700" y="21082"/>
                    <a:pt x="8550" y="21366"/>
                    <a:pt x="6075" y="21082"/>
                  </a:cubicBezTo>
                  <a:cubicBezTo>
                    <a:pt x="3600" y="20798"/>
                    <a:pt x="1800" y="19945"/>
                    <a:pt x="0" y="190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5" name="Line"/>
            <p:cNvSpPr/>
            <p:nvPr/>
          </p:nvSpPr>
          <p:spPr>
            <a:xfrm>
              <a:off x="10198035" y="2936014"/>
              <a:ext cx="220847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6122" y="0"/>
                  </a:moveTo>
                  <a:cubicBezTo>
                    <a:pt x="5711" y="5082"/>
                    <a:pt x="5300" y="10165"/>
                    <a:pt x="5094" y="13059"/>
                  </a:cubicBezTo>
                  <a:cubicBezTo>
                    <a:pt x="4888" y="15953"/>
                    <a:pt x="4888" y="16659"/>
                    <a:pt x="4682" y="17435"/>
                  </a:cubicBezTo>
                  <a:cubicBezTo>
                    <a:pt x="4477" y="18212"/>
                    <a:pt x="4065" y="19059"/>
                    <a:pt x="3345" y="19341"/>
                  </a:cubicBezTo>
                  <a:cubicBezTo>
                    <a:pt x="2625" y="19624"/>
                    <a:pt x="1597" y="19341"/>
                    <a:pt x="980" y="18565"/>
                  </a:cubicBezTo>
                  <a:cubicBezTo>
                    <a:pt x="362" y="17788"/>
                    <a:pt x="157" y="16518"/>
                    <a:pt x="54" y="15529"/>
                  </a:cubicBezTo>
                  <a:cubicBezTo>
                    <a:pt x="-49" y="14541"/>
                    <a:pt x="-49" y="13835"/>
                    <a:pt x="465" y="13553"/>
                  </a:cubicBezTo>
                  <a:cubicBezTo>
                    <a:pt x="980" y="13271"/>
                    <a:pt x="2008" y="13412"/>
                    <a:pt x="3654" y="13553"/>
                  </a:cubicBezTo>
                  <a:cubicBezTo>
                    <a:pt x="5300" y="13694"/>
                    <a:pt x="7562" y="13835"/>
                    <a:pt x="9620" y="13341"/>
                  </a:cubicBezTo>
                  <a:cubicBezTo>
                    <a:pt x="11677" y="12847"/>
                    <a:pt x="13528" y="11718"/>
                    <a:pt x="15277" y="9671"/>
                  </a:cubicBezTo>
                  <a:cubicBezTo>
                    <a:pt x="17025" y="7624"/>
                    <a:pt x="18671" y="4659"/>
                    <a:pt x="19700" y="2824"/>
                  </a:cubicBezTo>
                  <a:cubicBezTo>
                    <a:pt x="20728" y="988"/>
                    <a:pt x="21140" y="282"/>
                    <a:pt x="21345" y="424"/>
                  </a:cubicBezTo>
                  <a:cubicBezTo>
                    <a:pt x="21551" y="565"/>
                    <a:pt x="21551" y="1553"/>
                    <a:pt x="20831" y="3953"/>
                  </a:cubicBezTo>
                  <a:cubicBezTo>
                    <a:pt x="20111" y="6353"/>
                    <a:pt x="18671" y="10165"/>
                    <a:pt x="17745" y="13341"/>
                  </a:cubicBezTo>
                  <a:cubicBezTo>
                    <a:pt x="16820" y="16518"/>
                    <a:pt x="16408" y="19059"/>
                    <a:pt x="159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6" name="Line"/>
            <p:cNvSpPr/>
            <p:nvPr/>
          </p:nvSpPr>
          <p:spPr>
            <a:xfrm>
              <a:off x="10476929" y="3158264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7" name="Line"/>
            <p:cNvSpPr/>
            <p:nvPr/>
          </p:nvSpPr>
          <p:spPr>
            <a:xfrm>
              <a:off x="10584879" y="3031264"/>
              <a:ext cx="6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8" name="Line"/>
            <p:cNvSpPr/>
            <p:nvPr/>
          </p:nvSpPr>
          <p:spPr>
            <a:xfrm>
              <a:off x="10591229" y="3183664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9" name="Line"/>
            <p:cNvSpPr/>
            <p:nvPr/>
          </p:nvSpPr>
          <p:spPr>
            <a:xfrm>
              <a:off x="10654729" y="2999514"/>
              <a:ext cx="213002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0" y="21600"/>
                  </a:moveTo>
                  <a:cubicBezTo>
                    <a:pt x="0" y="20817"/>
                    <a:pt x="0" y="20035"/>
                    <a:pt x="1069" y="18235"/>
                  </a:cubicBezTo>
                  <a:cubicBezTo>
                    <a:pt x="2139" y="16435"/>
                    <a:pt x="4277" y="13617"/>
                    <a:pt x="5988" y="10878"/>
                  </a:cubicBezTo>
                  <a:cubicBezTo>
                    <a:pt x="7699" y="8139"/>
                    <a:pt x="8982" y="5478"/>
                    <a:pt x="9731" y="3443"/>
                  </a:cubicBezTo>
                  <a:cubicBezTo>
                    <a:pt x="10479" y="1409"/>
                    <a:pt x="10693" y="0"/>
                    <a:pt x="10372" y="0"/>
                  </a:cubicBezTo>
                  <a:cubicBezTo>
                    <a:pt x="10051" y="0"/>
                    <a:pt x="9196" y="1409"/>
                    <a:pt x="8448" y="3991"/>
                  </a:cubicBezTo>
                  <a:cubicBezTo>
                    <a:pt x="7699" y="6574"/>
                    <a:pt x="7057" y="10330"/>
                    <a:pt x="6737" y="12600"/>
                  </a:cubicBezTo>
                  <a:cubicBezTo>
                    <a:pt x="6416" y="14870"/>
                    <a:pt x="6416" y="15652"/>
                    <a:pt x="6950" y="16043"/>
                  </a:cubicBezTo>
                  <a:cubicBezTo>
                    <a:pt x="7485" y="16435"/>
                    <a:pt x="8554" y="16435"/>
                    <a:pt x="10372" y="15261"/>
                  </a:cubicBezTo>
                  <a:cubicBezTo>
                    <a:pt x="12190" y="14087"/>
                    <a:pt x="14756" y="11739"/>
                    <a:pt x="16574" y="9704"/>
                  </a:cubicBezTo>
                  <a:cubicBezTo>
                    <a:pt x="18392" y="7670"/>
                    <a:pt x="19461" y="5948"/>
                    <a:pt x="20210" y="4617"/>
                  </a:cubicBezTo>
                  <a:cubicBezTo>
                    <a:pt x="20958" y="3287"/>
                    <a:pt x="21386" y="2348"/>
                    <a:pt x="21493" y="2348"/>
                  </a:cubicBezTo>
                  <a:cubicBezTo>
                    <a:pt x="21600" y="2348"/>
                    <a:pt x="21386" y="3287"/>
                    <a:pt x="21065" y="5478"/>
                  </a:cubicBezTo>
                  <a:cubicBezTo>
                    <a:pt x="20745" y="7670"/>
                    <a:pt x="20317" y="11113"/>
                    <a:pt x="20317" y="13226"/>
                  </a:cubicBezTo>
                  <a:cubicBezTo>
                    <a:pt x="20317" y="15339"/>
                    <a:pt x="20745" y="16122"/>
                    <a:pt x="21172" y="16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0" name="Line"/>
            <p:cNvSpPr/>
            <p:nvPr/>
          </p:nvSpPr>
          <p:spPr>
            <a:xfrm>
              <a:off x="11016679" y="3094764"/>
              <a:ext cx="165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77" y="10800"/>
                    <a:pt x="7754" y="0"/>
                    <a:pt x="11354" y="0"/>
                  </a:cubicBezTo>
                  <a:cubicBezTo>
                    <a:pt x="14954" y="0"/>
                    <a:pt x="18277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1" name="Line"/>
            <p:cNvSpPr/>
            <p:nvPr/>
          </p:nvSpPr>
          <p:spPr>
            <a:xfrm>
              <a:off x="10984929" y="3145564"/>
              <a:ext cx="2095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18" y="18831"/>
                    <a:pt x="10036" y="16062"/>
                    <a:pt x="13636" y="12462"/>
                  </a:cubicBezTo>
                  <a:cubicBezTo>
                    <a:pt x="17236" y="8862"/>
                    <a:pt x="19418" y="44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2" name="Line"/>
            <p:cNvSpPr/>
            <p:nvPr/>
          </p:nvSpPr>
          <p:spPr>
            <a:xfrm>
              <a:off x="11037052" y="3012214"/>
              <a:ext cx="125678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600" fill="norm" stroke="1" extrusionOk="0">
                  <a:moveTo>
                    <a:pt x="21375" y="0"/>
                  </a:moveTo>
                  <a:cubicBezTo>
                    <a:pt x="15975" y="2817"/>
                    <a:pt x="10575" y="5635"/>
                    <a:pt x="6975" y="8609"/>
                  </a:cubicBezTo>
                  <a:cubicBezTo>
                    <a:pt x="3375" y="11583"/>
                    <a:pt x="1575" y="14713"/>
                    <a:pt x="675" y="16670"/>
                  </a:cubicBezTo>
                  <a:cubicBezTo>
                    <a:pt x="-225" y="18626"/>
                    <a:pt x="-225" y="19409"/>
                    <a:pt x="675" y="20035"/>
                  </a:cubicBezTo>
                  <a:cubicBezTo>
                    <a:pt x="1575" y="20661"/>
                    <a:pt x="3375" y="21130"/>
                    <a:pt x="51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3" name="Line"/>
            <p:cNvSpPr/>
            <p:nvPr/>
          </p:nvSpPr>
          <p:spPr>
            <a:xfrm>
              <a:off x="11169079" y="3026141"/>
              <a:ext cx="265758" cy="278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343" fill="norm" stroke="1" extrusionOk="0">
                  <a:moveTo>
                    <a:pt x="0" y="21343"/>
                  </a:moveTo>
                  <a:cubicBezTo>
                    <a:pt x="2229" y="17932"/>
                    <a:pt x="4457" y="14522"/>
                    <a:pt x="6257" y="11517"/>
                  </a:cubicBezTo>
                  <a:cubicBezTo>
                    <a:pt x="8057" y="8513"/>
                    <a:pt x="9429" y="5914"/>
                    <a:pt x="10200" y="3884"/>
                  </a:cubicBezTo>
                  <a:cubicBezTo>
                    <a:pt x="10971" y="1854"/>
                    <a:pt x="11143" y="393"/>
                    <a:pt x="10886" y="68"/>
                  </a:cubicBezTo>
                  <a:cubicBezTo>
                    <a:pt x="10629" y="-257"/>
                    <a:pt x="9943" y="555"/>
                    <a:pt x="9086" y="2991"/>
                  </a:cubicBezTo>
                  <a:cubicBezTo>
                    <a:pt x="8229" y="5427"/>
                    <a:pt x="7200" y="9487"/>
                    <a:pt x="6857" y="11923"/>
                  </a:cubicBezTo>
                  <a:cubicBezTo>
                    <a:pt x="6514" y="14360"/>
                    <a:pt x="6857" y="15172"/>
                    <a:pt x="7629" y="15659"/>
                  </a:cubicBezTo>
                  <a:cubicBezTo>
                    <a:pt x="8400" y="16146"/>
                    <a:pt x="9600" y="16308"/>
                    <a:pt x="11314" y="15009"/>
                  </a:cubicBezTo>
                  <a:cubicBezTo>
                    <a:pt x="13029" y="13710"/>
                    <a:pt x="15257" y="10949"/>
                    <a:pt x="16886" y="8513"/>
                  </a:cubicBezTo>
                  <a:cubicBezTo>
                    <a:pt x="18514" y="6077"/>
                    <a:pt x="19543" y="3966"/>
                    <a:pt x="20314" y="2504"/>
                  </a:cubicBezTo>
                  <a:cubicBezTo>
                    <a:pt x="21086" y="1042"/>
                    <a:pt x="21600" y="230"/>
                    <a:pt x="21514" y="230"/>
                  </a:cubicBezTo>
                  <a:cubicBezTo>
                    <a:pt x="21429" y="230"/>
                    <a:pt x="20743" y="1042"/>
                    <a:pt x="19800" y="3478"/>
                  </a:cubicBezTo>
                  <a:cubicBezTo>
                    <a:pt x="18857" y="5914"/>
                    <a:pt x="17657" y="9975"/>
                    <a:pt x="17314" y="12817"/>
                  </a:cubicBezTo>
                  <a:cubicBezTo>
                    <a:pt x="16971" y="15659"/>
                    <a:pt x="17486" y="17283"/>
                    <a:pt x="18000" y="189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4" name="Line"/>
            <p:cNvSpPr/>
            <p:nvPr/>
          </p:nvSpPr>
          <p:spPr>
            <a:xfrm>
              <a:off x="11440412" y="3192345"/>
              <a:ext cx="101202" cy="129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0588" fill="norm" stroke="1" extrusionOk="0">
                  <a:moveTo>
                    <a:pt x="14905" y="3678"/>
                  </a:moveTo>
                  <a:cubicBezTo>
                    <a:pt x="12700" y="3678"/>
                    <a:pt x="10496" y="3678"/>
                    <a:pt x="7852" y="5534"/>
                  </a:cubicBezTo>
                  <a:cubicBezTo>
                    <a:pt x="5207" y="7391"/>
                    <a:pt x="2121" y="11103"/>
                    <a:pt x="798" y="13803"/>
                  </a:cubicBezTo>
                  <a:cubicBezTo>
                    <a:pt x="-524" y="16503"/>
                    <a:pt x="-83" y="18191"/>
                    <a:pt x="1239" y="19372"/>
                  </a:cubicBezTo>
                  <a:cubicBezTo>
                    <a:pt x="2562" y="20553"/>
                    <a:pt x="4766" y="21228"/>
                    <a:pt x="8072" y="19709"/>
                  </a:cubicBezTo>
                  <a:cubicBezTo>
                    <a:pt x="11378" y="18191"/>
                    <a:pt x="15786" y="14478"/>
                    <a:pt x="18211" y="11609"/>
                  </a:cubicBezTo>
                  <a:cubicBezTo>
                    <a:pt x="20635" y="8740"/>
                    <a:pt x="21076" y="6716"/>
                    <a:pt x="21076" y="4691"/>
                  </a:cubicBezTo>
                  <a:cubicBezTo>
                    <a:pt x="21076" y="2665"/>
                    <a:pt x="20635" y="640"/>
                    <a:pt x="18872" y="134"/>
                  </a:cubicBezTo>
                  <a:cubicBezTo>
                    <a:pt x="17109" y="-372"/>
                    <a:pt x="14023" y="640"/>
                    <a:pt x="10937" y="16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5" name="Line"/>
            <p:cNvSpPr/>
            <p:nvPr/>
          </p:nvSpPr>
          <p:spPr>
            <a:xfrm>
              <a:off x="11632629" y="3291614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6" name="Line"/>
            <p:cNvSpPr/>
            <p:nvPr/>
          </p:nvSpPr>
          <p:spPr>
            <a:xfrm>
              <a:off x="165528" y="3678964"/>
              <a:ext cx="9543052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600" fill="norm" stroke="1" extrusionOk="0">
                  <a:moveTo>
                    <a:pt x="142" y="7941"/>
                  </a:moveTo>
                  <a:cubicBezTo>
                    <a:pt x="118" y="7941"/>
                    <a:pt x="94" y="7941"/>
                    <a:pt x="65" y="7941"/>
                  </a:cubicBezTo>
                  <a:cubicBezTo>
                    <a:pt x="36" y="7941"/>
                    <a:pt x="3" y="7941"/>
                    <a:pt x="0" y="7994"/>
                  </a:cubicBezTo>
                  <a:cubicBezTo>
                    <a:pt x="-2" y="8047"/>
                    <a:pt x="27" y="8153"/>
                    <a:pt x="125" y="8153"/>
                  </a:cubicBezTo>
                  <a:cubicBezTo>
                    <a:pt x="223" y="8153"/>
                    <a:pt x="391" y="8047"/>
                    <a:pt x="575" y="7941"/>
                  </a:cubicBezTo>
                  <a:cubicBezTo>
                    <a:pt x="760" y="7835"/>
                    <a:pt x="961" y="7729"/>
                    <a:pt x="1150" y="7518"/>
                  </a:cubicBezTo>
                  <a:cubicBezTo>
                    <a:pt x="1339" y="7306"/>
                    <a:pt x="1517" y="6988"/>
                    <a:pt x="1711" y="6618"/>
                  </a:cubicBezTo>
                  <a:cubicBezTo>
                    <a:pt x="1905" y="6247"/>
                    <a:pt x="2115" y="5824"/>
                    <a:pt x="2309" y="5453"/>
                  </a:cubicBezTo>
                  <a:cubicBezTo>
                    <a:pt x="2503" y="5082"/>
                    <a:pt x="2681" y="4765"/>
                    <a:pt x="2875" y="4447"/>
                  </a:cubicBezTo>
                  <a:cubicBezTo>
                    <a:pt x="3069" y="4129"/>
                    <a:pt x="3279" y="3812"/>
                    <a:pt x="3461" y="3547"/>
                  </a:cubicBezTo>
                  <a:cubicBezTo>
                    <a:pt x="3644" y="3282"/>
                    <a:pt x="3797" y="3071"/>
                    <a:pt x="3960" y="2859"/>
                  </a:cubicBezTo>
                  <a:cubicBezTo>
                    <a:pt x="4123" y="2647"/>
                    <a:pt x="4295" y="2435"/>
                    <a:pt x="4463" y="2224"/>
                  </a:cubicBezTo>
                  <a:cubicBezTo>
                    <a:pt x="4630" y="2012"/>
                    <a:pt x="4793" y="1800"/>
                    <a:pt x="4958" y="1588"/>
                  </a:cubicBezTo>
                  <a:cubicBezTo>
                    <a:pt x="5124" y="1376"/>
                    <a:pt x="5291" y="1165"/>
                    <a:pt x="5464" y="1006"/>
                  </a:cubicBezTo>
                  <a:cubicBezTo>
                    <a:pt x="5636" y="847"/>
                    <a:pt x="5814" y="741"/>
                    <a:pt x="5996" y="635"/>
                  </a:cubicBezTo>
                  <a:cubicBezTo>
                    <a:pt x="6178" y="529"/>
                    <a:pt x="6364" y="424"/>
                    <a:pt x="6547" y="318"/>
                  </a:cubicBezTo>
                  <a:cubicBezTo>
                    <a:pt x="6729" y="212"/>
                    <a:pt x="6906" y="106"/>
                    <a:pt x="7088" y="53"/>
                  </a:cubicBezTo>
                  <a:cubicBezTo>
                    <a:pt x="7270" y="0"/>
                    <a:pt x="7457" y="0"/>
                    <a:pt x="7644" y="0"/>
                  </a:cubicBezTo>
                  <a:cubicBezTo>
                    <a:pt x="7830" y="0"/>
                    <a:pt x="8017" y="0"/>
                    <a:pt x="8206" y="0"/>
                  </a:cubicBezTo>
                  <a:cubicBezTo>
                    <a:pt x="8396" y="0"/>
                    <a:pt x="8587" y="0"/>
                    <a:pt x="8781" y="0"/>
                  </a:cubicBezTo>
                  <a:cubicBezTo>
                    <a:pt x="8975" y="0"/>
                    <a:pt x="9172" y="0"/>
                    <a:pt x="9370" y="106"/>
                  </a:cubicBezTo>
                  <a:cubicBezTo>
                    <a:pt x="9569" y="212"/>
                    <a:pt x="9770" y="424"/>
                    <a:pt x="9969" y="635"/>
                  </a:cubicBezTo>
                  <a:cubicBezTo>
                    <a:pt x="10168" y="847"/>
                    <a:pt x="10364" y="1059"/>
                    <a:pt x="10561" y="1271"/>
                  </a:cubicBezTo>
                  <a:cubicBezTo>
                    <a:pt x="10757" y="1482"/>
                    <a:pt x="10954" y="1694"/>
                    <a:pt x="11150" y="2012"/>
                  </a:cubicBezTo>
                  <a:cubicBezTo>
                    <a:pt x="11347" y="2329"/>
                    <a:pt x="11543" y="2753"/>
                    <a:pt x="11737" y="3124"/>
                  </a:cubicBezTo>
                  <a:cubicBezTo>
                    <a:pt x="11931" y="3494"/>
                    <a:pt x="12123" y="3812"/>
                    <a:pt x="12312" y="4129"/>
                  </a:cubicBezTo>
                  <a:cubicBezTo>
                    <a:pt x="12501" y="4447"/>
                    <a:pt x="12688" y="4765"/>
                    <a:pt x="12877" y="5082"/>
                  </a:cubicBezTo>
                  <a:cubicBezTo>
                    <a:pt x="13066" y="5400"/>
                    <a:pt x="13258" y="5718"/>
                    <a:pt x="13447" y="6035"/>
                  </a:cubicBezTo>
                  <a:cubicBezTo>
                    <a:pt x="13636" y="6353"/>
                    <a:pt x="13823" y="6671"/>
                    <a:pt x="14015" y="6988"/>
                  </a:cubicBezTo>
                  <a:cubicBezTo>
                    <a:pt x="14206" y="7306"/>
                    <a:pt x="14403" y="7624"/>
                    <a:pt x="14599" y="7941"/>
                  </a:cubicBezTo>
                  <a:cubicBezTo>
                    <a:pt x="14796" y="8259"/>
                    <a:pt x="14992" y="8576"/>
                    <a:pt x="15191" y="8894"/>
                  </a:cubicBezTo>
                  <a:cubicBezTo>
                    <a:pt x="15390" y="9212"/>
                    <a:pt x="15591" y="9529"/>
                    <a:pt x="15790" y="9794"/>
                  </a:cubicBezTo>
                  <a:cubicBezTo>
                    <a:pt x="15988" y="10059"/>
                    <a:pt x="16185" y="10271"/>
                    <a:pt x="16386" y="10482"/>
                  </a:cubicBezTo>
                  <a:cubicBezTo>
                    <a:pt x="16587" y="10694"/>
                    <a:pt x="16793" y="10906"/>
                    <a:pt x="16990" y="11171"/>
                  </a:cubicBezTo>
                  <a:cubicBezTo>
                    <a:pt x="17186" y="11435"/>
                    <a:pt x="17373" y="11753"/>
                    <a:pt x="17562" y="11965"/>
                  </a:cubicBezTo>
                  <a:cubicBezTo>
                    <a:pt x="17751" y="12176"/>
                    <a:pt x="17943" y="12282"/>
                    <a:pt x="18125" y="12388"/>
                  </a:cubicBezTo>
                  <a:cubicBezTo>
                    <a:pt x="18307" y="12494"/>
                    <a:pt x="18479" y="12600"/>
                    <a:pt x="18645" y="12759"/>
                  </a:cubicBezTo>
                  <a:cubicBezTo>
                    <a:pt x="18810" y="12918"/>
                    <a:pt x="18968" y="13129"/>
                    <a:pt x="19124" y="13394"/>
                  </a:cubicBezTo>
                  <a:cubicBezTo>
                    <a:pt x="19279" y="13659"/>
                    <a:pt x="19433" y="13976"/>
                    <a:pt x="19610" y="14400"/>
                  </a:cubicBezTo>
                  <a:cubicBezTo>
                    <a:pt x="19787" y="14824"/>
                    <a:pt x="19988" y="15353"/>
                    <a:pt x="20187" y="15988"/>
                  </a:cubicBezTo>
                  <a:cubicBezTo>
                    <a:pt x="20386" y="16624"/>
                    <a:pt x="20582" y="17365"/>
                    <a:pt x="20791" y="18212"/>
                  </a:cubicBezTo>
                  <a:cubicBezTo>
                    <a:pt x="20999" y="19059"/>
                    <a:pt x="21220" y="20012"/>
                    <a:pt x="21356" y="20594"/>
                  </a:cubicBezTo>
                  <a:cubicBezTo>
                    <a:pt x="21493" y="21176"/>
                    <a:pt x="21545" y="21388"/>
                    <a:pt x="215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7" name="Line"/>
            <p:cNvSpPr/>
            <p:nvPr/>
          </p:nvSpPr>
          <p:spPr>
            <a:xfrm>
              <a:off x="763145" y="4146499"/>
              <a:ext cx="233235" cy="637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66" fill="norm" stroke="1" extrusionOk="0">
                  <a:moveTo>
                    <a:pt x="21442" y="1577"/>
                  </a:moveTo>
                  <a:cubicBezTo>
                    <a:pt x="19885" y="935"/>
                    <a:pt x="18328" y="294"/>
                    <a:pt x="16383" y="80"/>
                  </a:cubicBezTo>
                  <a:cubicBezTo>
                    <a:pt x="14437" y="-134"/>
                    <a:pt x="12101" y="80"/>
                    <a:pt x="10156" y="757"/>
                  </a:cubicBezTo>
                  <a:cubicBezTo>
                    <a:pt x="8210" y="1434"/>
                    <a:pt x="6653" y="2575"/>
                    <a:pt x="5874" y="3359"/>
                  </a:cubicBezTo>
                  <a:cubicBezTo>
                    <a:pt x="5096" y="4143"/>
                    <a:pt x="5096" y="4571"/>
                    <a:pt x="5777" y="5106"/>
                  </a:cubicBezTo>
                  <a:cubicBezTo>
                    <a:pt x="6458" y="5640"/>
                    <a:pt x="7820" y="6282"/>
                    <a:pt x="8988" y="7209"/>
                  </a:cubicBezTo>
                  <a:cubicBezTo>
                    <a:pt x="10156" y="8135"/>
                    <a:pt x="11128" y="9347"/>
                    <a:pt x="11128" y="10238"/>
                  </a:cubicBezTo>
                  <a:cubicBezTo>
                    <a:pt x="11128" y="11129"/>
                    <a:pt x="10156" y="11700"/>
                    <a:pt x="9183" y="12092"/>
                  </a:cubicBezTo>
                  <a:cubicBezTo>
                    <a:pt x="8210" y="12484"/>
                    <a:pt x="7237" y="12698"/>
                    <a:pt x="5874" y="12769"/>
                  </a:cubicBezTo>
                  <a:cubicBezTo>
                    <a:pt x="4512" y="12840"/>
                    <a:pt x="2761" y="12769"/>
                    <a:pt x="1593" y="12591"/>
                  </a:cubicBezTo>
                  <a:cubicBezTo>
                    <a:pt x="426" y="12413"/>
                    <a:pt x="-158" y="12127"/>
                    <a:pt x="37" y="11949"/>
                  </a:cubicBezTo>
                  <a:cubicBezTo>
                    <a:pt x="231" y="11771"/>
                    <a:pt x="1204" y="11700"/>
                    <a:pt x="2177" y="11664"/>
                  </a:cubicBezTo>
                  <a:cubicBezTo>
                    <a:pt x="3150" y="11628"/>
                    <a:pt x="4123" y="11628"/>
                    <a:pt x="4804" y="11807"/>
                  </a:cubicBezTo>
                  <a:cubicBezTo>
                    <a:pt x="5485" y="11985"/>
                    <a:pt x="5874" y="12341"/>
                    <a:pt x="5583" y="13232"/>
                  </a:cubicBezTo>
                  <a:cubicBezTo>
                    <a:pt x="5291" y="14123"/>
                    <a:pt x="4318" y="15549"/>
                    <a:pt x="3734" y="16547"/>
                  </a:cubicBezTo>
                  <a:cubicBezTo>
                    <a:pt x="3150" y="17545"/>
                    <a:pt x="2956" y="18116"/>
                    <a:pt x="3150" y="18543"/>
                  </a:cubicBezTo>
                  <a:cubicBezTo>
                    <a:pt x="3345" y="18971"/>
                    <a:pt x="3928" y="19256"/>
                    <a:pt x="5874" y="19613"/>
                  </a:cubicBezTo>
                  <a:cubicBezTo>
                    <a:pt x="7820" y="19969"/>
                    <a:pt x="11128" y="20397"/>
                    <a:pt x="13464" y="20717"/>
                  </a:cubicBezTo>
                  <a:cubicBezTo>
                    <a:pt x="15799" y="21038"/>
                    <a:pt x="17161" y="21252"/>
                    <a:pt x="18523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8" name="Line"/>
            <p:cNvSpPr/>
            <p:nvPr/>
          </p:nvSpPr>
          <p:spPr>
            <a:xfrm>
              <a:off x="1229331" y="4253701"/>
              <a:ext cx="128999" cy="422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436" fill="norm" stroke="1" extrusionOk="0">
                  <a:moveTo>
                    <a:pt x="20895" y="2415"/>
                  </a:moveTo>
                  <a:cubicBezTo>
                    <a:pt x="20552" y="1555"/>
                    <a:pt x="20209" y="696"/>
                    <a:pt x="19181" y="266"/>
                  </a:cubicBezTo>
                  <a:cubicBezTo>
                    <a:pt x="18152" y="-164"/>
                    <a:pt x="16438" y="-164"/>
                    <a:pt x="13352" y="964"/>
                  </a:cubicBezTo>
                  <a:cubicBezTo>
                    <a:pt x="10266" y="2093"/>
                    <a:pt x="5809" y="4349"/>
                    <a:pt x="3066" y="7090"/>
                  </a:cubicBezTo>
                  <a:cubicBezTo>
                    <a:pt x="324" y="9830"/>
                    <a:pt x="-705" y="13054"/>
                    <a:pt x="495" y="15418"/>
                  </a:cubicBezTo>
                  <a:cubicBezTo>
                    <a:pt x="1695" y="17782"/>
                    <a:pt x="5124" y="19287"/>
                    <a:pt x="8895" y="20146"/>
                  </a:cubicBezTo>
                  <a:cubicBezTo>
                    <a:pt x="12666" y="21006"/>
                    <a:pt x="16781" y="21221"/>
                    <a:pt x="20895" y="21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9" name="Line"/>
            <p:cNvSpPr/>
            <p:nvPr/>
          </p:nvSpPr>
          <p:spPr>
            <a:xfrm>
              <a:off x="1523429" y="4313964"/>
              <a:ext cx="1841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86" y="1543"/>
                    <a:pt x="3972" y="3086"/>
                    <a:pt x="7572" y="6686"/>
                  </a:cubicBezTo>
                  <a:cubicBezTo>
                    <a:pt x="11172" y="10286"/>
                    <a:pt x="16386" y="159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0" name="Line"/>
            <p:cNvSpPr/>
            <p:nvPr/>
          </p:nvSpPr>
          <p:spPr>
            <a:xfrm>
              <a:off x="1714907" y="4305954"/>
              <a:ext cx="87923" cy="357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336" fill="norm" stroke="1" extrusionOk="0">
                  <a:moveTo>
                    <a:pt x="21362" y="99"/>
                  </a:moveTo>
                  <a:cubicBezTo>
                    <a:pt x="18791" y="-28"/>
                    <a:pt x="16219" y="-154"/>
                    <a:pt x="12619" y="541"/>
                  </a:cubicBezTo>
                  <a:cubicBezTo>
                    <a:pt x="9019" y="1235"/>
                    <a:pt x="4391" y="2751"/>
                    <a:pt x="2076" y="4520"/>
                  </a:cubicBezTo>
                  <a:cubicBezTo>
                    <a:pt x="-238" y="6288"/>
                    <a:pt x="-238" y="8309"/>
                    <a:pt x="276" y="10835"/>
                  </a:cubicBezTo>
                  <a:cubicBezTo>
                    <a:pt x="791" y="13362"/>
                    <a:pt x="1819" y="16393"/>
                    <a:pt x="2591" y="18351"/>
                  </a:cubicBezTo>
                  <a:cubicBezTo>
                    <a:pt x="3362" y="20309"/>
                    <a:pt x="3876" y="21193"/>
                    <a:pt x="4133" y="21320"/>
                  </a:cubicBezTo>
                  <a:cubicBezTo>
                    <a:pt x="4391" y="21446"/>
                    <a:pt x="4391" y="20814"/>
                    <a:pt x="4905" y="20309"/>
                  </a:cubicBezTo>
                  <a:cubicBezTo>
                    <a:pt x="5419" y="19804"/>
                    <a:pt x="6448" y="19425"/>
                    <a:pt x="7476" y="19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1" name="Line"/>
            <p:cNvSpPr/>
            <p:nvPr/>
          </p:nvSpPr>
          <p:spPr>
            <a:xfrm>
              <a:off x="1891729" y="4625114"/>
              <a:ext cx="6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2" name="Line"/>
            <p:cNvSpPr/>
            <p:nvPr/>
          </p:nvSpPr>
          <p:spPr>
            <a:xfrm>
              <a:off x="2158429" y="4669564"/>
              <a:ext cx="1143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3" name="Line"/>
            <p:cNvSpPr/>
            <p:nvPr/>
          </p:nvSpPr>
          <p:spPr>
            <a:xfrm>
              <a:off x="2450529" y="4321264"/>
              <a:ext cx="215901" cy="279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0" y="1389"/>
                  </a:moveTo>
                  <a:cubicBezTo>
                    <a:pt x="635" y="739"/>
                    <a:pt x="1271" y="89"/>
                    <a:pt x="2012" y="8"/>
                  </a:cubicBezTo>
                  <a:cubicBezTo>
                    <a:pt x="2753" y="-73"/>
                    <a:pt x="3600" y="414"/>
                    <a:pt x="5718" y="2525"/>
                  </a:cubicBezTo>
                  <a:cubicBezTo>
                    <a:pt x="7835" y="4637"/>
                    <a:pt x="11224" y="8372"/>
                    <a:pt x="13659" y="11458"/>
                  </a:cubicBezTo>
                  <a:cubicBezTo>
                    <a:pt x="16094" y="14544"/>
                    <a:pt x="17576" y="16980"/>
                    <a:pt x="18529" y="18685"/>
                  </a:cubicBezTo>
                  <a:cubicBezTo>
                    <a:pt x="19482" y="20390"/>
                    <a:pt x="19906" y="21365"/>
                    <a:pt x="20329" y="21446"/>
                  </a:cubicBezTo>
                  <a:cubicBezTo>
                    <a:pt x="20753" y="21527"/>
                    <a:pt x="21176" y="20715"/>
                    <a:pt x="21600" y="19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4" name="Line"/>
            <p:cNvSpPr/>
            <p:nvPr/>
          </p:nvSpPr>
          <p:spPr>
            <a:xfrm>
              <a:off x="2533555" y="4270464"/>
              <a:ext cx="151925" cy="329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404" fill="norm" stroke="1" extrusionOk="0">
                  <a:moveTo>
                    <a:pt x="21238" y="1176"/>
                  </a:moveTo>
                  <a:cubicBezTo>
                    <a:pt x="20054" y="626"/>
                    <a:pt x="18871" y="76"/>
                    <a:pt x="17687" y="7"/>
                  </a:cubicBezTo>
                  <a:cubicBezTo>
                    <a:pt x="16504" y="-62"/>
                    <a:pt x="15320" y="351"/>
                    <a:pt x="13101" y="2277"/>
                  </a:cubicBezTo>
                  <a:cubicBezTo>
                    <a:pt x="10882" y="4203"/>
                    <a:pt x="7627" y="7642"/>
                    <a:pt x="5112" y="10807"/>
                  </a:cubicBezTo>
                  <a:cubicBezTo>
                    <a:pt x="2597" y="13971"/>
                    <a:pt x="822" y="16860"/>
                    <a:pt x="230" y="18649"/>
                  </a:cubicBezTo>
                  <a:cubicBezTo>
                    <a:pt x="-362" y="20437"/>
                    <a:pt x="230" y="21125"/>
                    <a:pt x="1561" y="21332"/>
                  </a:cubicBezTo>
                  <a:cubicBezTo>
                    <a:pt x="2893" y="21538"/>
                    <a:pt x="4964" y="21263"/>
                    <a:pt x="7035" y="20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5" name="Line"/>
            <p:cNvSpPr/>
            <p:nvPr/>
          </p:nvSpPr>
          <p:spPr>
            <a:xfrm>
              <a:off x="2780729" y="4529864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6" name="Line"/>
            <p:cNvSpPr/>
            <p:nvPr/>
          </p:nvSpPr>
          <p:spPr>
            <a:xfrm>
              <a:off x="2882329" y="4256814"/>
              <a:ext cx="99252" cy="444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497" fill="norm" stroke="1" extrusionOk="0">
                  <a:moveTo>
                    <a:pt x="5400" y="0"/>
                  </a:moveTo>
                  <a:cubicBezTo>
                    <a:pt x="8550" y="1126"/>
                    <a:pt x="11700" y="2252"/>
                    <a:pt x="14625" y="4197"/>
                  </a:cubicBezTo>
                  <a:cubicBezTo>
                    <a:pt x="17550" y="6142"/>
                    <a:pt x="20250" y="8906"/>
                    <a:pt x="20925" y="11517"/>
                  </a:cubicBezTo>
                  <a:cubicBezTo>
                    <a:pt x="21600" y="14127"/>
                    <a:pt x="20250" y="16584"/>
                    <a:pt x="18225" y="18171"/>
                  </a:cubicBezTo>
                  <a:cubicBezTo>
                    <a:pt x="16200" y="19757"/>
                    <a:pt x="13500" y="20474"/>
                    <a:pt x="10800" y="20935"/>
                  </a:cubicBezTo>
                  <a:cubicBezTo>
                    <a:pt x="8100" y="21395"/>
                    <a:pt x="5400" y="21600"/>
                    <a:pt x="3600" y="21446"/>
                  </a:cubicBezTo>
                  <a:cubicBezTo>
                    <a:pt x="1800" y="21293"/>
                    <a:pt x="900" y="20781"/>
                    <a:pt x="0" y="20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7" name="Line"/>
            <p:cNvSpPr/>
            <p:nvPr/>
          </p:nvSpPr>
          <p:spPr>
            <a:xfrm>
              <a:off x="3263329" y="4650514"/>
              <a:ext cx="1143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5262"/>
                    <a:pt x="13600" y="10523"/>
                    <a:pt x="10000" y="14123"/>
                  </a:cubicBezTo>
                  <a:cubicBezTo>
                    <a:pt x="6400" y="17723"/>
                    <a:pt x="3200" y="196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8" name="Line"/>
            <p:cNvSpPr/>
            <p:nvPr/>
          </p:nvSpPr>
          <p:spPr>
            <a:xfrm>
              <a:off x="3823074" y="4274161"/>
              <a:ext cx="145106" cy="378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320" fill="norm" stroke="1" extrusionOk="0">
                  <a:moveTo>
                    <a:pt x="16764" y="1528"/>
                  </a:moveTo>
                  <a:cubicBezTo>
                    <a:pt x="16451" y="931"/>
                    <a:pt x="16138" y="334"/>
                    <a:pt x="15199" y="96"/>
                  </a:cubicBezTo>
                  <a:cubicBezTo>
                    <a:pt x="14260" y="-143"/>
                    <a:pt x="12695" y="-24"/>
                    <a:pt x="10347" y="1468"/>
                  </a:cubicBezTo>
                  <a:cubicBezTo>
                    <a:pt x="7999" y="2960"/>
                    <a:pt x="4869" y="5824"/>
                    <a:pt x="2834" y="8807"/>
                  </a:cubicBezTo>
                  <a:cubicBezTo>
                    <a:pt x="799" y="11791"/>
                    <a:pt x="-140" y="14893"/>
                    <a:pt x="17" y="17042"/>
                  </a:cubicBezTo>
                  <a:cubicBezTo>
                    <a:pt x="173" y="19190"/>
                    <a:pt x="1425" y="20383"/>
                    <a:pt x="5182" y="20920"/>
                  </a:cubicBezTo>
                  <a:cubicBezTo>
                    <a:pt x="8938" y="21457"/>
                    <a:pt x="15199" y="21338"/>
                    <a:pt x="21460" y="21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9" name="Line"/>
            <p:cNvSpPr/>
            <p:nvPr/>
          </p:nvSpPr>
          <p:spPr>
            <a:xfrm>
              <a:off x="4050729" y="4282214"/>
              <a:ext cx="146051" cy="192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1" fill="norm" stroke="1" extrusionOk="0">
                  <a:moveTo>
                    <a:pt x="0" y="0"/>
                  </a:moveTo>
                  <a:cubicBezTo>
                    <a:pt x="3443" y="3757"/>
                    <a:pt x="6887" y="7513"/>
                    <a:pt x="9548" y="10448"/>
                  </a:cubicBezTo>
                  <a:cubicBezTo>
                    <a:pt x="12209" y="13383"/>
                    <a:pt x="14087" y="15496"/>
                    <a:pt x="15809" y="17257"/>
                  </a:cubicBezTo>
                  <a:cubicBezTo>
                    <a:pt x="17530" y="19017"/>
                    <a:pt x="19096" y="20426"/>
                    <a:pt x="20035" y="21013"/>
                  </a:cubicBezTo>
                  <a:cubicBezTo>
                    <a:pt x="20974" y="21600"/>
                    <a:pt x="21287" y="21365"/>
                    <a:pt x="21600" y="21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0" name="Line"/>
            <p:cNvSpPr/>
            <p:nvPr/>
          </p:nvSpPr>
          <p:spPr>
            <a:xfrm>
              <a:off x="4162618" y="4301264"/>
              <a:ext cx="110362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600" fill="norm" stroke="1" extrusionOk="0">
                  <a:moveTo>
                    <a:pt x="21249" y="0"/>
                  </a:moveTo>
                  <a:cubicBezTo>
                    <a:pt x="19211" y="0"/>
                    <a:pt x="17174" y="0"/>
                    <a:pt x="15543" y="282"/>
                  </a:cubicBezTo>
                  <a:cubicBezTo>
                    <a:pt x="13913" y="565"/>
                    <a:pt x="12691" y="1129"/>
                    <a:pt x="10245" y="3529"/>
                  </a:cubicBezTo>
                  <a:cubicBezTo>
                    <a:pt x="7800" y="5929"/>
                    <a:pt x="4132" y="10165"/>
                    <a:pt x="2094" y="13271"/>
                  </a:cubicBezTo>
                  <a:cubicBezTo>
                    <a:pt x="57" y="16376"/>
                    <a:pt x="-351" y="18353"/>
                    <a:pt x="260" y="19553"/>
                  </a:cubicBezTo>
                  <a:cubicBezTo>
                    <a:pt x="872" y="20753"/>
                    <a:pt x="2502" y="21176"/>
                    <a:pt x="41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1" name="Line"/>
            <p:cNvSpPr/>
            <p:nvPr/>
          </p:nvSpPr>
          <p:spPr>
            <a:xfrm>
              <a:off x="4241229" y="4554045"/>
              <a:ext cx="120651" cy="107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0" y="7867"/>
                  </a:moveTo>
                  <a:cubicBezTo>
                    <a:pt x="379" y="5749"/>
                    <a:pt x="758" y="3632"/>
                    <a:pt x="1895" y="2149"/>
                  </a:cubicBezTo>
                  <a:cubicBezTo>
                    <a:pt x="3032" y="667"/>
                    <a:pt x="4926" y="-180"/>
                    <a:pt x="6632" y="32"/>
                  </a:cubicBezTo>
                  <a:cubicBezTo>
                    <a:pt x="8337" y="244"/>
                    <a:pt x="9853" y="1514"/>
                    <a:pt x="10042" y="4267"/>
                  </a:cubicBezTo>
                  <a:cubicBezTo>
                    <a:pt x="10232" y="7020"/>
                    <a:pt x="9095" y="11255"/>
                    <a:pt x="7579" y="14220"/>
                  </a:cubicBezTo>
                  <a:cubicBezTo>
                    <a:pt x="6063" y="17185"/>
                    <a:pt x="4168" y="18879"/>
                    <a:pt x="4358" y="19938"/>
                  </a:cubicBezTo>
                  <a:cubicBezTo>
                    <a:pt x="4547" y="20996"/>
                    <a:pt x="6821" y="21420"/>
                    <a:pt x="10042" y="21420"/>
                  </a:cubicBezTo>
                  <a:cubicBezTo>
                    <a:pt x="13263" y="21420"/>
                    <a:pt x="17432" y="20996"/>
                    <a:pt x="21600" y="205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2" name="Line"/>
            <p:cNvSpPr/>
            <p:nvPr/>
          </p:nvSpPr>
          <p:spPr>
            <a:xfrm>
              <a:off x="4399979" y="4669564"/>
              <a:ext cx="508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3" name="Line"/>
            <p:cNvSpPr/>
            <p:nvPr/>
          </p:nvSpPr>
          <p:spPr>
            <a:xfrm>
              <a:off x="4692079" y="4305190"/>
              <a:ext cx="196851" cy="351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1700"/>
                  </a:moveTo>
                  <a:cubicBezTo>
                    <a:pt x="0" y="924"/>
                    <a:pt x="0" y="148"/>
                    <a:pt x="465" y="18"/>
                  </a:cubicBezTo>
                  <a:cubicBezTo>
                    <a:pt x="929" y="-111"/>
                    <a:pt x="1858" y="406"/>
                    <a:pt x="3600" y="2217"/>
                  </a:cubicBezTo>
                  <a:cubicBezTo>
                    <a:pt x="5342" y="4028"/>
                    <a:pt x="7897" y="7132"/>
                    <a:pt x="11032" y="10560"/>
                  </a:cubicBezTo>
                  <a:cubicBezTo>
                    <a:pt x="14168" y="13987"/>
                    <a:pt x="17884" y="17738"/>
                    <a:pt x="21600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4" name="Line"/>
            <p:cNvSpPr/>
            <p:nvPr/>
          </p:nvSpPr>
          <p:spPr>
            <a:xfrm>
              <a:off x="4755068" y="4345815"/>
              <a:ext cx="184662" cy="342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61" fill="norm" stroke="1" extrusionOk="0">
                  <a:moveTo>
                    <a:pt x="21414" y="1584"/>
                  </a:moveTo>
                  <a:cubicBezTo>
                    <a:pt x="21169" y="921"/>
                    <a:pt x="20923" y="259"/>
                    <a:pt x="20187" y="60"/>
                  </a:cubicBezTo>
                  <a:cubicBezTo>
                    <a:pt x="19450" y="-139"/>
                    <a:pt x="18223" y="126"/>
                    <a:pt x="16382" y="1319"/>
                  </a:cubicBezTo>
                  <a:cubicBezTo>
                    <a:pt x="14541" y="2511"/>
                    <a:pt x="12087" y="4632"/>
                    <a:pt x="9387" y="7083"/>
                  </a:cubicBezTo>
                  <a:cubicBezTo>
                    <a:pt x="6687" y="9535"/>
                    <a:pt x="3741" y="12317"/>
                    <a:pt x="2023" y="14570"/>
                  </a:cubicBezTo>
                  <a:cubicBezTo>
                    <a:pt x="305" y="16823"/>
                    <a:pt x="-186" y="18546"/>
                    <a:pt x="59" y="19606"/>
                  </a:cubicBezTo>
                  <a:cubicBezTo>
                    <a:pt x="305" y="20666"/>
                    <a:pt x="1287" y="21063"/>
                    <a:pt x="2269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5" name="Line"/>
            <p:cNvSpPr/>
            <p:nvPr/>
          </p:nvSpPr>
          <p:spPr>
            <a:xfrm>
              <a:off x="4904526" y="4620466"/>
              <a:ext cx="168554" cy="117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084" fill="norm" stroke="1" extrusionOk="0">
                  <a:moveTo>
                    <a:pt x="2035" y="1969"/>
                  </a:moveTo>
                  <a:cubicBezTo>
                    <a:pt x="3102" y="832"/>
                    <a:pt x="4168" y="-305"/>
                    <a:pt x="4835" y="74"/>
                  </a:cubicBezTo>
                  <a:cubicBezTo>
                    <a:pt x="5502" y="453"/>
                    <a:pt x="5768" y="2348"/>
                    <a:pt x="5102" y="5190"/>
                  </a:cubicBezTo>
                  <a:cubicBezTo>
                    <a:pt x="4435" y="8032"/>
                    <a:pt x="2835" y="11821"/>
                    <a:pt x="1635" y="14663"/>
                  </a:cubicBezTo>
                  <a:cubicBezTo>
                    <a:pt x="435" y="17506"/>
                    <a:pt x="-365" y="19400"/>
                    <a:pt x="168" y="20348"/>
                  </a:cubicBezTo>
                  <a:cubicBezTo>
                    <a:pt x="702" y="21295"/>
                    <a:pt x="2568" y="21295"/>
                    <a:pt x="6302" y="20537"/>
                  </a:cubicBezTo>
                  <a:cubicBezTo>
                    <a:pt x="10035" y="19779"/>
                    <a:pt x="15635" y="18263"/>
                    <a:pt x="21235" y="16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6" name="Line"/>
            <p:cNvSpPr/>
            <p:nvPr/>
          </p:nvSpPr>
          <p:spPr>
            <a:xfrm>
              <a:off x="5073079" y="4358414"/>
              <a:ext cx="106099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1" h="21600" fill="norm" stroke="1" extrusionOk="0">
                  <a:moveTo>
                    <a:pt x="11215" y="0"/>
                  </a:moveTo>
                  <a:cubicBezTo>
                    <a:pt x="14954" y="2090"/>
                    <a:pt x="18692" y="4181"/>
                    <a:pt x="20146" y="6677"/>
                  </a:cubicBezTo>
                  <a:cubicBezTo>
                    <a:pt x="21600" y="9174"/>
                    <a:pt x="20769" y="12077"/>
                    <a:pt x="17031" y="14632"/>
                  </a:cubicBezTo>
                  <a:cubicBezTo>
                    <a:pt x="13292" y="17187"/>
                    <a:pt x="6646" y="1939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7" name="Line"/>
            <p:cNvSpPr/>
            <p:nvPr/>
          </p:nvSpPr>
          <p:spPr>
            <a:xfrm>
              <a:off x="5187379" y="4764814"/>
              <a:ext cx="825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8" name="Line"/>
            <p:cNvSpPr/>
            <p:nvPr/>
          </p:nvSpPr>
          <p:spPr>
            <a:xfrm>
              <a:off x="5517579" y="4739414"/>
              <a:ext cx="57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9" name="Line"/>
            <p:cNvSpPr/>
            <p:nvPr/>
          </p:nvSpPr>
          <p:spPr>
            <a:xfrm>
              <a:off x="5860479" y="4733064"/>
              <a:ext cx="889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0" name="Line"/>
            <p:cNvSpPr/>
            <p:nvPr/>
          </p:nvSpPr>
          <p:spPr>
            <a:xfrm>
              <a:off x="6400229" y="4726714"/>
              <a:ext cx="62559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17280" y="0"/>
                  </a:moveTo>
                  <a:cubicBezTo>
                    <a:pt x="19440" y="2618"/>
                    <a:pt x="21600" y="5236"/>
                    <a:pt x="21240" y="7527"/>
                  </a:cubicBezTo>
                  <a:cubicBezTo>
                    <a:pt x="20880" y="9818"/>
                    <a:pt x="18000" y="11782"/>
                    <a:pt x="14040" y="14073"/>
                  </a:cubicBezTo>
                  <a:cubicBezTo>
                    <a:pt x="10080" y="16364"/>
                    <a:pt x="5040" y="189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1" name="Line"/>
            <p:cNvSpPr/>
            <p:nvPr/>
          </p:nvSpPr>
          <p:spPr>
            <a:xfrm>
              <a:off x="6821053" y="4303696"/>
              <a:ext cx="163377" cy="418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265" fill="norm" stroke="1" extrusionOk="0">
                  <a:moveTo>
                    <a:pt x="21374" y="3101"/>
                  </a:moveTo>
                  <a:cubicBezTo>
                    <a:pt x="20543" y="2564"/>
                    <a:pt x="19712" y="2026"/>
                    <a:pt x="19159" y="1435"/>
                  </a:cubicBezTo>
                  <a:cubicBezTo>
                    <a:pt x="18605" y="844"/>
                    <a:pt x="18328" y="199"/>
                    <a:pt x="17220" y="38"/>
                  </a:cubicBezTo>
                  <a:cubicBezTo>
                    <a:pt x="16112" y="-123"/>
                    <a:pt x="14174" y="199"/>
                    <a:pt x="11405" y="1650"/>
                  </a:cubicBezTo>
                  <a:cubicBezTo>
                    <a:pt x="8636" y="3101"/>
                    <a:pt x="5036" y="5680"/>
                    <a:pt x="2820" y="8689"/>
                  </a:cubicBezTo>
                  <a:cubicBezTo>
                    <a:pt x="605" y="11698"/>
                    <a:pt x="-226" y="15137"/>
                    <a:pt x="51" y="17393"/>
                  </a:cubicBezTo>
                  <a:cubicBezTo>
                    <a:pt x="328" y="19650"/>
                    <a:pt x="1712" y="20725"/>
                    <a:pt x="4482" y="21101"/>
                  </a:cubicBezTo>
                  <a:cubicBezTo>
                    <a:pt x="7251" y="21477"/>
                    <a:pt x="11405" y="21155"/>
                    <a:pt x="14036" y="20671"/>
                  </a:cubicBezTo>
                  <a:cubicBezTo>
                    <a:pt x="16666" y="20187"/>
                    <a:pt x="17774" y="19543"/>
                    <a:pt x="18882" y="188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2" name="Line"/>
            <p:cNvSpPr/>
            <p:nvPr/>
          </p:nvSpPr>
          <p:spPr>
            <a:xfrm>
              <a:off x="7060629" y="4339364"/>
              <a:ext cx="158751" cy="2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5" fill="norm" stroke="1" extrusionOk="0">
                  <a:moveTo>
                    <a:pt x="0" y="0"/>
                  </a:moveTo>
                  <a:cubicBezTo>
                    <a:pt x="3168" y="5349"/>
                    <a:pt x="6336" y="10697"/>
                    <a:pt x="8496" y="13886"/>
                  </a:cubicBezTo>
                  <a:cubicBezTo>
                    <a:pt x="10656" y="17074"/>
                    <a:pt x="11808" y="18103"/>
                    <a:pt x="13104" y="19131"/>
                  </a:cubicBezTo>
                  <a:cubicBezTo>
                    <a:pt x="14400" y="20160"/>
                    <a:pt x="15840" y="21189"/>
                    <a:pt x="17280" y="21394"/>
                  </a:cubicBezTo>
                  <a:cubicBezTo>
                    <a:pt x="18720" y="21600"/>
                    <a:pt x="20160" y="20983"/>
                    <a:pt x="21600" y="20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3" name="Line"/>
            <p:cNvSpPr/>
            <p:nvPr/>
          </p:nvSpPr>
          <p:spPr>
            <a:xfrm>
              <a:off x="7156791" y="4364764"/>
              <a:ext cx="119739" cy="353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457" fill="norm" stroke="1" extrusionOk="0">
                  <a:moveTo>
                    <a:pt x="21437" y="0"/>
                  </a:moveTo>
                  <a:cubicBezTo>
                    <a:pt x="17648" y="2057"/>
                    <a:pt x="13858" y="4114"/>
                    <a:pt x="10826" y="6557"/>
                  </a:cubicBezTo>
                  <a:cubicBezTo>
                    <a:pt x="7795" y="9000"/>
                    <a:pt x="5521" y="11829"/>
                    <a:pt x="3816" y="14079"/>
                  </a:cubicBezTo>
                  <a:cubicBezTo>
                    <a:pt x="2111" y="16329"/>
                    <a:pt x="974" y="18000"/>
                    <a:pt x="405" y="19221"/>
                  </a:cubicBezTo>
                  <a:cubicBezTo>
                    <a:pt x="-163" y="20443"/>
                    <a:pt x="-163" y="21214"/>
                    <a:pt x="595" y="21407"/>
                  </a:cubicBezTo>
                  <a:cubicBezTo>
                    <a:pt x="1353" y="21600"/>
                    <a:pt x="2869" y="21214"/>
                    <a:pt x="4384" y="20636"/>
                  </a:cubicBezTo>
                  <a:cubicBezTo>
                    <a:pt x="5900" y="20057"/>
                    <a:pt x="7416" y="19286"/>
                    <a:pt x="8932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4" name="Line"/>
            <p:cNvSpPr/>
            <p:nvPr/>
          </p:nvSpPr>
          <p:spPr>
            <a:xfrm>
              <a:off x="7292632" y="4566881"/>
              <a:ext cx="131171" cy="134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105" fill="norm" stroke="1" extrusionOk="0">
                  <a:moveTo>
                    <a:pt x="3563" y="11136"/>
                  </a:moveTo>
                  <a:cubicBezTo>
                    <a:pt x="2535" y="12465"/>
                    <a:pt x="1506" y="13794"/>
                    <a:pt x="821" y="15622"/>
                  </a:cubicBezTo>
                  <a:cubicBezTo>
                    <a:pt x="135" y="17450"/>
                    <a:pt x="-208" y="19776"/>
                    <a:pt x="135" y="20274"/>
                  </a:cubicBezTo>
                  <a:cubicBezTo>
                    <a:pt x="478" y="20773"/>
                    <a:pt x="1506" y="19443"/>
                    <a:pt x="3392" y="16453"/>
                  </a:cubicBezTo>
                  <a:cubicBezTo>
                    <a:pt x="5278" y="13462"/>
                    <a:pt x="8021" y="8810"/>
                    <a:pt x="9906" y="5819"/>
                  </a:cubicBezTo>
                  <a:cubicBezTo>
                    <a:pt x="11792" y="2828"/>
                    <a:pt x="12821" y="1499"/>
                    <a:pt x="14192" y="668"/>
                  </a:cubicBezTo>
                  <a:cubicBezTo>
                    <a:pt x="15563" y="-163"/>
                    <a:pt x="17278" y="-495"/>
                    <a:pt x="18649" y="1333"/>
                  </a:cubicBezTo>
                  <a:cubicBezTo>
                    <a:pt x="20021" y="3160"/>
                    <a:pt x="21049" y="7148"/>
                    <a:pt x="21221" y="10803"/>
                  </a:cubicBezTo>
                  <a:cubicBezTo>
                    <a:pt x="21392" y="14459"/>
                    <a:pt x="20706" y="17782"/>
                    <a:pt x="20021" y="21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5" name="Line"/>
            <p:cNvSpPr/>
            <p:nvPr/>
          </p:nvSpPr>
          <p:spPr>
            <a:xfrm>
              <a:off x="7492429" y="4688614"/>
              <a:ext cx="444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6" name="Line"/>
            <p:cNvSpPr/>
            <p:nvPr/>
          </p:nvSpPr>
          <p:spPr>
            <a:xfrm>
              <a:off x="7816279" y="4401204"/>
              <a:ext cx="234951" cy="369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fill="norm" stroke="1" extrusionOk="0">
                  <a:moveTo>
                    <a:pt x="0" y="96"/>
                  </a:moveTo>
                  <a:cubicBezTo>
                    <a:pt x="973" y="-26"/>
                    <a:pt x="1946" y="-149"/>
                    <a:pt x="3114" y="526"/>
                  </a:cubicBezTo>
                  <a:cubicBezTo>
                    <a:pt x="4281" y="1201"/>
                    <a:pt x="5643" y="2674"/>
                    <a:pt x="8173" y="5374"/>
                  </a:cubicBezTo>
                  <a:cubicBezTo>
                    <a:pt x="10703" y="8074"/>
                    <a:pt x="14400" y="12001"/>
                    <a:pt x="16832" y="14885"/>
                  </a:cubicBezTo>
                  <a:cubicBezTo>
                    <a:pt x="19265" y="17769"/>
                    <a:pt x="20432" y="19610"/>
                    <a:pt x="21600" y="21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7" name="Line"/>
            <p:cNvSpPr/>
            <p:nvPr/>
          </p:nvSpPr>
          <p:spPr>
            <a:xfrm>
              <a:off x="7896242" y="4371114"/>
              <a:ext cx="205788" cy="396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503" fill="norm" stroke="1" extrusionOk="0">
                  <a:moveTo>
                    <a:pt x="21429" y="0"/>
                  </a:moveTo>
                  <a:cubicBezTo>
                    <a:pt x="20327" y="115"/>
                    <a:pt x="19225" y="230"/>
                    <a:pt x="17462" y="1379"/>
                  </a:cubicBezTo>
                  <a:cubicBezTo>
                    <a:pt x="15698" y="2528"/>
                    <a:pt x="13274" y="4711"/>
                    <a:pt x="10629" y="7583"/>
                  </a:cubicBezTo>
                  <a:cubicBezTo>
                    <a:pt x="7984" y="10455"/>
                    <a:pt x="5119" y="14017"/>
                    <a:pt x="3356" y="16200"/>
                  </a:cubicBezTo>
                  <a:cubicBezTo>
                    <a:pt x="1592" y="18383"/>
                    <a:pt x="931" y="19187"/>
                    <a:pt x="490" y="19934"/>
                  </a:cubicBezTo>
                  <a:cubicBezTo>
                    <a:pt x="49" y="20681"/>
                    <a:pt x="-171" y="21370"/>
                    <a:pt x="160" y="21485"/>
                  </a:cubicBezTo>
                  <a:cubicBezTo>
                    <a:pt x="490" y="21600"/>
                    <a:pt x="1372" y="21140"/>
                    <a:pt x="2253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8" name="Line"/>
            <p:cNvSpPr/>
            <p:nvPr/>
          </p:nvSpPr>
          <p:spPr>
            <a:xfrm>
              <a:off x="8095168" y="4611922"/>
              <a:ext cx="133221" cy="159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382" fill="norm" stroke="1" extrusionOk="0">
                  <a:moveTo>
                    <a:pt x="6156" y="9445"/>
                  </a:moveTo>
                  <a:cubicBezTo>
                    <a:pt x="5144" y="10582"/>
                    <a:pt x="4131" y="11719"/>
                    <a:pt x="2950" y="13566"/>
                  </a:cubicBezTo>
                  <a:cubicBezTo>
                    <a:pt x="1769" y="15414"/>
                    <a:pt x="419" y="17971"/>
                    <a:pt x="82" y="18398"/>
                  </a:cubicBezTo>
                  <a:cubicBezTo>
                    <a:pt x="-256" y="18824"/>
                    <a:pt x="419" y="17119"/>
                    <a:pt x="2782" y="13850"/>
                  </a:cubicBezTo>
                  <a:cubicBezTo>
                    <a:pt x="5144" y="10582"/>
                    <a:pt x="9194" y="5750"/>
                    <a:pt x="12063" y="3050"/>
                  </a:cubicBezTo>
                  <a:cubicBezTo>
                    <a:pt x="14932" y="350"/>
                    <a:pt x="16619" y="-218"/>
                    <a:pt x="17969" y="66"/>
                  </a:cubicBezTo>
                  <a:cubicBezTo>
                    <a:pt x="19319" y="350"/>
                    <a:pt x="20331" y="1487"/>
                    <a:pt x="20838" y="4471"/>
                  </a:cubicBezTo>
                  <a:cubicBezTo>
                    <a:pt x="21344" y="7456"/>
                    <a:pt x="21344" y="12287"/>
                    <a:pt x="21006" y="15414"/>
                  </a:cubicBezTo>
                  <a:cubicBezTo>
                    <a:pt x="20669" y="18540"/>
                    <a:pt x="19994" y="19961"/>
                    <a:pt x="19319" y="21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9" name="Line"/>
            <p:cNvSpPr/>
            <p:nvPr/>
          </p:nvSpPr>
          <p:spPr>
            <a:xfrm>
              <a:off x="8353585" y="4352064"/>
              <a:ext cx="67459" cy="417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7" h="21511" fill="norm" stroke="1" extrusionOk="0">
                  <a:moveTo>
                    <a:pt x="4545" y="0"/>
                  </a:moveTo>
                  <a:cubicBezTo>
                    <a:pt x="9628" y="2291"/>
                    <a:pt x="14710" y="4582"/>
                    <a:pt x="17569" y="7309"/>
                  </a:cubicBezTo>
                  <a:cubicBezTo>
                    <a:pt x="20428" y="10036"/>
                    <a:pt x="21063" y="13200"/>
                    <a:pt x="19157" y="15545"/>
                  </a:cubicBezTo>
                  <a:cubicBezTo>
                    <a:pt x="17251" y="17891"/>
                    <a:pt x="12804" y="19418"/>
                    <a:pt x="8992" y="20345"/>
                  </a:cubicBezTo>
                  <a:cubicBezTo>
                    <a:pt x="5181" y="21273"/>
                    <a:pt x="2004" y="21600"/>
                    <a:pt x="734" y="21491"/>
                  </a:cubicBezTo>
                  <a:cubicBezTo>
                    <a:pt x="-537" y="21382"/>
                    <a:pt x="98" y="20836"/>
                    <a:pt x="734" y="20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0" name="Line"/>
            <p:cNvSpPr/>
            <p:nvPr/>
          </p:nvSpPr>
          <p:spPr>
            <a:xfrm>
              <a:off x="8508429" y="4225192"/>
              <a:ext cx="159883" cy="622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50" fill="norm" stroke="1" extrusionOk="0">
                  <a:moveTo>
                    <a:pt x="6821" y="2185"/>
                  </a:moveTo>
                  <a:cubicBezTo>
                    <a:pt x="9095" y="1455"/>
                    <a:pt x="11368" y="726"/>
                    <a:pt x="13358" y="324"/>
                  </a:cubicBezTo>
                  <a:cubicBezTo>
                    <a:pt x="15347" y="-77"/>
                    <a:pt x="17053" y="-150"/>
                    <a:pt x="18616" y="361"/>
                  </a:cubicBezTo>
                  <a:cubicBezTo>
                    <a:pt x="20179" y="872"/>
                    <a:pt x="21600" y="1966"/>
                    <a:pt x="21458" y="3389"/>
                  </a:cubicBezTo>
                  <a:cubicBezTo>
                    <a:pt x="21316" y="4812"/>
                    <a:pt x="19611" y="6564"/>
                    <a:pt x="17479" y="7877"/>
                  </a:cubicBezTo>
                  <a:cubicBezTo>
                    <a:pt x="15347" y="9191"/>
                    <a:pt x="12789" y="10066"/>
                    <a:pt x="11084" y="10686"/>
                  </a:cubicBezTo>
                  <a:cubicBezTo>
                    <a:pt x="9379" y="11307"/>
                    <a:pt x="8526" y="11672"/>
                    <a:pt x="8668" y="12474"/>
                  </a:cubicBezTo>
                  <a:cubicBezTo>
                    <a:pt x="8811" y="13277"/>
                    <a:pt x="9947" y="14518"/>
                    <a:pt x="10800" y="15649"/>
                  </a:cubicBezTo>
                  <a:cubicBezTo>
                    <a:pt x="11653" y="16780"/>
                    <a:pt x="12221" y="17801"/>
                    <a:pt x="12363" y="18495"/>
                  </a:cubicBezTo>
                  <a:cubicBezTo>
                    <a:pt x="12505" y="19188"/>
                    <a:pt x="12221" y="19553"/>
                    <a:pt x="10089" y="19991"/>
                  </a:cubicBezTo>
                  <a:cubicBezTo>
                    <a:pt x="7958" y="20428"/>
                    <a:pt x="3979" y="20939"/>
                    <a:pt x="0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1" name="Line"/>
            <p:cNvSpPr/>
            <p:nvPr/>
          </p:nvSpPr>
          <p:spPr>
            <a:xfrm>
              <a:off x="850329" y="5431564"/>
              <a:ext cx="190680" cy="313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493" fill="norm" stroke="1" extrusionOk="0">
                  <a:moveTo>
                    <a:pt x="0" y="0"/>
                  </a:moveTo>
                  <a:cubicBezTo>
                    <a:pt x="5459" y="435"/>
                    <a:pt x="10919" y="870"/>
                    <a:pt x="14835" y="797"/>
                  </a:cubicBezTo>
                  <a:cubicBezTo>
                    <a:pt x="18752" y="725"/>
                    <a:pt x="21125" y="145"/>
                    <a:pt x="21363" y="145"/>
                  </a:cubicBezTo>
                  <a:cubicBezTo>
                    <a:pt x="21600" y="145"/>
                    <a:pt x="19701" y="725"/>
                    <a:pt x="16853" y="1595"/>
                  </a:cubicBezTo>
                  <a:cubicBezTo>
                    <a:pt x="14004" y="2464"/>
                    <a:pt x="10207" y="3624"/>
                    <a:pt x="7833" y="4421"/>
                  </a:cubicBezTo>
                  <a:cubicBezTo>
                    <a:pt x="5459" y="5219"/>
                    <a:pt x="4510" y="5654"/>
                    <a:pt x="3916" y="6234"/>
                  </a:cubicBezTo>
                  <a:cubicBezTo>
                    <a:pt x="3323" y="6813"/>
                    <a:pt x="3086" y="7538"/>
                    <a:pt x="3916" y="7901"/>
                  </a:cubicBezTo>
                  <a:cubicBezTo>
                    <a:pt x="4747" y="8263"/>
                    <a:pt x="6646" y="8263"/>
                    <a:pt x="8189" y="8336"/>
                  </a:cubicBezTo>
                  <a:cubicBezTo>
                    <a:pt x="9732" y="8408"/>
                    <a:pt x="10919" y="8553"/>
                    <a:pt x="11037" y="9060"/>
                  </a:cubicBezTo>
                  <a:cubicBezTo>
                    <a:pt x="11156" y="9568"/>
                    <a:pt x="10207" y="10438"/>
                    <a:pt x="8308" y="11960"/>
                  </a:cubicBezTo>
                  <a:cubicBezTo>
                    <a:pt x="6409" y="13482"/>
                    <a:pt x="3560" y="15656"/>
                    <a:pt x="2136" y="17106"/>
                  </a:cubicBezTo>
                  <a:cubicBezTo>
                    <a:pt x="712" y="18556"/>
                    <a:pt x="712" y="19281"/>
                    <a:pt x="1305" y="19933"/>
                  </a:cubicBezTo>
                  <a:cubicBezTo>
                    <a:pt x="1899" y="20585"/>
                    <a:pt x="3086" y="21165"/>
                    <a:pt x="6290" y="21383"/>
                  </a:cubicBezTo>
                  <a:cubicBezTo>
                    <a:pt x="9495" y="21600"/>
                    <a:pt x="14716" y="21455"/>
                    <a:pt x="19938" y="21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2" name="Line"/>
            <p:cNvSpPr/>
            <p:nvPr/>
          </p:nvSpPr>
          <p:spPr>
            <a:xfrm>
              <a:off x="1066229" y="5615714"/>
              <a:ext cx="158751" cy="140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0" y="0"/>
                  </a:moveTo>
                  <a:cubicBezTo>
                    <a:pt x="1728" y="2901"/>
                    <a:pt x="3456" y="5803"/>
                    <a:pt x="4320" y="8866"/>
                  </a:cubicBezTo>
                  <a:cubicBezTo>
                    <a:pt x="5184" y="11928"/>
                    <a:pt x="5184" y="15152"/>
                    <a:pt x="4320" y="17570"/>
                  </a:cubicBezTo>
                  <a:cubicBezTo>
                    <a:pt x="3456" y="19988"/>
                    <a:pt x="1728" y="21600"/>
                    <a:pt x="1296" y="21439"/>
                  </a:cubicBezTo>
                  <a:cubicBezTo>
                    <a:pt x="864" y="21278"/>
                    <a:pt x="1728" y="19343"/>
                    <a:pt x="3600" y="16119"/>
                  </a:cubicBezTo>
                  <a:cubicBezTo>
                    <a:pt x="5472" y="12896"/>
                    <a:pt x="8352" y="8382"/>
                    <a:pt x="10080" y="5158"/>
                  </a:cubicBezTo>
                  <a:cubicBezTo>
                    <a:pt x="11808" y="1934"/>
                    <a:pt x="12384" y="0"/>
                    <a:pt x="12096" y="322"/>
                  </a:cubicBezTo>
                  <a:cubicBezTo>
                    <a:pt x="11808" y="645"/>
                    <a:pt x="10656" y="3224"/>
                    <a:pt x="9792" y="5642"/>
                  </a:cubicBezTo>
                  <a:cubicBezTo>
                    <a:pt x="8928" y="8060"/>
                    <a:pt x="8352" y="10316"/>
                    <a:pt x="8064" y="12251"/>
                  </a:cubicBezTo>
                  <a:cubicBezTo>
                    <a:pt x="7776" y="14185"/>
                    <a:pt x="7776" y="15797"/>
                    <a:pt x="10080" y="16764"/>
                  </a:cubicBezTo>
                  <a:cubicBezTo>
                    <a:pt x="12384" y="17731"/>
                    <a:pt x="16992" y="18054"/>
                    <a:pt x="21600" y="18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3" name="Line"/>
            <p:cNvSpPr/>
            <p:nvPr/>
          </p:nvSpPr>
          <p:spPr>
            <a:xfrm>
              <a:off x="1332929" y="5691914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4" name="Line"/>
            <p:cNvSpPr/>
            <p:nvPr/>
          </p:nvSpPr>
          <p:spPr>
            <a:xfrm>
              <a:off x="1377379" y="5793514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5" name="Line"/>
            <p:cNvSpPr/>
            <p:nvPr/>
          </p:nvSpPr>
          <p:spPr>
            <a:xfrm>
              <a:off x="1889265" y="5393964"/>
              <a:ext cx="138260" cy="481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8" h="21448" fill="norm" stroke="1" extrusionOk="0">
                  <a:moveTo>
                    <a:pt x="20086" y="3090"/>
                  </a:moveTo>
                  <a:cubicBezTo>
                    <a:pt x="20399" y="2618"/>
                    <a:pt x="20712" y="2147"/>
                    <a:pt x="20086" y="1534"/>
                  </a:cubicBezTo>
                  <a:cubicBezTo>
                    <a:pt x="19460" y="921"/>
                    <a:pt x="17895" y="166"/>
                    <a:pt x="14764" y="24"/>
                  </a:cubicBezTo>
                  <a:cubicBezTo>
                    <a:pt x="11634" y="-117"/>
                    <a:pt x="6938" y="355"/>
                    <a:pt x="3808" y="1204"/>
                  </a:cubicBezTo>
                  <a:cubicBezTo>
                    <a:pt x="677" y="2052"/>
                    <a:pt x="-888" y="3279"/>
                    <a:pt x="521" y="4505"/>
                  </a:cubicBezTo>
                  <a:cubicBezTo>
                    <a:pt x="1929" y="5731"/>
                    <a:pt x="6312" y="6957"/>
                    <a:pt x="9286" y="7995"/>
                  </a:cubicBezTo>
                  <a:cubicBezTo>
                    <a:pt x="12260" y="9032"/>
                    <a:pt x="13825" y="9881"/>
                    <a:pt x="14295" y="10589"/>
                  </a:cubicBezTo>
                  <a:cubicBezTo>
                    <a:pt x="14764" y="11296"/>
                    <a:pt x="14138" y="11862"/>
                    <a:pt x="12260" y="12334"/>
                  </a:cubicBezTo>
                  <a:cubicBezTo>
                    <a:pt x="10382" y="12805"/>
                    <a:pt x="7251" y="13183"/>
                    <a:pt x="4903" y="13418"/>
                  </a:cubicBezTo>
                  <a:cubicBezTo>
                    <a:pt x="2555" y="13654"/>
                    <a:pt x="990" y="13749"/>
                    <a:pt x="990" y="13701"/>
                  </a:cubicBezTo>
                  <a:cubicBezTo>
                    <a:pt x="990" y="13654"/>
                    <a:pt x="2555" y="13466"/>
                    <a:pt x="4121" y="13466"/>
                  </a:cubicBezTo>
                  <a:cubicBezTo>
                    <a:pt x="5686" y="13466"/>
                    <a:pt x="7251" y="13654"/>
                    <a:pt x="8503" y="13937"/>
                  </a:cubicBezTo>
                  <a:cubicBezTo>
                    <a:pt x="9755" y="14220"/>
                    <a:pt x="10695" y="14597"/>
                    <a:pt x="11321" y="15022"/>
                  </a:cubicBezTo>
                  <a:cubicBezTo>
                    <a:pt x="11947" y="15446"/>
                    <a:pt x="12260" y="15918"/>
                    <a:pt x="10695" y="16767"/>
                  </a:cubicBezTo>
                  <a:cubicBezTo>
                    <a:pt x="9129" y="17616"/>
                    <a:pt x="5686" y="18842"/>
                    <a:pt x="3651" y="19691"/>
                  </a:cubicBezTo>
                  <a:cubicBezTo>
                    <a:pt x="1616" y="20540"/>
                    <a:pt x="990" y="21011"/>
                    <a:pt x="1460" y="21247"/>
                  </a:cubicBezTo>
                  <a:cubicBezTo>
                    <a:pt x="1929" y="21483"/>
                    <a:pt x="3495" y="21483"/>
                    <a:pt x="6155" y="21389"/>
                  </a:cubicBezTo>
                  <a:cubicBezTo>
                    <a:pt x="8816" y="21294"/>
                    <a:pt x="12573" y="21106"/>
                    <a:pt x="16329" y="20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6" name="Line"/>
            <p:cNvSpPr/>
            <p:nvPr/>
          </p:nvSpPr>
          <p:spPr>
            <a:xfrm>
              <a:off x="2276308" y="5461197"/>
              <a:ext cx="110722" cy="452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3" h="21600" fill="norm" stroke="1" extrusionOk="0">
                  <a:moveTo>
                    <a:pt x="20543" y="1009"/>
                  </a:moveTo>
                  <a:cubicBezTo>
                    <a:pt x="20150" y="505"/>
                    <a:pt x="19758" y="0"/>
                    <a:pt x="18579" y="0"/>
                  </a:cubicBezTo>
                  <a:cubicBezTo>
                    <a:pt x="17401" y="0"/>
                    <a:pt x="15438" y="505"/>
                    <a:pt x="12296" y="2170"/>
                  </a:cubicBezTo>
                  <a:cubicBezTo>
                    <a:pt x="9154" y="3836"/>
                    <a:pt x="4834" y="6662"/>
                    <a:pt x="2281" y="9236"/>
                  </a:cubicBezTo>
                  <a:cubicBezTo>
                    <a:pt x="-272" y="11809"/>
                    <a:pt x="-1057" y="14131"/>
                    <a:pt x="1888" y="16150"/>
                  </a:cubicBezTo>
                  <a:cubicBezTo>
                    <a:pt x="4834" y="18168"/>
                    <a:pt x="11510" y="19884"/>
                    <a:pt x="181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7" name="Line"/>
            <p:cNvSpPr/>
            <p:nvPr/>
          </p:nvSpPr>
          <p:spPr>
            <a:xfrm>
              <a:off x="2609809" y="5534980"/>
              <a:ext cx="102422" cy="242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4" h="21292" fill="norm" stroke="1" extrusionOk="0">
                  <a:moveTo>
                    <a:pt x="15142" y="5426"/>
                  </a:moveTo>
                  <a:cubicBezTo>
                    <a:pt x="15142" y="4495"/>
                    <a:pt x="15142" y="3564"/>
                    <a:pt x="15142" y="2633"/>
                  </a:cubicBezTo>
                  <a:cubicBezTo>
                    <a:pt x="15142" y="1702"/>
                    <a:pt x="15142" y="771"/>
                    <a:pt x="13659" y="306"/>
                  </a:cubicBezTo>
                  <a:cubicBezTo>
                    <a:pt x="12177" y="-160"/>
                    <a:pt x="9212" y="-160"/>
                    <a:pt x="6459" y="771"/>
                  </a:cubicBezTo>
                  <a:cubicBezTo>
                    <a:pt x="3706" y="1702"/>
                    <a:pt x="1165" y="3564"/>
                    <a:pt x="318" y="5426"/>
                  </a:cubicBezTo>
                  <a:cubicBezTo>
                    <a:pt x="-529" y="7288"/>
                    <a:pt x="318" y="9150"/>
                    <a:pt x="2859" y="10547"/>
                  </a:cubicBezTo>
                  <a:cubicBezTo>
                    <a:pt x="5400" y="11943"/>
                    <a:pt x="9636" y="12874"/>
                    <a:pt x="12812" y="13806"/>
                  </a:cubicBezTo>
                  <a:cubicBezTo>
                    <a:pt x="15989" y="14737"/>
                    <a:pt x="18106" y="15668"/>
                    <a:pt x="19377" y="16599"/>
                  </a:cubicBezTo>
                  <a:cubicBezTo>
                    <a:pt x="20647" y="17530"/>
                    <a:pt x="21071" y="18461"/>
                    <a:pt x="19377" y="19299"/>
                  </a:cubicBezTo>
                  <a:cubicBezTo>
                    <a:pt x="17683" y="20137"/>
                    <a:pt x="13871" y="20881"/>
                    <a:pt x="10271" y="21161"/>
                  </a:cubicBezTo>
                  <a:cubicBezTo>
                    <a:pt x="6671" y="21440"/>
                    <a:pt x="3283" y="21254"/>
                    <a:pt x="2647" y="20788"/>
                  </a:cubicBezTo>
                  <a:cubicBezTo>
                    <a:pt x="2012" y="20323"/>
                    <a:pt x="4130" y="19578"/>
                    <a:pt x="6247" y="188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8" name="Line"/>
            <p:cNvSpPr/>
            <p:nvPr/>
          </p:nvSpPr>
          <p:spPr>
            <a:xfrm>
              <a:off x="2799779" y="5580475"/>
              <a:ext cx="107951" cy="170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4" fill="norm" stroke="1" extrusionOk="0">
                  <a:moveTo>
                    <a:pt x="0" y="4385"/>
                  </a:moveTo>
                  <a:cubicBezTo>
                    <a:pt x="424" y="9127"/>
                    <a:pt x="847" y="13868"/>
                    <a:pt x="1271" y="16898"/>
                  </a:cubicBezTo>
                  <a:cubicBezTo>
                    <a:pt x="1694" y="19927"/>
                    <a:pt x="2118" y="21244"/>
                    <a:pt x="2118" y="21244"/>
                  </a:cubicBezTo>
                  <a:cubicBezTo>
                    <a:pt x="2118" y="21244"/>
                    <a:pt x="1694" y="19927"/>
                    <a:pt x="1694" y="16898"/>
                  </a:cubicBezTo>
                  <a:cubicBezTo>
                    <a:pt x="1694" y="13868"/>
                    <a:pt x="2118" y="9127"/>
                    <a:pt x="3388" y="5966"/>
                  </a:cubicBezTo>
                  <a:cubicBezTo>
                    <a:pt x="4659" y="2805"/>
                    <a:pt x="6776" y="1224"/>
                    <a:pt x="8894" y="434"/>
                  </a:cubicBezTo>
                  <a:cubicBezTo>
                    <a:pt x="11012" y="-356"/>
                    <a:pt x="13129" y="-356"/>
                    <a:pt x="15247" y="2937"/>
                  </a:cubicBezTo>
                  <a:cubicBezTo>
                    <a:pt x="17365" y="6229"/>
                    <a:pt x="19482" y="12815"/>
                    <a:pt x="21600" y="19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9" name="Line"/>
            <p:cNvSpPr/>
            <p:nvPr/>
          </p:nvSpPr>
          <p:spPr>
            <a:xfrm>
              <a:off x="2996085" y="5603014"/>
              <a:ext cx="106848" cy="155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0407" fill="norm" stroke="1" extrusionOk="0">
                  <a:moveTo>
                    <a:pt x="10077" y="0"/>
                  </a:moveTo>
                  <a:cubicBezTo>
                    <a:pt x="8000" y="0"/>
                    <a:pt x="5923" y="0"/>
                    <a:pt x="4054" y="1800"/>
                  </a:cubicBezTo>
                  <a:cubicBezTo>
                    <a:pt x="2184" y="3600"/>
                    <a:pt x="523" y="7200"/>
                    <a:pt x="107" y="10523"/>
                  </a:cubicBezTo>
                  <a:cubicBezTo>
                    <a:pt x="-308" y="13846"/>
                    <a:pt x="523" y="16892"/>
                    <a:pt x="1977" y="18692"/>
                  </a:cubicBezTo>
                  <a:cubicBezTo>
                    <a:pt x="3430" y="20492"/>
                    <a:pt x="5507" y="21046"/>
                    <a:pt x="8830" y="19523"/>
                  </a:cubicBezTo>
                  <a:cubicBezTo>
                    <a:pt x="12154" y="18000"/>
                    <a:pt x="16723" y="14400"/>
                    <a:pt x="19007" y="11077"/>
                  </a:cubicBezTo>
                  <a:cubicBezTo>
                    <a:pt x="21292" y="7754"/>
                    <a:pt x="21292" y="4708"/>
                    <a:pt x="20461" y="2631"/>
                  </a:cubicBezTo>
                  <a:cubicBezTo>
                    <a:pt x="19630" y="554"/>
                    <a:pt x="17969" y="-554"/>
                    <a:pt x="15477" y="415"/>
                  </a:cubicBezTo>
                  <a:cubicBezTo>
                    <a:pt x="12984" y="1384"/>
                    <a:pt x="9661" y="4431"/>
                    <a:pt x="6338" y="7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0" name="Line"/>
            <p:cNvSpPr/>
            <p:nvPr/>
          </p:nvSpPr>
          <p:spPr>
            <a:xfrm>
              <a:off x="3177811" y="5625968"/>
              <a:ext cx="189322" cy="142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098" fill="norm" stroke="1" extrusionOk="0">
                  <a:moveTo>
                    <a:pt x="3893" y="2240"/>
                  </a:moveTo>
                  <a:cubicBezTo>
                    <a:pt x="3181" y="988"/>
                    <a:pt x="2469" y="-264"/>
                    <a:pt x="1757" y="49"/>
                  </a:cubicBezTo>
                  <a:cubicBezTo>
                    <a:pt x="1045" y="362"/>
                    <a:pt x="333" y="2240"/>
                    <a:pt x="95" y="4901"/>
                  </a:cubicBezTo>
                  <a:cubicBezTo>
                    <a:pt x="-142" y="7562"/>
                    <a:pt x="95" y="11006"/>
                    <a:pt x="451" y="13823"/>
                  </a:cubicBezTo>
                  <a:cubicBezTo>
                    <a:pt x="807" y="16640"/>
                    <a:pt x="1282" y="18832"/>
                    <a:pt x="2113" y="19927"/>
                  </a:cubicBezTo>
                  <a:cubicBezTo>
                    <a:pt x="2944" y="21023"/>
                    <a:pt x="4131" y="21023"/>
                    <a:pt x="5080" y="20397"/>
                  </a:cubicBezTo>
                  <a:cubicBezTo>
                    <a:pt x="6029" y="19771"/>
                    <a:pt x="6742" y="18519"/>
                    <a:pt x="7216" y="17110"/>
                  </a:cubicBezTo>
                  <a:cubicBezTo>
                    <a:pt x="7691" y="15701"/>
                    <a:pt x="7928" y="14136"/>
                    <a:pt x="8047" y="14293"/>
                  </a:cubicBezTo>
                  <a:cubicBezTo>
                    <a:pt x="8166" y="14449"/>
                    <a:pt x="8166" y="16327"/>
                    <a:pt x="8640" y="17893"/>
                  </a:cubicBezTo>
                  <a:cubicBezTo>
                    <a:pt x="9115" y="19458"/>
                    <a:pt x="10065" y="20710"/>
                    <a:pt x="11726" y="21023"/>
                  </a:cubicBezTo>
                  <a:cubicBezTo>
                    <a:pt x="13388" y="21336"/>
                    <a:pt x="15761" y="20710"/>
                    <a:pt x="17542" y="18362"/>
                  </a:cubicBezTo>
                  <a:cubicBezTo>
                    <a:pt x="19322" y="16014"/>
                    <a:pt x="20509" y="11945"/>
                    <a:pt x="20983" y="8971"/>
                  </a:cubicBezTo>
                  <a:cubicBezTo>
                    <a:pt x="21458" y="5997"/>
                    <a:pt x="21221" y="4119"/>
                    <a:pt x="20509" y="3179"/>
                  </a:cubicBezTo>
                  <a:cubicBezTo>
                    <a:pt x="19796" y="2240"/>
                    <a:pt x="18610" y="2240"/>
                    <a:pt x="17779" y="3023"/>
                  </a:cubicBezTo>
                  <a:cubicBezTo>
                    <a:pt x="16948" y="3806"/>
                    <a:pt x="16473" y="5371"/>
                    <a:pt x="16355" y="6936"/>
                  </a:cubicBezTo>
                  <a:cubicBezTo>
                    <a:pt x="16236" y="8501"/>
                    <a:pt x="16473" y="10066"/>
                    <a:pt x="16711" y="116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1" name="Line"/>
            <p:cNvSpPr/>
            <p:nvPr/>
          </p:nvSpPr>
          <p:spPr>
            <a:xfrm>
              <a:off x="3441129" y="5755414"/>
              <a:ext cx="254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2" name="Line"/>
            <p:cNvSpPr/>
            <p:nvPr/>
          </p:nvSpPr>
          <p:spPr>
            <a:xfrm>
              <a:off x="3726879" y="5812564"/>
              <a:ext cx="571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3" name="Line"/>
            <p:cNvSpPr/>
            <p:nvPr/>
          </p:nvSpPr>
          <p:spPr>
            <a:xfrm>
              <a:off x="4079599" y="5476014"/>
              <a:ext cx="47331" cy="315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600" fill="norm" stroke="1" extrusionOk="0">
                  <a:moveTo>
                    <a:pt x="21000" y="0"/>
                  </a:moveTo>
                  <a:cubicBezTo>
                    <a:pt x="14426" y="3624"/>
                    <a:pt x="7852" y="7248"/>
                    <a:pt x="4096" y="10510"/>
                  </a:cubicBezTo>
                  <a:cubicBezTo>
                    <a:pt x="339" y="13772"/>
                    <a:pt x="-600" y="16671"/>
                    <a:pt x="339" y="18628"/>
                  </a:cubicBezTo>
                  <a:cubicBezTo>
                    <a:pt x="1278" y="20585"/>
                    <a:pt x="4096" y="21600"/>
                    <a:pt x="6913" y="21600"/>
                  </a:cubicBezTo>
                  <a:cubicBezTo>
                    <a:pt x="9730" y="21600"/>
                    <a:pt x="12548" y="20585"/>
                    <a:pt x="15365" y="19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4" name="Line"/>
            <p:cNvSpPr/>
            <p:nvPr/>
          </p:nvSpPr>
          <p:spPr>
            <a:xfrm>
              <a:off x="4038029" y="5660164"/>
              <a:ext cx="1841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10" y="14400"/>
                    <a:pt x="11421" y="7200"/>
                    <a:pt x="15021" y="3600"/>
                  </a:cubicBezTo>
                  <a:cubicBezTo>
                    <a:pt x="18621" y="0"/>
                    <a:pt x="2011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5" name="Line"/>
            <p:cNvSpPr/>
            <p:nvPr/>
          </p:nvSpPr>
          <p:spPr>
            <a:xfrm>
              <a:off x="4214699" y="5630780"/>
              <a:ext cx="96381" cy="13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0447" fill="norm" stroke="1" extrusionOk="0">
                  <a:moveTo>
                    <a:pt x="10111" y="9174"/>
                  </a:moveTo>
                  <a:cubicBezTo>
                    <a:pt x="10581" y="7586"/>
                    <a:pt x="11051" y="5998"/>
                    <a:pt x="11990" y="4251"/>
                  </a:cubicBezTo>
                  <a:cubicBezTo>
                    <a:pt x="12929" y="2504"/>
                    <a:pt x="14338" y="598"/>
                    <a:pt x="13398" y="121"/>
                  </a:cubicBezTo>
                  <a:cubicBezTo>
                    <a:pt x="12459" y="-355"/>
                    <a:pt x="9172" y="598"/>
                    <a:pt x="6120" y="2504"/>
                  </a:cubicBezTo>
                  <a:cubicBezTo>
                    <a:pt x="3068" y="4410"/>
                    <a:pt x="251" y="7269"/>
                    <a:pt x="16" y="10763"/>
                  </a:cubicBezTo>
                  <a:cubicBezTo>
                    <a:pt x="-219" y="14257"/>
                    <a:pt x="2129" y="18386"/>
                    <a:pt x="6120" y="19816"/>
                  </a:cubicBezTo>
                  <a:cubicBezTo>
                    <a:pt x="10111" y="21245"/>
                    <a:pt x="15746" y="19974"/>
                    <a:pt x="21381" y="187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6" name="Line"/>
            <p:cNvSpPr/>
            <p:nvPr/>
          </p:nvSpPr>
          <p:spPr>
            <a:xfrm>
              <a:off x="4343741" y="5647464"/>
              <a:ext cx="157839" cy="13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0978" fill="norm" stroke="1" extrusionOk="0">
                  <a:moveTo>
                    <a:pt x="2468" y="0"/>
                  </a:moveTo>
                  <a:cubicBezTo>
                    <a:pt x="2468" y="5317"/>
                    <a:pt x="2468" y="10634"/>
                    <a:pt x="2036" y="14456"/>
                  </a:cubicBezTo>
                  <a:cubicBezTo>
                    <a:pt x="1604" y="18277"/>
                    <a:pt x="740" y="20603"/>
                    <a:pt x="308" y="20936"/>
                  </a:cubicBezTo>
                  <a:cubicBezTo>
                    <a:pt x="-124" y="21268"/>
                    <a:pt x="-124" y="19606"/>
                    <a:pt x="452" y="16948"/>
                  </a:cubicBezTo>
                  <a:cubicBezTo>
                    <a:pt x="1028" y="14290"/>
                    <a:pt x="2180" y="10634"/>
                    <a:pt x="3188" y="7976"/>
                  </a:cubicBezTo>
                  <a:cubicBezTo>
                    <a:pt x="4196" y="5317"/>
                    <a:pt x="5060" y="3656"/>
                    <a:pt x="5780" y="3822"/>
                  </a:cubicBezTo>
                  <a:cubicBezTo>
                    <a:pt x="6500" y="3988"/>
                    <a:pt x="7076" y="5982"/>
                    <a:pt x="7364" y="8474"/>
                  </a:cubicBezTo>
                  <a:cubicBezTo>
                    <a:pt x="7652" y="10966"/>
                    <a:pt x="7652" y="13957"/>
                    <a:pt x="7652" y="14622"/>
                  </a:cubicBezTo>
                  <a:cubicBezTo>
                    <a:pt x="7652" y="15286"/>
                    <a:pt x="7652" y="13625"/>
                    <a:pt x="8372" y="10966"/>
                  </a:cubicBezTo>
                  <a:cubicBezTo>
                    <a:pt x="9092" y="8308"/>
                    <a:pt x="10532" y="4653"/>
                    <a:pt x="12116" y="2493"/>
                  </a:cubicBezTo>
                  <a:cubicBezTo>
                    <a:pt x="13700" y="333"/>
                    <a:pt x="15428" y="-332"/>
                    <a:pt x="16580" y="665"/>
                  </a:cubicBezTo>
                  <a:cubicBezTo>
                    <a:pt x="17732" y="1662"/>
                    <a:pt x="18308" y="4320"/>
                    <a:pt x="19028" y="7311"/>
                  </a:cubicBezTo>
                  <a:cubicBezTo>
                    <a:pt x="19748" y="10302"/>
                    <a:pt x="20612" y="13625"/>
                    <a:pt x="21476" y="169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7" name="Line"/>
            <p:cNvSpPr/>
            <p:nvPr/>
          </p:nvSpPr>
          <p:spPr>
            <a:xfrm>
              <a:off x="4527343" y="5595453"/>
              <a:ext cx="124621" cy="443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464" fill="norm" stroke="1" extrusionOk="0">
                  <a:moveTo>
                    <a:pt x="8578" y="3744"/>
                  </a:moveTo>
                  <a:cubicBezTo>
                    <a:pt x="7858" y="6303"/>
                    <a:pt x="7138" y="8862"/>
                    <a:pt x="6418" y="11524"/>
                  </a:cubicBezTo>
                  <a:cubicBezTo>
                    <a:pt x="5698" y="14185"/>
                    <a:pt x="4978" y="16949"/>
                    <a:pt x="4078" y="18741"/>
                  </a:cubicBezTo>
                  <a:cubicBezTo>
                    <a:pt x="3178" y="20532"/>
                    <a:pt x="2098" y="21351"/>
                    <a:pt x="1378" y="21454"/>
                  </a:cubicBezTo>
                  <a:cubicBezTo>
                    <a:pt x="658" y="21556"/>
                    <a:pt x="298" y="20942"/>
                    <a:pt x="118" y="18638"/>
                  </a:cubicBezTo>
                  <a:cubicBezTo>
                    <a:pt x="-62" y="16335"/>
                    <a:pt x="-62" y="12343"/>
                    <a:pt x="298" y="9374"/>
                  </a:cubicBezTo>
                  <a:cubicBezTo>
                    <a:pt x="658" y="6405"/>
                    <a:pt x="1378" y="4460"/>
                    <a:pt x="2278" y="3181"/>
                  </a:cubicBezTo>
                  <a:cubicBezTo>
                    <a:pt x="3178" y="1901"/>
                    <a:pt x="4258" y="1287"/>
                    <a:pt x="5518" y="826"/>
                  </a:cubicBezTo>
                  <a:cubicBezTo>
                    <a:pt x="6778" y="365"/>
                    <a:pt x="8218" y="58"/>
                    <a:pt x="9838" y="7"/>
                  </a:cubicBezTo>
                  <a:cubicBezTo>
                    <a:pt x="11458" y="-44"/>
                    <a:pt x="13258" y="161"/>
                    <a:pt x="15238" y="929"/>
                  </a:cubicBezTo>
                  <a:cubicBezTo>
                    <a:pt x="17218" y="1696"/>
                    <a:pt x="19378" y="3027"/>
                    <a:pt x="20458" y="4051"/>
                  </a:cubicBezTo>
                  <a:cubicBezTo>
                    <a:pt x="21538" y="5074"/>
                    <a:pt x="21538" y="5791"/>
                    <a:pt x="19738" y="6508"/>
                  </a:cubicBezTo>
                  <a:cubicBezTo>
                    <a:pt x="17938" y="7224"/>
                    <a:pt x="14338" y="7941"/>
                    <a:pt x="11098" y="8299"/>
                  </a:cubicBezTo>
                  <a:cubicBezTo>
                    <a:pt x="7858" y="8657"/>
                    <a:pt x="4978" y="8657"/>
                    <a:pt x="2098" y="86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8" name="Line"/>
            <p:cNvSpPr/>
            <p:nvPr/>
          </p:nvSpPr>
          <p:spPr>
            <a:xfrm>
              <a:off x="4721713" y="5749064"/>
              <a:ext cx="8467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200"/>
                    <a:pt x="0" y="10400"/>
                    <a:pt x="0" y="14000"/>
                  </a:cubicBezTo>
                  <a:cubicBezTo>
                    <a:pt x="0" y="17600"/>
                    <a:pt x="10800" y="19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9" name="Line"/>
            <p:cNvSpPr/>
            <p:nvPr/>
          </p:nvSpPr>
          <p:spPr>
            <a:xfrm>
              <a:off x="5104829" y="5888764"/>
              <a:ext cx="952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6218"/>
                    <a:pt x="12000" y="12436"/>
                    <a:pt x="8400" y="16036"/>
                  </a:cubicBezTo>
                  <a:cubicBezTo>
                    <a:pt x="4800" y="19636"/>
                    <a:pt x="2400" y="206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0" name="Line"/>
            <p:cNvSpPr/>
            <p:nvPr/>
          </p:nvSpPr>
          <p:spPr>
            <a:xfrm>
              <a:off x="5622167" y="5513447"/>
              <a:ext cx="162113" cy="381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255" fill="norm" stroke="1" extrusionOk="0">
                  <a:moveTo>
                    <a:pt x="18717" y="2162"/>
                  </a:moveTo>
                  <a:cubicBezTo>
                    <a:pt x="18440" y="1453"/>
                    <a:pt x="18163" y="745"/>
                    <a:pt x="17194" y="332"/>
                  </a:cubicBezTo>
                  <a:cubicBezTo>
                    <a:pt x="16224" y="-81"/>
                    <a:pt x="14563" y="-199"/>
                    <a:pt x="12347" y="509"/>
                  </a:cubicBezTo>
                  <a:cubicBezTo>
                    <a:pt x="10132" y="1217"/>
                    <a:pt x="7363" y="2752"/>
                    <a:pt x="5009" y="5349"/>
                  </a:cubicBezTo>
                  <a:cubicBezTo>
                    <a:pt x="2655" y="7945"/>
                    <a:pt x="717" y="11604"/>
                    <a:pt x="163" y="14260"/>
                  </a:cubicBezTo>
                  <a:cubicBezTo>
                    <a:pt x="-391" y="16916"/>
                    <a:pt x="440" y="18568"/>
                    <a:pt x="3071" y="19690"/>
                  </a:cubicBezTo>
                  <a:cubicBezTo>
                    <a:pt x="5701" y="20811"/>
                    <a:pt x="10132" y="21401"/>
                    <a:pt x="13455" y="21224"/>
                  </a:cubicBezTo>
                  <a:cubicBezTo>
                    <a:pt x="16778" y="21047"/>
                    <a:pt x="18994" y="20103"/>
                    <a:pt x="21209" y="19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1" name="Line"/>
            <p:cNvSpPr/>
            <p:nvPr/>
          </p:nvSpPr>
          <p:spPr>
            <a:xfrm>
              <a:off x="5783936" y="5671645"/>
              <a:ext cx="114644" cy="207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363" fill="norm" stroke="1" extrusionOk="0">
                  <a:moveTo>
                    <a:pt x="20891" y="4052"/>
                  </a:moveTo>
                  <a:cubicBezTo>
                    <a:pt x="20505" y="2962"/>
                    <a:pt x="20120" y="1871"/>
                    <a:pt x="18962" y="1107"/>
                  </a:cubicBezTo>
                  <a:cubicBezTo>
                    <a:pt x="17805" y="343"/>
                    <a:pt x="15877" y="-93"/>
                    <a:pt x="12598" y="16"/>
                  </a:cubicBezTo>
                  <a:cubicBezTo>
                    <a:pt x="9320" y="125"/>
                    <a:pt x="4691" y="780"/>
                    <a:pt x="2184" y="2198"/>
                  </a:cubicBezTo>
                  <a:cubicBezTo>
                    <a:pt x="-323" y="3616"/>
                    <a:pt x="-709" y="5798"/>
                    <a:pt x="1220" y="7762"/>
                  </a:cubicBezTo>
                  <a:cubicBezTo>
                    <a:pt x="3148" y="9725"/>
                    <a:pt x="7391" y="11471"/>
                    <a:pt x="10477" y="12889"/>
                  </a:cubicBezTo>
                  <a:cubicBezTo>
                    <a:pt x="13562" y="14307"/>
                    <a:pt x="15491" y="15398"/>
                    <a:pt x="16648" y="16489"/>
                  </a:cubicBezTo>
                  <a:cubicBezTo>
                    <a:pt x="17805" y="17580"/>
                    <a:pt x="18191" y="18671"/>
                    <a:pt x="16455" y="19543"/>
                  </a:cubicBezTo>
                  <a:cubicBezTo>
                    <a:pt x="14720" y="20416"/>
                    <a:pt x="10862" y="21071"/>
                    <a:pt x="7970" y="21289"/>
                  </a:cubicBezTo>
                  <a:cubicBezTo>
                    <a:pt x="5077" y="21507"/>
                    <a:pt x="3148" y="21289"/>
                    <a:pt x="2377" y="19980"/>
                  </a:cubicBezTo>
                  <a:cubicBezTo>
                    <a:pt x="1605" y="18671"/>
                    <a:pt x="1991" y="16271"/>
                    <a:pt x="2377" y="138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2" name="Line"/>
            <p:cNvSpPr/>
            <p:nvPr/>
          </p:nvSpPr>
          <p:spPr>
            <a:xfrm>
              <a:off x="5940913" y="5723664"/>
              <a:ext cx="84667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7" fill="norm" stroke="1" extrusionOk="0">
                  <a:moveTo>
                    <a:pt x="8640" y="0"/>
                  </a:moveTo>
                  <a:cubicBezTo>
                    <a:pt x="8100" y="4742"/>
                    <a:pt x="7560" y="9483"/>
                    <a:pt x="6480" y="12644"/>
                  </a:cubicBezTo>
                  <a:cubicBezTo>
                    <a:pt x="5400" y="15805"/>
                    <a:pt x="3780" y="17386"/>
                    <a:pt x="2430" y="17386"/>
                  </a:cubicBezTo>
                  <a:cubicBezTo>
                    <a:pt x="1080" y="17386"/>
                    <a:pt x="0" y="15805"/>
                    <a:pt x="0" y="13566"/>
                  </a:cubicBezTo>
                  <a:cubicBezTo>
                    <a:pt x="0" y="11327"/>
                    <a:pt x="1080" y="8430"/>
                    <a:pt x="2700" y="6191"/>
                  </a:cubicBezTo>
                  <a:cubicBezTo>
                    <a:pt x="4320" y="3952"/>
                    <a:pt x="6480" y="2371"/>
                    <a:pt x="8910" y="1317"/>
                  </a:cubicBezTo>
                  <a:cubicBezTo>
                    <a:pt x="11340" y="264"/>
                    <a:pt x="14040" y="-263"/>
                    <a:pt x="15390" y="132"/>
                  </a:cubicBezTo>
                  <a:cubicBezTo>
                    <a:pt x="16740" y="527"/>
                    <a:pt x="16740" y="1844"/>
                    <a:pt x="17550" y="5532"/>
                  </a:cubicBezTo>
                  <a:cubicBezTo>
                    <a:pt x="18360" y="9220"/>
                    <a:pt x="19980" y="15278"/>
                    <a:pt x="21600" y="21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3" name="Line"/>
            <p:cNvSpPr/>
            <p:nvPr/>
          </p:nvSpPr>
          <p:spPr>
            <a:xfrm>
              <a:off x="6090402" y="5736364"/>
              <a:ext cx="60999" cy="138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432" fill="norm" stroke="1" extrusionOk="0">
                  <a:moveTo>
                    <a:pt x="16830" y="0"/>
                  </a:moveTo>
                  <a:cubicBezTo>
                    <a:pt x="13230" y="655"/>
                    <a:pt x="9630" y="1309"/>
                    <a:pt x="6750" y="3927"/>
                  </a:cubicBezTo>
                  <a:cubicBezTo>
                    <a:pt x="3870" y="6545"/>
                    <a:pt x="1710" y="11127"/>
                    <a:pt x="990" y="14400"/>
                  </a:cubicBezTo>
                  <a:cubicBezTo>
                    <a:pt x="270" y="17673"/>
                    <a:pt x="990" y="19636"/>
                    <a:pt x="3150" y="20618"/>
                  </a:cubicBezTo>
                  <a:cubicBezTo>
                    <a:pt x="5310" y="21600"/>
                    <a:pt x="8910" y="21600"/>
                    <a:pt x="12150" y="21109"/>
                  </a:cubicBezTo>
                  <a:cubicBezTo>
                    <a:pt x="15390" y="20618"/>
                    <a:pt x="18270" y="19636"/>
                    <a:pt x="19710" y="16691"/>
                  </a:cubicBezTo>
                  <a:cubicBezTo>
                    <a:pt x="21150" y="13745"/>
                    <a:pt x="21150" y="8836"/>
                    <a:pt x="19350" y="5891"/>
                  </a:cubicBezTo>
                  <a:cubicBezTo>
                    <a:pt x="17550" y="2945"/>
                    <a:pt x="13950" y="1964"/>
                    <a:pt x="10350" y="1636"/>
                  </a:cubicBezTo>
                  <a:cubicBezTo>
                    <a:pt x="6750" y="1309"/>
                    <a:pt x="3150" y="1636"/>
                    <a:pt x="1350" y="2782"/>
                  </a:cubicBezTo>
                  <a:cubicBezTo>
                    <a:pt x="-450" y="3927"/>
                    <a:pt x="-450" y="5891"/>
                    <a:pt x="1350" y="7200"/>
                  </a:cubicBezTo>
                  <a:cubicBezTo>
                    <a:pt x="3150" y="8509"/>
                    <a:pt x="6750" y="9164"/>
                    <a:pt x="10350" y="9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4" name="Line"/>
            <p:cNvSpPr/>
            <p:nvPr/>
          </p:nvSpPr>
          <p:spPr>
            <a:xfrm>
              <a:off x="6191185" y="5736100"/>
              <a:ext cx="158808" cy="151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156" fill="norm" stroke="1" extrusionOk="0">
                  <a:moveTo>
                    <a:pt x="4195" y="2700"/>
                  </a:moveTo>
                  <a:cubicBezTo>
                    <a:pt x="2774" y="3588"/>
                    <a:pt x="1353" y="4475"/>
                    <a:pt x="643" y="6842"/>
                  </a:cubicBezTo>
                  <a:cubicBezTo>
                    <a:pt x="-68" y="9209"/>
                    <a:pt x="-68" y="13056"/>
                    <a:pt x="74" y="15719"/>
                  </a:cubicBezTo>
                  <a:cubicBezTo>
                    <a:pt x="216" y="18382"/>
                    <a:pt x="500" y="19862"/>
                    <a:pt x="1353" y="20601"/>
                  </a:cubicBezTo>
                  <a:cubicBezTo>
                    <a:pt x="2206" y="21341"/>
                    <a:pt x="3627" y="21341"/>
                    <a:pt x="4764" y="20601"/>
                  </a:cubicBezTo>
                  <a:cubicBezTo>
                    <a:pt x="5900" y="19862"/>
                    <a:pt x="6753" y="18382"/>
                    <a:pt x="7890" y="17938"/>
                  </a:cubicBezTo>
                  <a:cubicBezTo>
                    <a:pt x="9027" y="17494"/>
                    <a:pt x="10448" y="18086"/>
                    <a:pt x="11869" y="18826"/>
                  </a:cubicBezTo>
                  <a:cubicBezTo>
                    <a:pt x="13290" y="19566"/>
                    <a:pt x="14711" y="20453"/>
                    <a:pt x="15848" y="20305"/>
                  </a:cubicBezTo>
                  <a:cubicBezTo>
                    <a:pt x="16985" y="20157"/>
                    <a:pt x="17837" y="18974"/>
                    <a:pt x="18832" y="15867"/>
                  </a:cubicBezTo>
                  <a:cubicBezTo>
                    <a:pt x="19827" y="12760"/>
                    <a:pt x="20964" y="7730"/>
                    <a:pt x="21248" y="4475"/>
                  </a:cubicBezTo>
                  <a:cubicBezTo>
                    <a:pt x="21532" y="1220"/>
                    <a:pt x="20964" y="-259"/>
                    <a:pt x="20395" y="37"/>
                  </a:cubicBezTo>
                  <a:cubicBezTo>
                    <a:pt x="19827" y="333"/>
                    <a:pt x="19258" y="2404"/>
                    <a:pt x="18690" y="4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5" name="Line"/>
            <p:cNvSpPr/>
            <p:nvPr/>
          </p:nvSpPr>
          <p:spPr>
            <a:xfrm>
              <a:off x="6362129" y="5831094"/>
              <a:ext cx="133351" cy="123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6" fill="norm" stroke="1" extrusionOk="0">
                  <a:moveTo>
                    <a:pt x="0" y="8728"/>
                  </a:moveTo>
                  <a:cubicBezTo>
                    <a:pt x="0" y="6928"/>
                    <a:pt x="0" y="5128"/>
                    <a:pt x="686" y="3508"/>
                  </a:cubicBezTo>
                  <a:cubicBezTo>
                    <a:pt x="1371" y="1888"/>
                    <a:pt x="2743" y="448"/>
                    <a:pt x="4286" y="88"/>
                  </a:cubicBezTo>
                  <a:cubicBezTo>
                    <a:pt x="5829" y="-272"/>
                    <a:pt x="7543" y="448"/>
                    <a:pt x="8400" y="2608"/>
                  </a:cubicBezTo>
                  <a:cubicBezTo>
                    <a:pt x="9257" y="4768"/>
                    <a:pt x="9257" y="8368"/>
                    <a:pt x="8400" y="11068"/>
                  </a:cubicBezTo>
                  <a:cubicBezTo>
                    <a:pt x="7543" y="13768"/>
                    <a:pt x="5829" y="15568"/>
                    <a:pt x="4286" y="17188"/>
                  </a:cubicBezTo>
                  <a:cubicBezTo>
                    <a:pt x="2743" y="18808"/>
                    <a:pt x="1371" y="20248"/>
                    <a:pt x="2743" y="20788"/>
                  </a:cubicBezTo>
                  <a:cubicBezTo>
                    <a:pt x="4114" y="21328"/>
                    <a:pt x="8229" y="20968"/>
                    <a:pt x="11829" y="20428"/>
                  </a:cubicBezTo>
                  <a:cubicBezTo>
                    <a:pt x="15429" y="19888"/>
                    <a:pt x="18514" y="19168"/>
                    <a:pt x="21600" y="18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6" name="Line"/>
            <p:cNvSpPr/>
            <p:nvPr/>
          </p:nvSpPr>
          <p:spPr>
            <a:xfrm>
              <a:off x="6558979" y="5958614"/>
              <a:ext cx="1016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7" name="Line"/>
            <p:cNvSpPr/>
            <p:nvPr/>
          </p:nvSpPr>
          <p:spPr>
            <a:xfrm>
              <a:off x="6893413" y="5566808"/>
              <a:ext cx="91017" cy="35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0" fill="norm" stroke="1" extrusionOk="0">
                  <a:moveTo>
                    <a:pt x="11051" y="2161"/>
                  </a:moveTo>
                  <a:cubicBezTo>
                    <a:pt x="12558" y="1150"/>
                    <a:pt x="14065" y="140"/>
                    <a:pt x="14316" y="13"/>
                  </a:cubicBezTo>
                  <a:cubicBezTo>
                    <a:pt x="14567" y="-113"/>
                    <a:pt x="13563" y="645"/>
                    <a:pt x="11302" y="2982"/>
                  </a:cubicBezTo>
                  <a:cubicBezTo>
                    <a:pt x="9042" y="5319"/>
                    <a:pt x="5526" y="9234"/>
                    <a:pt x="3265" y="12266"/>
                  </a:cubicBezTo>
                  <a:cubicBezTo>
                    <a:pt x="1005" y="15298"/>
                    <a:pt x="0" y="17445"/>
                    <a:pt x="0" y="18834"/>
                  </a:cubicBezTo>
                  <a:cubicBezTo>
                    <a:pt x="0" y="20224"/>
                    <a:pt x="1005" y="20855"/>
                    <a:pt x="3014" y="21171"/>
                  </a:cubicBezTo>
                  <a:cubicBezTo>
                    <a:pt x="5023" y="21487"/>
                    <a:pt x="8037" y="21487"/>
                    <a:pt x="11302" y="20540"/>
                  </a:cubicBezTo>
                  <a:cubicBezTo>
                    <a:pt x="14567" y="19592"/>
                    <a:pt x="18084" y="17698"/>
                    <a:pt x="21600" y="158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8" name="Line"/>
            <p:cNvSpPr/>
            <p:nvPr/>
          </p:nvSpPr>
          <p:spPr>
            <a:xfrm>
              <a:off x="6857429" y="5780814"/>
              <a:ext cx="1841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9" name="Line"/>
            <p:cNvSpPr/>
            <p:nvPr/>
          </p:nvSpPr>
          <p:spPr>
            <a:xfrm>
              <a:off x="7002323" y="5766591"/>
              <a:ext cx="109107" cy="140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044" fill="norm" stroke="1" extrusionOk="0">
                  <a:moveTo>
                    <a:pt x="10004" y="4993"/>
                  </a:moveTo>
                  <a:cubicBezTo>
                    <a:pt x="12042" y="4993"/>
                    <a:pt x="14080" y="4993"/>
                    <a:pt x="15099" y="4199"/>
                  </a:cubicBezTo>
                  <a:cubicBezTo>
                    <a:pt x="16117" y="3405"/>
                    <a:pt x="16117" y="1817"/>
                    <a:pt x="14895" y="864"/>
                  </a:cubicBezTo>
                  <a:cubicBezTo>
                    <a:pt x="13672" y="-89"/>
                    <a:pt x="11227" y="-407"/>
                    <a:pt x="8578" y="705"/>
                  </a:cubicBezTo>
                  <a:cubicBezTo>
                    <a:pt x="5929" y="1817"/>
                    <a:pt x="3076" y="4358"/>
                    <a:pt x="1446" y="7217"/>
                  </a:cubicBezTo>
                  <a:cubicBezTo>
                    <a:pt x="-184" y="10075"/>
                    <a:pt x="-592" y="13252"/>
                    <a:pt x="1038" y="15952"/>
                  </a:cubicBezTo>
                  <a:cubicBezTo>
                    <a:pt x="2668" y="18652"/>
                    <a:pt x="6336" y="20875"/>
                    <a:pt x="10004" y="21034"/>
                  </a:cubicBezTo>
                  <a:cubicBezTo>
                    <a:pt x="13672" y="21193"/>
                    <a:pt x="17340" y="19287"/>
                    <a:pt x="21008" y="17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0" name="Line"/>
            <p:cNvSpPr/>
            <p:nvPr/>
          </p:nvSpPr>
          <p:spPr>
            <a:xfrm>
              <a:off x="7131569" y="5768114"/>
              <a:ext cx="17036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2263" y="0"/>
                  </a:moveTo>
                  <a:cubicBezTo>
                    <a:pt x="2263" y="5635"/>
                    <a:pt x="2263" y="11270"/>
                    <a:pt x="1863" y="14713"/>
                  </a:cubicBezTo>
                  <a:cubicBezTo>
                    <a:pt x="1463" y="18157"/>
                    <a:pt x="663" y="19409"/>
                    <a:pt x="263" y="19252"/>
                  </a:cubicBezTo>
                  <a:cubicBezTo>
                    <a:pt x="-137" y="19096"/>
                    <a:pt x="-137" y="17530"/>
                    <a:pt x="663" y="14713"/>
                  </a:cubicBezTo>
                  <a:cubicBezTo>
                    <a:pt x="1463" y="11896"/>
                    <a:pt x="3063" y="7826"/>
                    <a:pt x="4396" y="5165"/>
                  </a:cubicBezTo>
                  <a:cubicBezTo>
                    <a:pt x="5730" y="2504"/>
                    <a:pt x="6796" y="1252"/>
                    <a:pt x="7730" y="1252"/>
                  </a:cubicBezTo>
                  <a:cubicBezTo>
                    <a:pt x="8663" y="1252"/>
                    <a:pt x="9463" y="2504"/>
                    <a:pt x="9996" y="4852"/>
                  </a:cubicBezTo>
                  <a:cubicBezTo>
                    <a:pt x="10530" y="7200"/>
                    <a:pt x="10796" y="10643"/>
                    <a:pt x="10530" y="13148"/>
                  </a:cubicBezTo>
                  <a:cubicBezTo>
                    <a:pt x="10263" y="15652"/>
                    <a:pt x="9463" y="17217"/>
                    <a:pt x="9196" y="17217"/>
                  </a:cubicBezTo>
                  <a:cubicBezTo>
                    <a:pt x="8930" y="17217"/>
                    <a:pt x="9196" y="15652"/>
                    <a:pt x="9996" y="13148"/>
                  </a:cubicBezTo>
                  <a:cubicBezTo>
                    <a:pt x="10796" y="10643"/>
                    <a:pt x="12130" y="7200"/>
                    <a:pt x="13463" y="5165"/>
                  </a:cubicBezTo>
                  <a:cubicBezTo>
                    <a:pt x="14796" y="3130"/>
                    <a:pt x="16130" y="2504"/>
                    <a:pt x="17063" y="2974"/>
                  </a:cubicBezTo>
                  <a:cubicBezTo>
                    <a:pt x="17996" y="3443"/>
                    <a:pt x="18530" y="5009"/>
                    <a:pt x="19196" y="8296"/>
                  </a:cubicBezTo>
                  <a:cubicBezTo>
                    <a:pt x="19863" y="11583"/>
                    <a:pt x="20663" y="16591"/>
                    <a:pt x="214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1" name="Line"/>
            <p:cNvSpPr/>
            <p:nvPr/>
          </p:nvSpPr>
          <p:spPr>
            <a:xfrm>
              <a:off x="7309288" y="5712144"/>
              <a:ext cx="131532" cy="384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429" fill="norm" stroke="1" extrusionOk="0">
                  <a:moveTo>
                    <a:pt x="8952" y="4891"/>
                  </a:moveTo>
                  <a:cubicBezTo>
                    <a:pt x="7602" y="7960"/>
                    <a:pt x="6251" y="11029"/>
                    <a:pt x="5239" y="13449"/>
                  </a:cubicBezTo>
                  <a:cubicBezTo>
                    <a:pt x="4226" y="15868"/>
                    <a:pt x="3552" y="17639"/>
                    <a:pt x="2708" y="18996"/>
                  </a:cubicBezTo>
                  <a:cubicBezTo>
                    <a:pt x="1864" y="20354"/>
                    <a:pt x="852" y="21298"/>
                    <a:pt x="345" y="21416"/>
                  </a:cubicBezTo>
                  <a:cubicBezTo>
                    <a:pt x="-161" y="21534"/>
                    <a:pt x="-161" y="20826"/>
                    <a:pt x="683" y="18524"/>
                  </a:cubicBezTo>
                  <a:cubicBezTo>
                    <a:pt x="1527" y="16223"/>
                    <a:pt x="3214" y="12327"/>
                    <a:pt x="5070" y="9200"/>
                  </a:cubicBezTo>
                  <a:cubicBezTo>
                    <a:pt x="6926" y="6072"/>
                    <a:pt x="8952" y="3711"/>
                    <a:pt x="10639" y="2295"/>
                  </a:cubicBezTo>
                  <a:cubicBezTo>
                    <a:pt x="12326" y="878"/>
                    <a:pt x="13676" y="406"/>
                    <a:pt x="15195" y="170"/>
                  </a:cubicBezTo>
                  <a:cubicBezTo>
                    <a:pt x="16714" y="-66"/>
                    <a:pt x="18401" y="-66"/>
                    <a:pt x="19583" y="229"/>
                  </a:cubicBezTo>
                  <a:cubicBezTo>
                    <a:pt x="20764" y="524"/>
                    <a:pt x="21439" y="1114"/>
                    <a:pt x="20595" y="2767"/>
                  </a:cubicBezTo>
                  <a:cubicBezTo>
                    <a:pt x="19752" y="4419"/>
                    <a:pt x="17389" y="7134"/>
                    <a:pt x="14183" y="8845"/>
                  </a:cubicBezTo>
                  <a:cubicBezTo>
                    <a:pt x="10977" y="10557"/>
                    <a:pt x="6926" y="11265"/>
                    <a:pt x="2877" y="11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2" name="Line"/>
            <p:cNvSpPr/>
            <p:nvPr/>
          </p:nvSpPr>
          <p:spPr>
            <a:xfrm>
              <a:off x="8324279" y="5901464"/>
              <a:ext cx="63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3" name="Line"/>
            <p:cNvSpPr/>
            <p:nvPr/>
          </p:nvSpPr>
          <p:spPr>
            <a:xfrm>
              <a:off x="2342579" y="4117114"/>
              <a:ext cx="368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90" y="21600"/>
                    <a:pt x="10179" y="21600"/>
                    <a:pt x="13779" y="18000"/>
                  </a:cubicBezTo>
                  <a:cubicBezTo>
                    <a:pt x="17379" y="14400"/>
                    <a:pt x="1949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4" name="Line"/>
            <p:cNvSpPr/>
            <p:nvPr/>
          </p:nvSpPr>
          <p:spPr>
            <a:xfrm>
              <a:off x="2654215" y="4047677"/>
              <a:ext cx="107495" cy="158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4" h="21260" fill="norm" stroke="1" extrusionOk="0">
                  <a:moveTo>
                    <a:pt x="3508" y="4207"/>
                  </a:moveTo>
                  <a:cubicBezTo>
                    <a:pt x="1508" y="2502"/>
                    <a:pt x="-492" y="797"/>
                    <a:pt x="108" y="228"/>
                  </a:cubicBezTo>
                  <a:cubicBezTo>
                    <a:pt x="708" y="-340"/>
                    <a:pt x="3908" y="228"/>
                    <a:pt x="7308" y="1081"/>
                  </a:cubicBezTo>
                  <a:cubicBezTo>
                    <a:pt x="10708" y="1934"/>
                    <a:pt x="14308" y="3071"/>
                    <a:pt x="16908" y="4918"/>
                  </a:cubicBezTo>
                  <a:cubicBezTo>
                    <a:pt x="19508" y="6765"/>
                    <a:pt x="21108" y="9323"/>
                    <a:pt x="19908" y="11597"/>
                  </a:cubicBezTo>
                  <a:cubicBezTo>
                    <a:pt x="18708" y="13871"/>
                    <a:pt x="14708" y="15860"/>
                    <a:pt x="12108" y="17423"/>
                  </a:cubicBezTo>
                  <a:cubicBezTo>
                    <a:pt x="9508" y="18986"/>
                    <a:pt x="8308" y="20123"/>
                    <a:pt x="7108" y="212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5" name="Line"/>
            <p:cNvSpPr/>
            <p:nvPr/>
          </p:nvSpPr>
          <p:spPr>
            <a:xfrm>
              <a:off x="4576648" y="4136164"/>
              <a:ext cx="375782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600" fill="norm" stroke="1" extrusionOk="0">
                  <a:moveTo>
                    <a:pt x="1157" y="0"/>
                  </a:moveTo>
                  <a:cubicBezTo>
                    <a:pt x="551" y="0"/>
                    <a:pt x="-56" y="0"/>
                    <a:pt x="5" y="1800"/>
                  </a:cubicBezTo>
                  <a:cubicBezTo>
                    <a:pt x="65" y="3600"/>
                    <a:pt x="793" y="7200"/>
                    <a:pt x="3524" y="9900"/>
                  </a:cubicBezTo>
                  <a:cubicBezTo>
                    <a:pt x="6254" y="12600"/>
                    <a:pt x="10987" y="14400"/>
                    <a:pt x="14324" y="16200"/>
                  </a:cubicBezTo>
                  <a:cubicBezTo>
                    <a:pt x="17661" y="18000"/>
                    <a:pt x="19602" y="19800"/>
                    <a:pt x="215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6" name="Line"/>
            <p:cNvSpPr/>
            <p:nvPr/>
          </p:nvSpPr>
          <p:spPr>
            <a:xfrm>
              <a:off x="4857179" y="4102418"/>
              <a:ext cx="102041" cy="154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6" h="21291" fill="norm" stroke="1" extrusionOk="0">
                  <a:moveTo>
                    <a:pt x="2592" y="275"/>
                  </a:moveTo>
                  <a:cubicBezTo>
                    <a:pt x="4752" y="-17"/>
                    <a:pt x="6912" y="-309"/>
                    <a:pt x="9936" y="713"/>
                  </a:cubicBezTo>
                  <a:cubicBezTo>
                    <a:pt x="12960" y="1734"/>
                    <a:pt x="16848" y="4069"/>
                    <a:pt x="19008" y="6842"/>
                  </a:cubicBezTo>
                  <a:cubicBezTo>
                    <a:pt x="21168" y="9615"/>
                    <a:pt x="21600" y="12826"/>
                    <a:pt x="19224" y="15307"/>
                  </a:cubicBezTo>
                  <a:cubicBezTo>
                    <a:pt x="16848" y="17788"/>
                    <a:pt x="11664" y="19540"/>
                    <a:pt x="7992" y="20415"/>
                  </a:cubicBezTo>
                  <a:cubicBezTo>
                    <a:pt x="4320" y="21291"/>
                    <a:pt x="2160" y="21291"/>
                    <a:pt x="0" y="21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7" name="Line"/>
            <p:cNvSpPr/>
            <p:nvPr/>
          </p:nvSpPr>
          <p:spPr>
            <a:xfrm>
              <a:off x="7771829" y="4225064"/>
              <a:ext cx="279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3" y="2400"/>
                    <a:pt x="6545" y="4800"/>
                    <a:pt x="10145" y="8400"/>
                  </a:cubicBezTo>
                  <a:cubicBezTo>
                    <a:pt x="13745" y="12000"/>
                    <a:pt x="17673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8" name="Line"/>
            <p:cNvSpPr/>
            <p:nvPr/>
          </p:nvSpPr>
          <p:spPr>
            <a:xfrm>
              <a:off x="7955979" y="4190870"/>
              <a:ext cx="113789" cy="18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388" fill="norm" stroke="1" extrusionOk="0">
                  <a:moveTo>
                    <a:pt x="9425" y="290"/>
                  </a:moveTo>
                  <a:cubicBezTo>
                    <a:pt x="12960" y="39"/>
                    <a:pt x="16495" y="-212"/>
                    <a:pt x="18655" y="290"/>
                  </a:cubicBezTo>
                  <a:cubicBezTo>
                    <a:pt x="20815" y="793"/>
                    <a:pt x="21600" y="2048"/>
                    <a:pt x="20815" y="4435"/>
                  </a:cubicBezTo>
                  <a:cubicBezTo>
                    <a:pt x="20029" y="6821"/>
                    <a:pt x="17673" y="10337"/>
                    <a:pt x="13942" y="13351"/>
                  </a:cubicBezTo>
                  <a:cubicBezTo>
                    <a:pt x="10211" y="16365"/>
                    <a:pt x="5105" y="18876"/>
                    <a:pt x="0" y="21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9" name="Line"/>
            <p:cNvSpPr/>
            <p:nvPr/>
          </p:nvSpPr>
          <p:spPr>
            <a:xfrm>
              <a:off x="3842651" y="5415448"/>
              <a:ext cx="144579" cy="492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564" fill="norm" stroke="1" extrusionOk="0">
                  <a:moveTo>
                    <a:pt x="10894" y="1818"/>
                  </a:moveTo>
                  <a:cubicBezTo>
                    <a:pt x="10894" y="1355"/>
                    <a:pt x="10894" y="891"/>
                    <a:pt x="10123" y="567"/>
                  </a:cubicBezTo>
                  <a:cubicBezTo>
                    <a:pt x="9351" y="242"/>
                    <a:pt x="7808" y="57"/>
                    <a:pt x="6111" y="10"/>
                  </a:cubicBezTo>
                  <a:cubicBezTo>
                    <a:pt x="4414" y="-36"/>
                    <a:pt x="2563" y="57"/>
                    <a:pt x="1328" y="567"/>
                  </a:cubicBezTo>
                  <a:cubicBezTo>
                    <a:pt x="94" y="1076"/>
                    <a:pt x="-523" y="2003"/>
                    <a:pt x="557" y="3070"/>
                  </a:cubicBezTo>
                  <a:cubicBezTo>
                    <a:pt x="1637" y="4136"/>
                    <a:pt x="4414" y="5341"/>
                    <a:pt x="5957" y="6407"/>
                  </a:cubicBezTo>
                  <a:cubicBezTo>
                    <a:pt x="7500" y="7473"/>
                    <a:pt x="7808" y="8400"/>
                    <a:pt x="7191" y="9142"/>
                  </a:cubicBezTo>
                  <a:cubicBezTo>
                    <a:pt x="6574" y="9883"/>
                    <a:pt x="5031" y="10440"/>
                    <a:pt x="3488" y="10764"/>
                  </a:cubicBezTo>
                  <a:cubicBezTo>
                    <a:pt x="1946" y="11088"/>
                    <a:pt x="403" y="11181"/>
                    <a:pt x="403" y="11181"/>
                  </a:cubicBezTo>
                  <a:cubicBezTo>
                    <a:pt x="403" y="11181"/>
                    <a:pt x="1946" y="11088"/>
                    <a:pt x="3488" y="11042"/>
                  </a:cubicBezTo>
                  <a:cubicBezTo>
                    <a:pt x="5031" y="10996"/>
                    <a:pt x="6574" y="10996"/>
                    <a:pt x="8117" y="11135"/>
                  </a:cubicBezTo>
                  <a:cubicBezTo>
                    <a:pt x="9660" y="11274"/>
                    <a:pt x="11203" y="11552"/>
                    <a:pt x="11974" y="11969"/>
                  </a:cubicBezTo>
                  <a:cubicBezTo>
                    <a:pt x="12746" y="12386"/>
                    <a:pt x="12746" y="12943"/>
                    <a:pt x="11511" y="13684"/>
                  </a:cubicBezTo>
                  <a:cubicBezTo>
                    <a:pt x="10277" y="14426"/>
                    <a:pt x="7808" y="15353"/>
                    <a:pt x="6111" y="16094"/>
                  </a:cubicBezTo>
                  <a:cubicBezTo>
                    <a:pt x="4414" y="16836"/>
                    <a:pt x="3488" y="17392"/>
                    <a:pt x="2717" y="17902"/>
                  </a:cubicBezTo>
                  <a:cubicBezTo>
                    <a:pt x="1946" y="18412"/>
                    <a:pt x="1328" y="18876"/>
                    <a:pt x="1637" y="19293"/>
                  </a:cubicBezTo>
                  <a:cubicBezTo>
                    <a:pt x="1946" y="19710"/>
                    <a:pt x="3180" y="20081"/>
                    <a:pt x="6574" y="20452"/>
                  </a:cubicBezTo>
                  <a:cubicBezTo>
                    <a:pt x="9968" y="20822"/>
                    <a:pt x="15523" y="21193"/>
                    <a:pt x="21077" y="21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0" name="Line"/>
            <p:cNvSpPr/>
            <p:nvPr/>
          </p:nvSpPr>
          <p:spPr>
            <a:xfrm>
              <a:off x="4774629" y="5768114"/>
              <a:ext cx="508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5600"/>
                    <a:pt x="12600" y="11200"/>
                    <a:pt x="9000" y="14800"/>
                  </a:cubicBezTo>
                  <a:cubicBezTo>
                    <a:pt x="5400" y="18400"/>
                    <a:pt x="2700" y="20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1" name="Line"/>
            <p:cNvSpPr/>
            <p:nvPr/>
          </p:nvSpPr>
          <p:spPr>
            <a:xfrm>
              <a:off x="4890019" y="5495064"/>
              <a:ext cx="6876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600" fill="norm" stroke="1" extrusionOk="0">
                  <a:moveTo>
                    <a:pt x="7518" y="0"/>
                  </a:moveTo>
                  <a:cubicBezTo>
                    <a:pt x="6863" y="5059"/>
                    <a:pt x="6208" y="10119"/>
                    <a:pt x="5881" y="13135"/>
                  </a:cubicBezTo>
                  <a:cubicBezTo>
                    <a:pt x="5554" y="16151"/>
                    <a:pt x="5554" y="17124"/>
                    <a:pt x="4572" y="18000"/>
                  </a:cubicBezTo>
                  <a:cubicBezTo>
                    <a:pt x="3590" y="18876"/>
                    <a:pt x="1627" y="19654"/>
                    <a:pt x="645" y="19459"/>
                  </a:cubicBezTo>
                  <a:cubicBezTo>
                    <a:pt x="-337" y="19265"/>
                    <a:pt x="-337" y="18097"/>
                    <a:pt x="1627" y="16832"/>
                  </a:cubicBezTo>
                  <a:cubicBezTo>
                    <a:pt x="3590" y="15568"/>
                    <a:pt x="7518" y="14205"/>
                    <a:pt x="11118" y="13719"/>
                  </a:cubicBezTo>
                  <a:cubicBezTo>
                    <a:pt x="14718" y="13232"/>
                    <a:pt x="17990" y="13622"/>
                    <a:pt x="19627" y="15081"/>
                  </a:cubicBezTo>
                  <a:cubicBezTo>
                    <a:pt x="21263" y="16541"/>
                    <a:pt x="21263" y="19070"/>
                    <a:pt x="212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2" name="Line"/>
            <p:cNvSpPr/>
            <p:nvPr/>
          </p:nvSpPr>
          <p:spPr>
            <a:xfrm>
              <a:off x="4996879" y="5603014"/>
              <a:ext cx="57714" cy="82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129" fill="norm" stroke="1" extrusionOk="0">
                  <a:moveTo>
                    <a:pt x="0" y="0"/>
                  </a:moveTo>
                  <a:cubicBezTo>
                    <a:pt x="771" y="5400"/>
                    <a:pt x="1543" y="10800"/>
                    <a:pt x="3857" y="14850"/>
                  </a:cubicBezTo>
                  <a:cubicBezTo>
                    <a:pt x="6171" y="18900"/>
                    <a:pt x="10029" y="21600"/>
                    <a:pt x="13500" y="21060"/>
                  </a:cubicBezTo>
                  <a:cubicBezTo>
                    <a:pt x="16971" y="20520"/>
                    <a:pt x="20057" y="16740"/>
                    <a:pt x="20829" y="13500"/>
                  </a:cubicBezTo>
                  <a:cubicBezTo>
                    <a:pt x="21600" y="10260"/>
                    <a:pt x="20057" y="7560"/>
                    <a:pt x="18514" y="4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3" name="Line"/>
            <p:cNvSpPr/>
            <p:nvPr/>
          </p:nvSpPr>
          <p:spPr>
            <a:xfrm>
              <a:off x="5117529" y="5598371"/>
              <a:ext cx="98162" cy="106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259" fill="norm" stroke="1" extrusionOk="0">
                  <a:moveTo>
                    <a:pt x="0" y="3471"/>
                  </a:moveTo>
                  <a:cubicBezTo>
                    <a:pt x="919" y="5588"/>
                    <a:pt x="1838" y="7706"/>
                    <a:pt x="2298" y="9824"/>
                  </a:cubicBezTo>
                  <a:cubicBezTo>
                    <a:pt x="2757" y="11941"/>
                    <a:pt x="2757" y="14059"/>
                    <a:pt x="2757" y="14059"/>
                  </a:cubicBezTo>
                  <a:cubicBezTo>
                    <a:pt x="2757" y="14059"/>
                    <a:pt x="2757" y="11941"/>
                    <a:pt x="3677" y="9400"/>
                  </a:cubicBezTo>
                  <a:cubicBezTo>
                    <a:pt x="4596" y="6859"/>
                    <a:pt x="6434" y="3894"/>
                    <a:pt x="7583" y="3471"/>
                  </a:cubicBezTo>
                  <a:cubicBezTo>
                    <a:pt x="8732" y="3047"/>
                    <a:pt x="9191" y="5165"/>
                    <a:pt x="9651" y="7494"/>
                  </a:cubicBezTo>
                  <a:cubicBezTo>
                    <a:pt x="10111" y="9824"/>
                    <a:pt x="10570" y="12365"/>
                    <a:pt x="10570" y="12577"/>
                  </a:cubicBezTo>
                  <a:cubicBezTo>
                    <a:pt x="10570" y="12788"/>
                    <a:pt x="10111" y="10671"/>
                    <a:pt x="10570" y="8553"/>
                  </a:cubicBezTo>
                  <a:cubicBezTo>
                    <a:pt x="11030" y="6435"/>
                    <a:pt x="12409" y="4318"/>
                    <a:pt x="14247" y="2624"/>
                  </a:cubicBezTo>
                  <a:cubicBezTo>
                    <a:pt x="16085" y="930"/>
                    <a:pt x="18383" y="-341"/>
                    <a:pt x="19762" y="83"/>
                  </a:cubicBezTo>
                  <a:cubicBezTo>
                    <a:pt x="21140" y="506"/>
                    <a:pt x="21600" y="2624"/>
                    <a:pt x="21140" y="6435"/>
                  </a:cubicBezTo>
                  <a:cubicBezTo>
                    <a:pt x="20681" y="10247"/>
                    <a:pt x="19302" y="15753"/>
                    <a:pt x="17923" y="212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4" name="Line"/>
            <p:cNvSpPr/>
            <p:nvPr/>
          </p:nvSpPr>
          <p:spPr>
            <a:xfrm>
              <a:off x="5257229" y="5660164"/>
              <a:ext cx="12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5" name="Line"/>
            <p:cNvSpPr/>
            <p:nvPr/>
          </p:nvSpPr>
          <p:spPr>
            <a:xfrm>
              <a:off x="5269929" y="5473856"/>
              <a:ext cx="75224" cy="294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449" fill="norm" stroke="1" extrusionOk="0">
                  <a:moveTo>
                    <a:pt x="0" y="2009"/>
                  </a:moveTo>
                  <a:cubicBezTo>
                    <a:pt x="1200" y="1238"/>
                    <a:pt x="2400" y="466"/>
                    <a:pt x="4500" y="158"/>
                  </a:cubicBezTo>
                  <a:cubicBezTo>
                    <a:pt x="6600" y="-151"/>
                    <a:pt x="9600" y="3"/>
                    <a:pt x="11700" y="543"/>
                  </a:cubicBezTo>
                  <a:cubicBezTo>
                    <a:pt x="13800" y="1083"/>
                    <a:pt x="15000" y="2009"/>
                    <a:pt x="15300" y="3320"/>
                  </a:cubicBezTo>
                  <a:cubicBezTo>
                    <a:pt x="15600" y="4632"/>
                    <a:pt x="15000" y="6329"/>
                    <a:pt x="13800" y="7486"/>
                  </a:cubicBezTo>
                  <a:cubicBezTo>
                    <a:pt x="12600" y="8643"/>
                    <a:pt x="10800" y="9260"/>
                    <a:pt x="11400" y="9800"/>
                  </a:cubicBezTo>
                  <a:cubicBezTo>
                    <a:pt x="12000" y="10340"/>
                    <a:pt x="15000" y="10803"/>
                    <a:pt x="17100" y="11806"/>
                  </a:cubicBezTo>
                  <a:cubicBezTo>
                    <a:pt x="19200" y="12809"/>
                    <a:pt x="20400" y="14352"/>
                    <a:pt x="21000" y="15740"/>
                  </a:cubicBezTo>
                  <a:cubicBezTo>
                    <a:pt x="21600" y="17129"/>
                    <a:pt x="21600" y="18363"/>
                    <a:pt x="18900" y="19289"/>
                  </a:cubicBezTo>
                  <a:cubicBezTo>
                    <a:pt x="16200" y="20215"/>
                    <a:pt x="10800" y="20832"/>
                    <a:pt x="5400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6" name="Line"/>
            <p:cNvSpPr/>
            <p:nvPr/>
          </p:nvSpPr>
          <p:spPr>
            <a:xfrm>
              <a:off x="7422579" y="5879970"/>
              <a:ext cx="101601" cy="77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5" fill="norm" stroke="1" extrusionOk="0">
                  <a:moveTo>
                    <a:pt x="0" y="657"/>
                  </a:moveTo>
                  <a:cubicBezTo>
                    <a:pt x="2250" y="88"/>
                    <a:pt x="4500" y="-480"/>
                    <a:pt x="6075" y="657"/>
                  </a:cubicBezTo>
                  <a:cubicBezTo>
                    <a:pt x="7650" y="1794"/>
                    <a:pt x="8550" y="4636"/>
                    <a:pt x="8100" y="7194"/>
                  </a:cubicBezTo>
                  <a:cubicBezTo>
                    <a:pt x="7650" y="9752"/>
                    <a:pt x="5850" y="12025"/>
                    <a:pt x="4050" y="14299"/>
                  </a:cubicBezTo>
                  <a:cubicBezTo>
                    <a:pt x="2250" y="16573"/>
                    <a:pt x="450" y="18846"/>
                    <a:pt x="675" y="19983"/>
                  </a:cubicBezTo>
                  <a:cubicBezTo>
                    <a:pt x="900" y="21120"/>
                    <a:pt x="3150" y="21120"/>
                    <a:pt x="6975" y="20267"/>
                  </a:cubicBezTo>
                  <a:cubicBezTo>
                    <a:pt x="10800" y="19415"/>
                    <a:pt x="16200" y="17709"/>
                    <a:pt x="21600" y="16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7" name="Line"/>
            <p:cNvSpPr/>
            <p:nvPr/>
          </p:nvSpPr>
          <p:spPr>
            <a:xfrm>
              <a:off x="7555929" y="5888764"/>
              <a:ext cx="762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8" name="Line"/>
            <p:cNvSpPr/>
            <p:nvPr/>
          </p:nvSpPr>
          <p:spPr>
            <a:xfrm>
              <a:off x="7689279" y="5575873"/>
              <a:ext cx="75407" cy="287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414" fill="norm" stroke="1" extrusionOk="0">
                  <a:moveTo>
                    <a:pt x="0" y="1075"/>
                  </a:moveTo>
                  <a:cubicBezTo>
                    <a:pt x="1800" y="445"/>
                    <a:pt x="3600" y="-186"/>
                    <a:pt x="5100" y="50"/>
                  </a:cubicBezTo>
                  <a:cubicBezTo>
                    <a:pt x="6600" y="287"/>
                    <a:pt x="7800" y="1391"/>
                    <a:pt x="8400" y="3598"/>
                  </a:cubicBezTo>
                  <a:cubicBezTo>
                    <a:pt x="9000" y="5805"/>
                    <a:pt x="9000" y="9116"/>
                    <a:pt x="8700" y="11639"/>
                  </a:cubicBezTo>
                  <a:cubicBezTo>
                    <a:pt x="8400" y="14161"/>
                    <a:pt x="7800" y="15896"/>
                    <a:pt x="6300" y="17394"/>
                  </a:cubicBezTo>
                  <a:cubicBezTo>
                    <a:pt x="4800" y="18891"/>
                    <a:pt x="2400" y="20153"/>
                    <a:pt x="1200" y="20389"/>
                  </a:cubicBezTo>
                  <a:cubicBezTo>
                    <a:pt x="0" y="20626"/>
                    <a:pt x="0" y="19837"/>
                    <a:pt x="900" y="18576"/>
                  </a:cubicBezTo>
                  <a:cubicBezTo>
                    <a:pt x="1800" y="17315"/>
                    <a:pt x="3600" y="15580"/>
                    <a:pt x="5700" y="14398"/>
                  </a:cubicBezTo>
                  <a:cubicBezTo>
                    <a:pt x="7800" y="13215"/>
                    <a:pt x="10200" y="12585"/>
                    <a:pt x="12900" y="12506"/>
                  </a:cubicBezTo>
                  <a:cubicBezTo>
                    <a:pt x="15600" y="12427"/>
                    <a:pt x="18600" y="12900"/>
                    <a:pt x="20100" y="14083"/>
                  </a:cubicBezTo>
                  <a:cubicBezTo>
                    <a:pt x="21600" y="15265"/>
                    <a:pt x="21600" y="17157"/>
                    <a:pt x="21000" y="18497"/>
                  </a:cubicBezTo>
                  <a:cubicBezTo>
                    <a:pt x="20400" y="19837"/>
                    <a:pt x="19200" y="20626"/>
                    <a:pt x="18000" y="21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9" name="Line"/>
            <p:cNvSpPr/>
            <p:nvPr/>
          </p:nvSpPr>
          <p:spPr>
            <a:xfrm>
              <a:off x="7822629" y="5736364"/>
              <a:ext cx="889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00"/>
                    <a:pt x="0" y="9000"/>
                    <a:pt x="771" y="12150"/>
                  </a:cubicBezTo>
                  <a:cubicBezTo>
                    <a:pt x="1543" y="15300"/>
                    <a:pt x="3086" y="17100"/>
                    <a:pt x="4886" y="17100"/>
                  </a:cubicBezTo>
                  <a:cubicBezTo>
                    <a:pt x="6686" y="17100"/>
                    <a:pt x="8743" y="15300"/>
                    <a:pt x="10286" y="13275"/>
                  </a:cubicBezTo>
                  <a:cubicBezTo>
                    <a:pt x="11829" y="11250"/>
                    <a:pt x="12857" y="9000"/>
                    <a:pt x="13886" y="6525"/>
                  </a:cubicBezTo>
                  <a:cubicBezTo>
                    <a:pt x="14914" y="4050"/>
                    <a:pt x="15943" y="1350"/>
                    <a:pt x="16457" y="1800"/>
                  </a:cubicBezTo>
                  <a:cubicBezTo>
                    <a:pt x="16971" y="2250"/>
                    <a:pt x="16971" y="5850"/>
                    <a:pt x="16971" y="8775"/>
                  </a:cubicBezTo>
                  <a:cubicBezTo>
                    <a:pt x="16971" y="11700"/>
                    <a:pt x="16971" y="13950"/>
                    <a:pt x="17743" y="15975"/>
                  </a:cubicBezTo>
                  <a:cubicBezTo>
                    <a:pt x="18514" y="18000"/>
                    <a:pt x="20057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0" name="Line"/>
            <p:cNvSpPr/>
            <p:nvPr/>
          </p:nvSpPr>
          <p:spPr>
            <a:xfrm>
              <a:off x="7943705" y="5751181"/>
              <a:ext cx="102398" cy="143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1233" y="8259"/>
                  </a:moveTo>
                  <a:cubicBezTo>
                    <a:pt x="1233" y="9847"/>
                    <a:pt x="1233" y="11435"/>
                    <a:pt x="1013" y="13024"/>
                  </a:cubicBezTo>
                  <a:cubicBezTo>
                    <a:pt x="793" y="14612"/>
                    <a:pt x="352" y="16200"/>
                    <a:pt x="131" y="16200"/>
                  </a:cubicBezTo>
                  <a:cubicBezTo>
                    <a:pt x="-89" y="16200"/>
                    <a:pt x="-89" y="14612"/>
                    <a:pt x="572" y="12071"/>
                  </a:cubicBezTo>
                  <a:cubicBezTo>
                    <a:pt x="1233" y="9529"/>
                    <a:pt x="2556" y="6035"/>
                    <a:pt x="4099" y="3653"/>
                  </a:cubicBezTo>
                  <a:cubicBezTo>
                    <a:pt x="5642" y="1271"/>
                    <a:pt x="7405" y="0"/>
                    <a:pt x="8727" y="159"/>
                  </a:cubicBezTo>
                  <a:cubicBezTo>
                    <a:pt x="10050" y="318"/>
                    <a:pt x="10931" y="1906"/>
                    <a:pt x="11372" y="3494"/>
                  </a:cubicBezTo>
                  <a:cubicBezTo>
                    <a:pt x="11813" y="5082"/>
                    <a:pt x="11813" y="6671"/>
                    <a:pt x="11813" y="8259"/>
                  </a:cubicBezTo>
                  <a:cubicBezTo>
                    <a:pt x="11813" y="9847"/>
                    <a:pt x="11813" y="11435"/>
                    <a:pt x="11593" y="11276"/>
                  </a:cubicBezTo>
                  <a:cubicBezTo>
                    <a:pt x="11372" y="11118"/>
                    <a:pt x="10931" y="9212"/>
                    <a:pt x="11152" y="7465"/>
                  </a:cubicBezTo>
                  <a:cubicBezTo>
                    <a:pt x="11372" y="5718"/>
                    <a:pt x="12254" y="4129"/>
                    <a:pt x="13576" y="2700"/>
                  </a:cubicBezTo>
                  <a:cubicBezTo>
                    <a:pt x="14899" y="1271"/>
                    <a:pt x="16662" y="0"/>
                    <a:pt x="18205" y="0"/>
                  </a:cubicBezTo>
                  <a:cubicBezTo>
                    <a:pt x="19748" y="0"/>
                    <a:pt x="21070" y="1271"/>
                    <a:pt x="21291" y="5082"/>
                  </a:cubicBezTo>
                  <a:cubicBezTo>
                    <a:pt x="21511" y="8894"/>
                    <a:pt x="20629" y="15247"/>
                    <a:pt x="1974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1" name="Line"/>
            <p:cNvSpPr/>
            <p:nvPr/>
          </p:nvSpPr>
          <p:spPr>
            <a:xfrm>
              <a:off x="8079715" y="5823062"/>
              <a:ext cx="123915" cy="96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0987" fill="norm" stroke="1" extrusionOk="0">
                  <a:moveTo>
                    <a:pt x="564" y="5993"/>
                  </a:moveTo>
                  <a:cubicBezTo>
                    <a:pt x="1296" y="3695"/>
                    <a:pt x="2029" y="1397"/>
                    <a:pt x="3310" y="478"/>
                  </a:cubicBezTo>
                  <a:cubicBezTo>
                    <a:pt x="4591" y="-441"/>
                    <a:pt x="6422" y="19"/>
                    <a:pt x="7337" y="1397"/>
                  </a:cubicBezTo>
                  <a:cubicBezTo>
                    <a:pt x="8252" y="2776"/>
                    <a:pt x="8252" y="5074"/>
                    <a:pt x="7337" y="7831"/>
                  </a:cubicBezTo>
                  <a:cubicBezTo>
                    <a:pt x="6422" y="10589"/>
                    <a:pt x="4591" y="13806"/>
                    <a:pt x="2944" y="16104"/>
                  </a:cubicBezTo>
                  <a:cubicBezTo>
                    <a:pt x="1296" y="18402"/>
                    <a:pt x="-168" y="19780"/>
                    <a:pt x="15" y="20470"/>
                  </a:cubicBezTo>
                  <a:cubicBezTo>
                    <a:pt x="198" y="21159"/>
                    <a:pt x="2029" y="21159"/>
                    <a:pt x="5873" y="20470"/>
                  </a:cubicBezTo>
                  <a:cubicBezTo>
                    <a:pt x="9717" y="19780"/>
                    <a:pt x="15574" y="18402"/>
                    <a:pt x="21432" y="170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2" name="Line"/>
            <p:cNvSpPr/>
            <p:nvPr/>
          </p:nvSpPr>
          <p:spPr>
            <a:xfrm>
              <a:off x="8159179" y="5572207"/>
              <a:ext cx="93550" cy="430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553" fill="norm" stroke="1" extrusionOk="0">
                  <a:moveTo>
                    <a:pt x="7200" y="2177"/>
                  </a:moveTo>
                  <a:cubicBezTo>
                    <a:pt x="7680" y="1647"/>
                    <a:pt x="8160" y="1118"/>
                    <a:pt x="9360" y="694"/>
                  </a:cubicBezTo>
                  <a:cubicBezTo>
                    <a:pt x="10560" y="271"/>
                    <a:pt x="12480" y="-47"/>
                    <a:pt x="14160" y="6"/>
                  </a:cubicBezTo>
                  <a:cubicBezTo>
                    <a:pt x="15840" y="59"/>
                    <a:pt x="17280" y="482"/>
                    <a:pt x="18720" y="1594"/>
                  </a:cubicBezTo>
                  <a:cubicBezTo>
                    <a:pt x="20160" y="2706"/>
                    <a:pt x="21600" y="4506"/>
                    <a:pt x="21120" y="5882"/>
                  </a:cubicBezTo>
                  <a:cubicBezTo>
                    <a:pt x="20640" y="7259"/>
                    <a:pt x="18240" y="8212"/>
                    <a:pt x="16560" y="8953"/>
                  </a:cubicBezTo>
                  <a:cubicBezTo>
                    <a:pt x="14880" y="9694"/>
                    <a:pt x="13920" y="10224"/>
                    <a:pt x="14160" y="10700"/>
                  </a:cubicBezTo>
                  <a:cubicBezTo>
                    <a:pt x="14400" y="11177"/>
                    <a:pt x="15840" y="11600"/>
                    <a:pt x="17280" y="12394"/>
                  </a:cubicBezTo>
                  <a:cubicBezTo>
                    <a:pt x="18720" y="13188"/>
                    <a:pt x="20160" y="14353"/>
                    <a:pt x="20640" y="15465"/>
                  </a:cubicBezTo>
                  <a:cubicBezTo>
                    <a:pt x="21120" y="16577"/>
                    <a:pt x="20640" y="17635"/>
                    <a:pt x="17040" y="18641"/>
                  </a:cubicBezTo>
                  <a:cubicBezTo>
                    <a:pt x="13440" y="19647"/>
                    <a:pt x="6720" y="20600"/>
                    <a:pt x="0" y="21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3" name="Line"/>
            <p:cNvSpPr/>
            <p:nvPr/>
          </p:nvSpPr>
          <p:spPr>
            <a:xfrm>
              <a:off x="6719403" y="5512901"/>
              <a:ext cx="138027" cy="551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565" fill="norm" stroke="1" extrusionOk="0">
                  <a:moveTo>
                    <a:pt x="11351" y="544"/>
                  </a:moveTo>
                  <a:cubicBezTo>
                    <a:pt x="9417" y="296"/>
                    <a:pt x="7483" y="48"/>
                    <a:pt x="5710" y="6"/>
                  </a:cubicBezTo>
                  <a:cubicBezTo>
                    <a:pt x="3936" y="-35"/>
                    <a:pt x="2324" y="131"/>
                    <a:pt x="1196" y="668"/>
                  </a:cubicBezTo>
                  <a:cubicBezTo>
                    <a:pt x="68" y="1206"/>
                    <a:pt x="-577" y="2117"/>
                    <a:pt x="713" y="3151"/>
                  </a:cubicBezTo>
                  <a:cubicBezTo>
                    <a:pt x="2002" y="4186"/>
                    <a:pt x="5226" y="5344"/>
                    <a:pt x="7322" y="6337"/>
                  </a:cubicBezTo>
                  <a:cubicBezTo>
                    <a:pt x="9417" y="7331"/>
                    <a:pt x="10384" y="8158"/>
                    <a:pt x="9901" y="8944"/>
                  </a:cubicBezTo>
                  <a:cubicBezTo>
                    <a:pt x="9417" y="9731"/>
                    <a:pt x="7483" y="10475"/>
                    <a:pt x="6032" y="11013"/>
                  </a:cubicBezTo>
                  <a:cubicBezTo>
                    <a:pt x="4581" y="11551"/>
                    <a:pt x="3614" y="11882"/>
                    <a:pt x="3292" y="12255"/>
                  </a:cubicBezTo>
                  <a:cubicBezTo>
                    <a:pt x="2969" y="12627"/>
                    <a:pt x="3292" y="13041"/>
                    <a:pt x="4098" y="13372"/>
                  </a:cubicBezTo>
                  <a:cubicBezTo>
                    <a:pt x="4904" y="13703"/>
                    <a:pt x="6193" y="13951"/>
                    <a:pt x="8127" y="14365"/>
                  </a:cubicBezTo>
                  <a:cubicBezTo>
                    <a:pt x="10062" y="14779"/>
                    <a:pt x="12641" y="15358"/>
                    <a:pt x="13447" y="16186"/>
                  </a:cubicBezTo>
                  <a:cubicBezTo>
                    <a:pt x="14253" y="17013"/>
                    <a:pt x="13286" y="18089"/>
                    <a:pt x="12319" y="18999"/>
                  </a:cubicBezTo>
                  <a:cubicBezTo>
                    <a:pt x="11351" y="19910"/>
                    <a:pt x="10384" y="20655"/>
                    <a:pt x="10868" y="21068"/>
                  </a:cubicBezTo>
                  <a:cubicBezTo>
                    <a:pt x="11351" y="21482"/>
                    <a:pt x="13286" y="21565"/>
                    <a:pt x="15220" y="21565"/>
                  </a:cubicBezTo>
                  <a:cubicBezTo>
                    <a:pt x="17154" y="21565"/>
                    <a:pt x="19089" y="21482"/>
                    <a:pt x="21023" y="21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4" name="Line"/>
            <p:cNvSpPr/>
            <p:nvPr/>
          </p:nvSpPr>
          <p:spPr>
            <a:xfrm>
              <a:off x="8229029" y="5552214"/>
              <a:ext cx="154806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6" h="21600" fill="norm" stroke="1" extrusionOk="0">
                  <a:moveTo>
                    <a:pt x="9257" y="0"/>
                  </a:moveTo>
                  <a:cubicBezTo>
                    <a:pt x="12623" y="2308"/>
                    <a:pt x="15990" y="4615"/>
                    <a:pt x="18234" y="6785"/>
                  </a:cubicBezTo>
                  <a:cubicBezTo>
                    <a:pt x="20478" y="8954"/>
                    <a:pt x="21600" y="10985"/>
                    <a:pt x="19075" y="13292"/>
                  </a:cubicBezTo>
                  <a:cubicBezTo>
                    <a:pt x="16551" y="15600"/>
                    <a:pt x="10379" y="18185"/>
                    <a:pt x="6592" y="19615"/>
                  </a:cubicBezTo>
                  <a:cubicBezTo>
                    <a:pt x="2805" y="21046"/>
                    <a:pt x="1403" y="213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5" name="Line"/>
            <p:cNvSpPr/>
            <p:nvPr/>
          </p:nvSpPr>
          <p:spPr>
            <a:xfrm>
              <a:off x="5282629" y="5456964"/>
              <a:ext cx="118727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600" fill="norm" stroke="1" extrusionOk="0">
                  <a:moveTo>
                    <a:pt x="14779" y="0"/>
                  </a:moveTo>
                  <a:cubicBezTo>
                    <a:pt x="17053" y="939"/>
                    <a:pt x="19326" y="1878"/>
                    <a:pt x="20463" y="3965"/>
                  </a:cubicBezTo>
                  <a:cubicBezTo>
                    <a:pt x="21600" y="6052"/>
                    <a:pt x="21600" y="9287"/>
                    <a:pt x="19895" y="11948"/>
                  </a:cubicBezTo>
                  <a:cubicBezTo>
                    <a:pt x="18189" y="14609"/>
                    <a:pt x="14779" y="16696"/>
                    <a:pt x="11179" y="18209"/>
                  </a:cubicBezTo>
                  <a:cubicBezTo>
                    <a:pt x="7579" y="19722"/>
                    <a:pt x="3789" y="2066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27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478979" y="4836781"/>
              <a:ext cx="400051" cy="48684"/>
            </a:xfrm>
            <a:prstGeom prst="rect">
              <a:avLst/>
            </a:prstGeom>
            <a:effectLst/>
          </p:spPr>
        </p:pic>
        <p:pic>
          <p:nvPicPr>
            <p:cNvPr id="1278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97770" y="4872764"/>
              <a:ext cx="381260" cy="59403"/>
            </a:xfrm>
            <a:prstGeom prst="rect">
              <a:avLst/>
            </a:prstGeom>
            <a:effectLst/>
          </p:spPr>
        </p:pic>
        <p:pic>
          <p:nvPicPr>
            <p:cNvPr id="1280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78196" y="4927482"/>
              <a:ext cx="188034" cy="325287"/>
            </a:xfrm>
            <a:prstGeom prst="rect">
              <a:avLst/>
            </a:prstGeom>
            <a:effectLst/>
          </p:spPr>
        </p:pic>
        <p:pic>
          <p:nvPicPr>
            <p:cNvPr id="1282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60791" y="5060714"/>
              <a:ext cx="201281" cy="312705"/>
            </a:xfrm>
            <a:prstGeom prst="rect">
              <a:avLst/>
            </a:prstGeom>
            <a:effectLst/>
          </p:spPr>
        </p:pic>
        <p:pic>
          <p:nvPicPr>
            <p:cNvPr id="128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63058" y="5036409"/>
              <a:ext cx="114322" cy="171581"/>
            </a:xfrm>
            <a:prstGeom prst="rect">
              <a:avLst/>
            </a:prstGeom>
            <a:effectLst/>
          </p:spPr>
        </p:pic>
        <p:pic>
          <p:nvPicPr>
            <p:cNvPr id="1286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358329" y="5063264"/>
              <a:ext cx="82551" cy="138518"/>
            </a:xfrm>
            <a:prstGeom prst="rect">
              <a:avLst/>
            </a:prstGeom>
            <a:effectLst/>
          </p:spPr>
        </p:pic>
        <p:pic>
          <p:nvPicPr>
            <p:cNvPr id="1288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454588" y="4965897"/>
              <a:ext cx="151392" cy="256126"/>
            </a:xfrm>
            <a:prstGeom prst="rect">
              <a:avLst/>
            </a:prstGeom>
            <a:effectLst/>
          </p:spPr>
        </p:pic>
        <p:pic>
          <p:nvPicPr>
            <p:cNvPr id="1290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574956" y="5055513"/>
              <a:ext cx="202474" cy="158336"/>
            </a:xfrm>
            <a:prstGeom prst="rect">
              <a:avLst/>
            </a:prstGeom>
            <a:effectLst/>
          </p:spPr>
        </p:pic>
        <p:pic>
          <p:nvPicPr>
            <p:cNvPr id="1292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736101" y="4929914"/>
              <a:ext cx="174679" cy="302435"/>
            </a:xfrm>
            <a:prstGeom prst="rect">
              <a:avLst/>
            </a:prstGeom>
            <a:effectLst/>
          </p:spPr>
        </p:pic>
        <p:pic>
          <p:nvPicPr>
            <p:cNvPr id="1294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031429" y="5075964"/>
              <a:ext cx="133351" cy="149314"/>
            </a:xfrm>
            <a:prstGeom prst="rect">
              <a:avLst/>
            </a:prstGeom>
            <a:effectLst/>
          </p:spPr>
        </p:pic>
        <p:pic>
          <p:nvPicPr>
            <p:cNvPr id="1296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134209" y="5070937"/>
              <a:ext cx="125821" cy="131058"/>
            </a:xfrm>
            <a:prstGeom prst="rect">
              <a:avLst/>
            </a:prstGeom>
            <a:effectLst/>
          </p:spPr>
        </p:pic>
        <p:pic>
          <p:nvPicPr>
            <p:cNvPr id="1298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225602" y="5063264"/>
              <a:ext cx="136028" cy="166232"/>
            </a:xfrm>
            <a:prstGeom prst="rect">
              <a:avLst/>
            </a:prstGeom>
            <a:effectLst/>
          </p:spPr>
        </p:pic>
        <p:pic>
          <p:nvPicPr>
            <p:cNvPr id="1300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393379" y="5152164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1302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475929" y="4694964"/>
              <a:ext cx="349251" cy="31751"/>
            </a:xfrm>
            <a:prstGeom prst="rect">
              <a:avLst/>
            </a:prstGeom>
            <a:effectLst/>
          </p:spPr>
        </p:pic>
        <p:pic>
          <p:nvPicPr>
            <p:cNvPr id="1304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469579" y="4726714"/>
              <a:ext cx="374651" cy="88901"/>
            </a:xfrm>
            <a:prstGeom prst="rect">
              <a:avLst/>
            </a:prstGeom>
            <a:effectLst/>
          </p:spPr>
        </p:pic>
        <p:pic>
          <p:nvPicPr>
            <p:cNvPr id="1306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679129" y="4726714"/>
              <a:ext cx="711201" cy="330201"/>
            </a:xfrm>
            <a:prstGeom prst="rect">
              <a:avLst/>
            </a:prstGeom>
            <a:effectLst/>
          </p:spPr>
        </p:pic>
        <p:pic>
          <p:nvPicPr>
            <p:cNvPr id="1308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234665" y="4917214"/>
              <a:ext cx="117627" cy="247651"/>
            </a:xfrm>
            <a:prstGeom prst="rect">
              <a:avLst/>
            </a:prstGeom>
            <a:effectLst/>
          </p:spPr>
        </p:pic>
        <p:pic>
          <p:nvPicPr>
            <p:cNvPr id="1310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498279" y="5053246"/>
              <a:ext cx="47399" cy="156069"/>
            </a:xfrm>
            <a:prstGeom prst="rect">
              <a:avLst/>
            </a:prstGeom>
            <a:effectLst/>
          </p:spPr>
        </p:pic>
        <p:pic>
          <p:nvPicPr>
            <p:cNvPr id="1312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498279" y="4993414"/>
              <a:ext cx="44451" cy="57151"/>
            </a:xfrm>
            <a:prstGeom prst="rect">
              <a:avLst/>
            </a:prstGeom>
            <a:effectLst/>
          </p:spPr>
        </p:pic>
        <p:pic>
          <p:nvPicPr>
            <p:cNvPr id="1314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562143" y="5030683"/>
              <a:ext cx="113937" cy="155349"/>
            </a:xfrm>
            <a:prstGeom prst="rect">
              <a:avLst/>
            </a:prstGeom>
            <a:effectLst/>
          </p:spPr>
        </p:pic>
        <p:pic>
          <p:nvPicPr>
            <p:cNvPr id="1316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699322" y="4834664"/>
              <a:ext cx="141858" cy="359054"/>
            </a:xfrm>
            <a:prstGeom prst="rect">
              <a:avLst/>
            </a:prstGeom>
            <a:effectLst/>
          </p:spPr>
        </p:pic>
        <p:pic>
          <p:nvPicPr>
            <p:cNvPr id="1318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834163" y="4956868"/>
              <a:ext cx="225288" cy="324414"/>
            </a:xfrm>
            <a:prstGeom prst="rect">
              <a:avLst/>
            </a:prstGeom>
            <a:effectLst/>
          </p:spPr>
        </p:pic>
        <p:pic>
          <p:nvPicPr>
            <p:cNvPr id="1320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075585" y="4964644"/>
              <a:ext cx="235495" cy="187521"/>
            </a:xfrm>
            <a:prstGeom prst="rect">
              <a:avLst/>
            </a:prstGeom>
            <a:effectLst/>
          </p:spPr>
        </p:pic>
        <p:pic>
          <p:nvPicPr>
            <p:cNvPr id="1322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263749" y="4832992"/>
              <a:ext cx="390231" cy="326086"/>
            </a:xfrm>
            <a:prstGeom prst="rect">
              <a:avLst/>
            </a:prstGeom>
            <a:effectLst/>
          </p:spPr>
        </p:pic>
        <p:pic>
          <p:nvPicPr>
            <p:cNvPr id="1324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667859" y="4853714"/>
              <a:ext cx="100421" cy="359774"/>
            </a:xfrm>
            <a:prstGeom prst="rect">
              <a:avLst/>
            </a:prstGeom>
            <a:effectLst/>
          </p:spPr>
        </p:pic>
        <p:pic>
          <p:nvPicPr>
            <p:cNvPr id="1326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638018" y="5018814"/>
              <a:ext cx="174712" cy="60145"/>
            </a:xfrm>
            <a:prstGeom prst="rect">
              <a:avLst/>
            </a:prstGeom>
            <a:effectLst/>
          </p:spPr>
        </p:pic>
        <p:pic>
          <p:nvPicPr>
            <p:cNvPr id="1328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958779" y="5025164"/>
              <a:ext cx="158751" cy="176857"/>
            </a:xfrm>
            <a:prstGeom prst="rect">
              <a:avLst/>
            </a:prstGeom>
            <a:effectLst/>
          </p:spPr>
        </p:pic>
        <p:pic>
          <p:nvPicPr>
            <p:cNvPr id="1330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156424" y="5018814"/>
              <a:ext cx="138906" cy="133359"/>
            </a:xfrm>
            <a:prstGeom prst="rect">
              <a:avLst/>
            </a:prstGeom>
            <a:effectLst/>
          </p:spPr>
        </p:pic>
        <p:pic>
          <p:nvPicPr>
            <p:cNvPr id="1332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276279" y="4990897"/>
              <a:ext cx="152401" cy="151012"/>
            </a:xfrm>
            <a:prstGeom prst="rect">
              <a:avLst/>
            </a:prstGeom>
            <a:effectLst/>
          </p:spPr>
        </p:pic>
        <p:pic>
          <p:nvPicPr>
            <p:cNvPr id="1334" name="Line Line" descr="Line 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473129" y="5031514"/>
              <a:ext cx="50801" cy="50801"/>
            </a:xfrm>
            <a:prstGeom prst="rect">
              <a:avLst/>
            </a:prstGeom>
            <a:effectLst/>
          </p:spPr>
        </p:pic>
        <p:sp>
          <p:nvSpPr>
            <p:cNvPr id="1336" name="Line"/>
            <p:cNvSpPr/>
            <p:nvPr/>
          </p:nvSpPr>
          <p:spPr>
            <a:xfrm>
              <a:off x="1432085" y="6540888"/>
              <a:ext cx="211995" cy="236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392" fill="norm" stroke="1" extrusionOk="0">
                  <a:moveTo>
                    <a:pt x="247" y="2468"/>
                  </a:moveTo>
                  <a:cubicBezTo>
                    <a:pt x="33" y="1512"/>
                    <a:pt x="-181" y="557"/>
                    <a:pt x="247" y="174"/>
                  </a:cubicBezTo>
                  <a:cubicBezTo>
                    <a:pt x="674" y="-208"/>
                    <a:pt x="1744" y="-17"/>
                    <a:pt x="3027" y="1321"/>
                  </a:cubicBezTo>
                  <a:cubicBezTo>
                    <a:pt x="4310" y="2659"/>
                    <a:pt x="5807" y="5144"/>
                    <a:pt x="8053" y="8107"/>
                  </a:cubicBezTo>
                  <a:cubicBezTo>
                    <a:pt x="10298" y="11070"/>
                    <a:pt x="13292" y="14511"/>
                    <a:pt x="15645" y="16804"/>
                  </a:cubicBezTo>
                  <a:cubicBezTo>
                    <a:pt x="17997" y="19098"/>
                    <a:pt x="19708" y="20245"/>
                    <a:pt x="21419" y="21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7" name="Line"/>
            <p:cNvSpPr/>
            <p:nvPr/>
          </p:nvSpPr>
          <p:spPr>
            <a:xfrm>
              <a:off x="1637729" y="6555514"/>
              <a:ext cx="1397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73" y="2914"/>
                    <a:pt x="13745" y="5829"/>
                    <a:pt x="10145" y="9429"/>
                  </a:cubicBezTo>
                  <a:cubicBezTo>
                    <a:pt x="6545" y="13029"/>
                    <a:pt x="3273" y="173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8" name="Line"/>
            <p:cNvSpPr/>
            <p:nvPr/>
          </p:nvSpPr>
          <p:spPr>
            <a:xfrm>
              <a:off x="1637729" y="6809514"/>
              <a:ext cx="127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769"/>
                    <a:pt x="7200" y="5538"/>
                    <a:pt x="5400" y="8769"/>
                  </a:cubicBezTo>
                  <a:cubicBezTo>
                    <a:pt x="3600" y="12000"/>
                    <a:pt x="7200" y="15692"/>
                    <a:pt x="7200" y="17908"/>
                  </a:cubicBezTo>
                  <a:cubicBezTo>
                    <a:pt x="7200" y="20123"/>
                    <a:pt x="3600" y="208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9" name="Line"/>
            <p:cNvSpPr/>
            <p:nvPr/>
          </p:nvSpPr>
          <p:spPr>
            <a:xfrm>
              <a:off x="2110950" y="6736251"/>
              <a:ext cx="348375" cy="98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0976" fill="norm" stroke="1" extrusionOk="0">
                  <a:moveTo>
                    <a:pt x="573" y="20976"/>
                  </a:moveTo>
                  <a:cubicBezTo>
                    <a:pt x="185" y="19176"/>
                    <a:pt x="-203" y="17376"/>
                    <a:pt x="120" y="14226"/>
                  </a:cubicBezTo>
                  <a:cubicBezTo>
                    <a:pt x="444" y="11076"/>
                    <a:pt x="1478" y="6576"/>
                    <a:pt x="2707" y="3651"/>
                  </a:cubicBezTo>
                  <a:cubicBezTo>
                    <a:pt x="3936" y="726"/>
                    <a:pt x="5359" y="-624"/>
                    <a:pt x="6587" y="276"/>
                  </a:cubicBezTo>
                  <a:cubicBezTo>
                    <a:pt x="7816" y="1176"/>
                    <a:pt x="8851" y="4326"/>
                    <a:pt x="9950" y="7026"/>
                  </a:cubicBezTo>
                  <a:cubicBezTo>
                    <a:pt x="11050" y="9726"/>
                    <a:pt x="12214" y="11976"/>
                    <a:pt x="13572" y="12426"/>
                  </a:cubicBezTo>
                  <a:cubicBezTo>
                    <a:pt x="14930" y="12876"/>
                    <a:pt x="16482" y="11526"/>
                    <a:pt x="17517" y="9951"/>
                  </a:cubicBezTo>
                  <a:cubicBezTo>
                    <a:pt x="18551" y="8376"/>
                    <a:pt x="19069" y="6576"/>
                    <a:pt x="19651" y="5001"/>
                  </a:cubicBezTo>
                  <a:cubicBezTo>
                    <a:pt x="20233" y="3426"/>
                    <a:pt x="20880" y="2076"/>
                    <a:pt x="21138" y="1626"/>
                  </a:cubicBezTo>
                  <a:cubicBezTo>
                    <a:pt x="21397" y="1176"/>
                    <a:pt x="21268" y="1626"/>
                    <a:pt x="21138" y="20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0" name="Line"/>
            <p:cNvSpPr/>
            <p:nvPr/>
          </p:nvSpPr>
          <p:spPr>
            <a:xfrm>
              <a:off x="2119810" y="6892064"/>
              <a:ext cx="381520" cy="123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386" fill="norm" stroke="1" extrusionOk="0">
                  <a:moveTo>
                    <a:pt x="2893" y="20868"/>
                  </a:moveTo>
                  <a:cubicBezTo>
                    <a:pt x="2297" y="21234"/>
                    <a:pt x="1700" y="21600"/>
                    <a:pt x="1163" y="21234"/>
                  </a:cubicBezTo>
                  <a:cubicBezTo>
                    <a:pt x="626" y="20868"/>
                    <a:pt x="149" y="19769"/>
                    <a:pt x="29" y="18305"/>
                  </a:cubicBezTo>
                  <a:cubicBezTo>
                    <a:pt x="-90" y="16841"/>
                    <a:pt x="149" y="15010"/>
                    <a:pt x="865" y="13546"/>
                  </a:cubicBezTo>
                  <a:cubicBezTo>
                    <a:pt x="1581" y="12081"/>
                    <a:pt x="2774" y="10983"/>
                    <a:pt x="4862" y="11166"/>
                  </a:cubicBezTo>
                  <a:cubicBezTo>
                    <a:pt x="6951" y="11349"/>
                    <a:pt x="9934" y="12814"/>
                    <a:pt x="12023" y="13729"/>
                  </a:cubicBezTo>
                  <a:cubicBezTo>
                    <a:pt x="14111" y="14644"/>
                    <a:pt x="15304" y="15010"/>
                    <a:pt x="16737" y="12631"/>
                  </a:cubicBezTo>
                  <a:cubicBezTo>
                    <a:pt x="18169" y="10251"/>
                    <a:pt x="19839" y="5125"/>
                    <a:pt x="2151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1" name="Line"/>
            <p:cNvSpPr/>
            <p:nvPr/>
          </p:nvSpPr>
          <p:spPr>
            <a:xfrm>
              <a:off x="3047429" y="6437544"/>
              <a:ext cx="165101" cy="501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21600" y="2326"/>
                  </a:moveTo>
                  <a:cubicBezTo>
                    <a:pt x="21323" y="1874"/>
                    <a:pt x="21046" y="1422"/>
                    <a:pt x="19246" y="925"/>
                  </a:cubicBezTo>
                  <a:cubicBezTo>
                    <a:pt x="17446" y="428"/>
                    <a:pt x="14123" y="-114"/>
                    <a:pt x="11354" y="22"/>
                  </a:cubicBezTo>
                  <a:cubicBezTo>
                    <a:pt x="8585" y="157"/>
                    <a:pt x="6369" y="971"/>
                    <a:pt x="4846" y="2507"/>
                  </a:cubicBezTo>
                  <a:cubicBezTo>
                    <a:pt x="3323" y="4043"/>
                    <a:pt x="2492" y="6303"/>
                    <a:pt x="2492" y="8472"/>
                  </a:cubicBezTo>
                  <a:cubicBezTo>
                    <a:pt x="2492" y="10641"/>
                    <a:pt x="3323" y="12719"/>
                    <a:pt x="4015" y="14617"/>
                  </a:cubicBezTo>
                  <a:cubicBezTo>
                    <a:pt x="4708" y="16515"/>
                    <a:pt x="5262" y="18232"/>
                    <a:pt x="5262" y="19362"/>
                  </a:cubicBezTo>
                  <a:cubicBezTo>
                    <a:pt x="5262" y="20492"/>
                    <a:pt x="4708" y="21034"/>
                    <a:pt x="3738" y="21260"/>
                  </a:cubicBezTo>
                  <a:cubicBezTo>
                    <a:pt x="2769" y="21486"/>
                    <a:pt x="1385" y="21396"/>
                    <a:pt x="0" y="21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2" name="Line"/>
            <p:cNvSpPr/>
            <p:nvPr/>
          </p:nvSpPr>
          <p:spPr>
            <a:xfrm>
              <a:off x="2964879" y="6746014"/>
              <a:ext cx="2095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8" y="18327"/>
                    <a:pt x="436" y="15055"/>
                    <a:pt x="4036" y="11455"/>
                  </a:cubicBezTo>
                  <a:cubicBezTo>
                    <a:pt x="7636" y="7855"/>
                    <a:pt x="14618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3" name="Line"/>
            <p:cNvSpPr/>
            <p:nvPr/>
          </p:nvSpPr>
          <p:spPr>
            <a:xfrm>
              <a:off x="3339290" y="6500543"/>
              <a:ext cx="178040" cy="410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379" fill="norm" stroke="1" extrusionOk="0">
                  <a:moveTo>
                    <a:pt x="21126" y="1871"/>
                  </a:moveTo>
                  <a:cubicBezTo>
                    <a:pt x="20373" y="1209"/>
                    <a:pt x="19619" y="548"/>
                    <a:pt x="18614" y="218"/>
                  </a:cubicBezTo>
                  <a:cubicBezTo>
                    <a:pt x="17610" y="-113"/>
                    <a:pt x="16354" y="-113"/>
                    <a:pt x="14596" y="548"/>
                  </a:cubicBezTo>
                  <a:cubicBezTo>
                    <a:pt x="12838" y="1209"/>
                    <a:pt x="10577" y="2532"/>
                    <a:pt x="7940" y="4736"/>
                  </a:cubicBezTo>
                  <a:cubicBezTo>
                    <a:pt x="5303" y="6940"/>
                    <a:pt x="2289" y="10026"/>
                    <a:pt x="907" y="12726"/>
                  </a:cubicBezTo>
                  <a:cubicBezTo>
                    <a:pt x="-474" y="15426"/>
                    <a:pt x="-223" y="17740"/>
                    <a:pt x="1284" y="19173"/>
                  </a:cubicBezTo>
                  <a:cubicBezTo>
                    <a:pt x="2791" y="20605"/>
                    <a:pt x="5554" y="21156"/>
                    <a:pt x="8568" y="21322"/>
                  </a:cubicBezTo>
                  <a:cubicBezTo>
                    <a:pt x="11582" y="21487"/>
                    <a:pt x="14847" y="21267"/>
                    <a:pt x="18112" y="21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4" name="Line"/>
            <p:cNvSpPr/>
            <p:nvPr/>
          </p:nvSpPr>
          <p:spPr>
            <a:xfrm>
              <a:off x="3561779" y="6593614"/>
              <a:ext cx="2413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21" y="3150"/>
                    <a:pt x="6442" y="6300"/>
                    <a:pt x="9568" y="9150"/>
                  </a:cubicBezTo>
                  <a:cubicBezTo>
                    <a:pt x="12695" y="12000"/>
                    <a:pt x="15726" y="14550"/>
                    <a:pt x="17716" y="16575"/>
                  </a:cubicBezTo>
                  <a:cubicBezTo>
                    <a:pt x="19705" y="18600"/>
                    <a:pt x="20653" y="201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5" name="Line"/>
            <p:cNvSpPr/>
            <p:nvPr/>
          </p:nvSpPr>
          <p:spPr>
            <a:xfrm>
              <a:off x="3612637" y="6574564"/>
              <a:ext cx="165043" cy="317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424" fill="norm" stroke="1" extrusionOk="0">
                  <a:moveTo>
                    <a:pt x="21319" y="0"/>
                  </a:moveTo>
                  <a:cubicBezTo>
                    <a:pt x="17491" y="2718"/>
                    <a:pt x="13663" y="5436"/>
                    <a:pt x="10246" y="8583"/>
                  </a:cubicBezTo>
                  <a:cubicBezTo>
                    <a:pt x="6828" y="11730"/>
                    <a:pt x="3820" y="15306"/>
                    <a:pt x="2043" y="17666"/>
                  </a:cubicBezTo>
                  <a:cubicBezTo>
                    <a:pt x="266" y="20026"/>
                    <a:pt x="-281" y="21171"/>
                    <a:pt x="129" y="21385"/>
                  </a:cubicBezTo>
                  <a:cubicBezTo>
                    <a:pt x="539" y="21600"/>
                    <a:pt x="1906" y="20885"/>
                    <a:pt x="3273" y="20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6" name="Line"/>
            <p:cNvSpPr/>
            <p:nvPr/>
          </p:nvSpPr>
          <p:spPr>
            <a:xfrm>
              <a:off x="3879279" y="6504714"/>
              <a:ext cx="145045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1600" fill="norm" stroke="1" extrusionOk="0">
                  <a:moveTo>
                    <a:pt x="2738" y="0"/>
                  </a:moveTo>
                  <a:cubicBezTo>
                    <a:pt x="5780" y="514"/>
                    <a:pt x="8823" y="1029"/>
                    <a:pt x="12169" y="2726"/>
                  </a:cubicBezTo>
                  <a:cubicBezTo>
                    <a:pt x="15515" y="4423"/>
                    <a:pt x="19166" y="7303"/>
                    <a:pt x="20383" y="10080"/>
                  </a:cubicBezTo>
                  <a:cubicBezTo>
                    <a:pt x="21600" y="12857"/>
                    <a:pt x="20383" y="15531"/>
                    <a:pt x="17189" y="17434"/>
                  </a:cubicBezTo>
                  <a:cubicBezTo>
                    <a:pt x="13994" y="19337"/>
                    <a:pt x="8823" y="20469"/>
                    <a:pt x="5628" y="21034"/>
                  </a:cubicBezTo>
                  <a:cubicBezTo>
                    <a:pt x="2434" y="21600"/>
                    <a:pt x="1217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7" name="Line"/>
            <p:cNvSpPr/>
            <p:nvPr/>
          </p:nvSpPr>
          <p:spPr>
            <a:xfrm>
              <a:off x="3517329" y="6453914"/>
              <a:ext cx="285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80" y="18000"/>
                    <a:pt x="10560" y="14400"/>
                    <a:pt x="14160" y="10800"/>
                  </a:cubicBezTo>
                  <a:cubicBezTo>
                    <a:pt x="17760" y="7200"/>
                    <a:pt x="1968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8" name="Line"/>
            <p:cNvSpPr/>
            <p:nvPr/>
          </p:nvSpPr>
          <p:spPr>
            <a:xfrm>
              <a:off x="3714179" y="6390414"/>
              <a:ext cx="93436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0" y="0"/>
                  </a:moveTo>
                  <a:cubicBezTo>
                    <a:pt x="4800" y="1714"/>
                    <a:pt x="9600" y="3429"/>
                    <a:pt x="13200" y="4629"/>
                  </a:cubicBezTo>
                  <a:cubicBezTo>
                    <a:pt x="16800" y="5829"/>
                    <a:pt x="19200" y="6514"/>
                    <a:pt x="20400" y="7714"/>
                  </a:cubicBezTo>
                  <a:cubicBezTo>
                    <a:pt x="21600" y="8914"/>
                    <a:pt x="21600" y="10629"/>
                    <a:pt x="19200" y="13029"/>
                  </a:cubicBezTo>
                  <a:cubicBezTo>
                    <a:pt x="16800" y="15429"/>
                    <a:pt x="12000" y="18514"/>
                    <a:pt x="7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9" name="Line"/>
            <p:cNvSpPr/>
            <p:nvPr/>
          </p:nvSpPr>
          <p:spPr>
            <a:xfrm>
              <a:off x="1231329" y="6974614"/>
              <a:ext cx="2032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50" y="4476"/>
                    <a:pt x="11700" y="8951"/>
                    <a:pt x="8100" y="12551"/>
                  </a:cubicBezTo>
                  <a:cubicBezTo>
                    <a:pt x="4500" y="16151"/>
                    <a:pt x="2250" y="1887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0" name="Line"/>
            <p:cNvSpPr/>
            <p:nvPr/>
          </p:nvSpPr>
          <p:spPr>
            <a:xfrm>
              <a:off x="1148260" y="7101614"/>
              <a:ext cx="70370" cy="7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120" fill="norm" stroke="1" extrusionOk="0">
                  <a:moveTo>
                    <a:pt x="5874" y="0"/>
                  </a:moveTo>
                  <a:cubicBezTo>
                    <a:pt x="3333" y="4547"/>
                    <a:pt x="792" y="9095"/>
                    <a:pt x="156" y="12789"/>
                  </a:cubicBezTo>
                  <a:cubicBezTo>
                    <a:pt x="-479" y="16484"/>
                    <a:pt x="792" y="19326"/>
                    <a:pt x="4603" y="20463"/>
                  </a:cubicBezTo>
                  <a:cubicBezTo>
                    <a:pt x="8415" y="21600"/>
                    <a:pt x="14768" y="21032"/>
                    <a:pt x="21121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1" name="Line"/>
            <p:cNvSpPr/>
            <p:nvPr/>
          </p:nvSpPr>
          <p:spPr>
            <a:xfrm>
              <a:off x="1148779" y="7139714"/>
              <a:ext cx="1587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2" name="Line"/>
            <p:cNvSpPr/>
            <p:nvPr/>
          </p:nvSpPr>
          <p:spPr>
            <a:xfrm>
              <a:off x="1151673" y="7087782"/>
              <a:ext cx="213007" cy="120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128" fill="norm" stroke="1" extrusionOk="0">
                  <a:moveTo>
                    <a:pt x="350" y="3551"/>
                  </a:moveTo>
                  <a:cubicBezTo>
                    <a:pt x="136" y="1689"/>
                    <a:pt x="-78" y="-173"/>
                    <a:pt x="29" y="13"/>
                  </a:cubicBezTo>
                  <a:cubicBezTo>
                    <a:pt x="136" y="199"/>
                    <a:pt x="564" y="2434"/>
                    <a:pt x="884" y="5599"/>
                  </a:cubicBezTo>
                  <a:cubicBezTo>
                    <a:pt x="1205" y="8765"/>
                    <a:pt x="1419" y="12861"/>
                    <a:pt x="1740" y="15841"/>
                  </a:cubicBezTo>
                  <a:cubicBezTo>
                    <a:pt x="2061" y="18820"/>
                    <a:pt x="2488" y="20682"/>
                    <a:pt x="3130" y="21055"/>
                  </a:cubicBezTo>
                  <a:cubicBezTo>
                    <a:pt x="3772" y="21427"/>
                    <a:pt x="4627" y="20310"/>
                    <a:pt x="7193" y="19565"/>
                  </a:cubicBezTo>
                  <a:cubicBezTo>
                    <a:pt x="9760" y="18820"/>
                    <a:pt x="14037" y="18448"/>
                    <a:pt x="16710" y="18634"/>
                  </a:cubicBezTo>
                  <a:cubicBezTo>
                    <a:pt x="19383" y="18820"/>
                    <a:pt x="20453" y="19565"/>
                    <a:pt x="21522" y="20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3" name="Line"/>
            <p:cNvSpPr/>
            <p:nvPr/>
          </p:nvSpPr>
          <p:spPr>
            <a:xfrm>
              <a:off x="424879" y="7317514"/>
              <a:ext cx="184151" cy="192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0" fill="norm" stroke="1" extrusionOk="0">
                  <a:moveTo>
                    <a:pt x="0" y="7043"/>
                  </a:moveTo>
                  <a:cubicBezTo>
                    <a:pt x="1241" y="6574"/>
                    <a:pt x="2483" y="6104"/>
                    <a:pt x="4097" y="6691"/>
                  </a:cubicBezTo>
                  <a:cubicBezTo>
                    <a:pt x="5710" y="7278"/>
                    <a:pt x="7697" y="8922"/>
                    <a:pt x="8938" y="11270"/>
                  </a:cubicBezTo>
                  <a:cubicBezTo>
                    <a:pt x="10179" y="13617"/>
                    <a:pt x="10676" y="16670"/>
                    <a:pt x="10552" y="18665"/>
                  </a:cubicBezTo>
                  <a:cubicBezTo>
                    <a:pt x="10428" y="20661"/>
                    <a:pt x="9683" y="21600"/>
                    <a:pt x="9186" y="21248"/>
                  </a:cubicBezTo>
                  <a:cubicBezTo>
                    <a:pt x="8690" y="20896"/>
                    <a:pt x="8441" y="19252"/>
                    <a:pt x="9186" y="16200"/>
                  </a:cubicBezTo>
                  <a:cubicBezTo>
                    <a:pt x="9931" y="13148"/>
                    <a:pt x="11669" y="8687"/>
                    <a:pt x="13903" y="5752"/>
                  </a:cubicBezTo>
                  <a:cubicBezTo>
                    <a:pt x="16138" y="2817"/>
                    <a:pt x="18869" y="14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4" name="Line"/>
            <p:cNvSpPr/>
            <p:nvPr/>
          </p:nvSpPr>
          <p:spPr>
            <a:xfrm>
              <a:off x="628172" y="7337059"/>
              <a:ext cx="177708" cy="143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0618" fill="norm" stroke="1" extrusionOk="0">
                  <a:moveTo>
                    <a:pt x="751" y="8143"/>
                  </a:moveTo>
                  <a:cubicBezTo>
                    <a:pt x="1768" y="7231"/>
                    <a:pt x="2784" y="6318"/>
                    <a:pt x="4055" y="4645"/>
                  </a:cubicBezTo>
                  <a:cubicBezTo>
                    <a:pt x="5326" y="2971"/>
                    <a:pt x="6850" y="538"/>
                    <a:pt x="6723" y="81"/>
                  </a:cubicBezTo>
                  <a:cubicBezTo>
                    <a:pt x="6596" y="-375"/>
                    <a:pt x="4817" y="1146"/>
                    <a:pt x="3293" y="3428"/>
                  </a:cubicBezTo>
                  <a:cubicBezTo>
                    <a:pt x="1768" y="5710"/>
                    <a:pt x="497" y="8752"/>
                    <a:pt x="116" y="11946"/>
                  </a:cubicBezTo>
                  <a:cubicBezTo>
                    <a:pt x="-265" y="15140"/>
                    <a:pt x="243" y="18487"/>
                    <a:pt x="2403" y="19856"/>
                  </a:cubicBezTo>
                  <a:cubicBezTo>
                    <a:pt x="4563" y="21225"/>
                    <a:pt x="8375" y="20617"/>
                    <a:pt x="11806" y="19095"/>
                  </a:cubicBezTo>
                  <a:cubicBezTo>
                    <a:pt x="15236" y="17574"/>
                    <a:pt x="18286" y="15140"/>
                    <a:pt x="21335" y="127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5" name="Line"/>
            <p:cNvSpPr/>
            <p:nvPr/>
          </p:nvSpPr>
          <p:spPr>
            <a:xfrm>
              <a:off x="775867" y="7325000"/>
              <a:ext cx="57825" cy="182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8" h="21106" fill="norm" stroke="1" extrusionOk="0">
                  <a:moveTo>
                    <a:pt x="17265" y="4287"/>
                  </a:moveTo>
                  <a:cubicBezTo>
                    <a:pt x="15030" y="3059"/>
                    <a:pt x="12796" y="1832"/>
                    <a:pt x="9817" y="973"/>
                  </a:cubicBezTo>
                  <a:cubicBezTo>
                    <a:pt x="6837" y="114"/>
                    <a:pt x="3113" y="-377"/>
                    <a:pt x="1251" y="359"/>
                  </a:cubicBezTo>
                  <a:cubicBezTo>
                    <a:pt x="-611" y="1096"/>
                    <a:pt x="-611" y="3059"/>
                    <a:pt x="2741" y="5637"/>
                  </a:cubicBezTo>
                  <a:cubicBezTo>
                    <a:pt x="6092" y="8214"/>
                    <a:pt x="12796" y="11405"/>
                    <a:pt x="16520" y="13737"/>
                  </a:cubicBezTo>
                  <a:cubicBezTo>
                    <a:pt x="20244" y="16068"/>
                    <a:pt x="20989" y="17541"/>
                    <a:pt x="19872" y="18646"/>
                  </a:cubicBezTo>
                  <a:cubicBezTo>
                    <a:pt x="18755" y="19750"/>
                    <a:pt x="15775" y="20487"/>
                    <a:pt x="12423" y="20855"/>
                  </a:cubicBezTo>
                  <a:cubicBezTo>
                    <a:pt x="9072" y="21223"/>
                    <a:pt x="5348" y="21223"/>
                    <a:pt x="3113" y="20609"/>
                  </a:cubicBezTo>
                  <a:cubicBezTo>
                    <a:pt x="879" y="19996"/>
                    <a:pt x="134" y="18768"/>
                    <a:pt x="1251" y="17541"/>
                  </a:cubicBezTo>
                  <a:cubicBezTo>
                    <a:pt x="2368" y="16314"/>
                    <a:pt x="5348" y="15087"/>
                    <a:pt x="8327" y="138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6" name="Line"/>
            <p:cNvSpPr/>
            <p:nvPr/>
          </p:nvSpPr>
          <p:spPr>
            <a:xfrm>
              <a:off x="859579" y="7345829"/>
              <a:ext cx="117317" cy="315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478" fill="norm" stroke="1" extrusionOk="0">
                  <a:moveTo>
                    <a:pt x="5165" y="3258"/>
                  </a:moveTo>
                  <a:cubicBezTo>
                    <a:pt x="4786" y="7290"/>
                    <a:pt x="4407" y="11322"/>
                    <a:pt x="4028" y="14058"/>
                  </a:cubicBezTo>
                  <a:cubicBezTo>
                    <a:pt x="3649" y="16794"/>
                    <a:pt x="3271" y="18234"/>
                    <a:pt x="2702" y="19386"/>
                  </a:cubicBezTo>
                  <a:cubicBezTo>
                    <a:pt x="2134" y="20538"/>
                    <a:pt x="1376" y="21402"/>
                    <a:pt x="807" y="21474"/>
                  </a:cubicBezTo>
                  <a:cubicBezTo>
                    <a:pt x="239" y="21546"/>
                    <a:pt x="-140" y="20826"/>
                    <a:pt x="49" y="18306"/>
                  </a:cubicBezTo>
                  <a:cubicBezTo>
                    <a:pt x="239" y="15786"/>
                    <a:pt x="997" y="11466"/>
                    <a:pt x="2513" y="8226"/>
                  </a:cubicBezTo>
                  <a:cubicBezTo>
                    <a:pt x="4028" y="4986"/>
                    <a:pt x="6302" y="2826"/>
                    <a:pt x="8386" y="1602"/>
                  </a:cubicBezTo>
                  <a:cubicBezTo>
                    <a:pt x="10471" y="378"/>
                    <a:pt x="12365" y="90"/>
                    <a:pt x="14260" y="18"/>
                  </a:cubicBezTo>
                  <a:cubicBezTo>
                    <a:pt x="16155" y="-54"/>
                    <a:pt x="18049" y="90"/>
                    <a:pt x="19376" y="522"/>
                  </a:cubicBezTo>
                  <a:cubicBezTo>
                    <a:pt x="20702" y="954"/>
                    <a:pt x="21460" y="1674"/>
                    <a:pt x="20702" y="2682"/>
                  </a:cubicBezTo>
                  <a:cubicBezTo>
                    <a:pt x="19944" y="3690"/>
                    <a:pt x="17671" y="4986"/>
                    <a:pt x="15586" y="5850"/>
                  </a:cubicBezTo>
                  <a:cubicBezTo>
                    <a:pt x="13502" y="6714"/>
                    <a:pt x="11607" y="7146"/>
                    <a:pt x="9334" y="7434"/>
                  </a:cubicBezTo>
                  <a:cubicBezTo>
                    <a:pt x="7060" y="7722"/>
                    <a:pt x="4407" y="7866"/>
                    <a:pt x="4407" y="7506"/>
                  </a:cubicBezTo>
                  <a:cubicBezTo>
                    <a:pt x="4407" y="7146"/>
                    <a:pt x="7060" y="6282"/>
                    <a:pt x="9713" y="5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7" name="Line"/>
            <p:cNvSpPr/>
            <p:nvPr/>
          </p:nvSpPr>
          <p:spPr>
            <a:xfrm>
              <a:off x="971414" y="7379209"/>
              <a:ext cx="74346" cy="100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5" h="20927" fill="norm" stroke="1" extrusionOk="0">
                  <a:moveTo>
                    <a:pt x="16936" y="376"/>
                  </a:moveTo>
                  <a:cubicBezTo>
                    <a:pt x="14094" y="-65"/>
                    <a:pt x="11252" y="-506"/>
                    <a:pt x="8126" y="1478"/>
                  </a:cubicBezTo>
                  <a:cubicBezTo>
                    <a:pt x="4999" y="3461"/>
                    <a:pt x="1589" y="7870"/>
                    <a:pt x="452" y="11396"/>
                  </a:cubicBezTo>
                  <a:cubicBezTo>
                    <a:pt x="-685" y="14923"/>
                    <a:pt x="452" y="17567"/>
                    <a:pt x="2441" y="19110"/>
                  </a:cubicBezTo>
                  <a:cubicBezTo>
                    <a:pt x="4431" y="20653"/>
                    <a:pt x="7273" y="21094"/>
                    <a:pt x="10115" y="20874"/>
                  </a:cubicBezTo>
                  <a:cubicBezTo>
                    <a:pt x="12957" y="20653"/>
                    <a:pt x="15799" y="19772"/>
                    <a:pt x="17789" y="17567"/>
                  </a:cubicBezTo>
                  <a:cubicBezTo>
                    <a:pt x="19778" y="15363"/>
                    <a:pt x="20915" y="11837"/>
                    <a:pt x="18926" y="9412"/>
                  </a:cubicBezTo>
                  <a:cubicBezTo>
                    <a:pt x="16936" y="6988"/>
                    <a:pt x="11820" y="5665"/>
                    <a:pt x="6704" y="4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8" name="Line"/>
            <p:cNvSpPr/>
            <p:nvPr/>
          </p:nvSpPr>
          <p:spPr>
            <a:xfrm>
              <a:off x="1078929" y="7374664"/>
              <a:ext cx="91018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09" y="3600"/>
                    <a:pt x="4019" y="7200"/>
                    <a:pt x="4521" y="10260"/>
                  </a:cubicBezTo>
                  <a:cubicBezTo>
                    <a:pt x="5023" y="13320"/>
                    <a:pt x="4019" y="15840"/>
                    <a:pt x="3265" y="16200"/>
                  </a:cubicBezTo>
                  <a:cubicBezTo>
                    <a:pt x="2512" y="16560"/>
                    <a:pt x="2009" y="14760"/>
                    <a:pt x="2009" y="12780"/>
                  </a:cubicBezTo>
                  <a:cubicBezTo>
                    <a:pt x="2009" y="10800"/>
                    <a:pt x="2512" y="8640"/>
                    <a:pt x="3516" y="6840"/>
                  </a:cubicBezTo>
                  <a:cubicBezTo>
                    <a:pt x="4521" y="5040"/>
                    <a:pt x="6028" y="3600"/>
                    <a:pt x="8791" y="2520"/>
                  </a:cubicBezTo>
                  <a:cubicBezTo>
                    <a:pt x="11553" y="1440"/>
                    <a:pt x="15572" y="720"/>
                    <a:pt x="18084" y="3060"/>
                  </a:cubicBezTo>
                  <a:cubicBezTo>
                    <a:pt x="20595" y="5400"/>
                    <a:pt x="21600" y="10800"/>
                    <a:pt x="21600" y="14400"/>
                  </a:cubicBezTo>
                  <a:cubicBezTo>
                    <a:pt x="21600" y="18000"/>
                    <a:pt x="20595" y="19800"/>
                    <a:pt x="195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9" name="Line"/>
            <p:cNvSpPr/>
            <p:nvPr/>
          </p:nvSpPr>
          <p:spPr>
            <a:xfrm>
              <a:off x="1212279" y="7340503"/>
              <a:ext cx="69851" cy="147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8" fill="norm" stroke="1" extrusionOk="0">
                  <a:moveTo>
                    <a:pt x="21600" y="7648"/>
                  </a:moveTo>
                  <a:cubicBezTo>
                    <a:pt x="21600" y="6127"/>
                    <a:pt x="21600" y="4606"/>
                    <a:pt x="20618" y="3237"/>
                  </a:cubicBezTo>
                  <a:cubicBezTo>
                    <a:pt x="19636" y="1868"/>
                    <a:pt x="17673" y="651"/>
                    <a:pt x="15055" y="194"/>
                  </a:cubicBezTo>
                  <a:cubicBezTo>
                    <a:pt x="12436" y="-262"/>
                    <a:pt x="9164" y="42"/>
                    <a:pt x="6218" y="1563"/>
                  </a:cubicBezTo>
                  <a:cubicBezTo>
                    <a:pt x="3273" y="3084"/>
                    <a:pt x="655" y="5823"/>
                    <a:pt x="1309" y="8561"/>
                  </a:cubicBezTo>
                  <a:cubicBezTo>
                    <a:pt x="1964" y="11299"/>
                    <a:pt x="5891" y="14037"/>
                    <a:pt x="8182" y="16166"/>
                  </a:cubicBezTo>
                  <a:cubicBezTo>
                    <a:pt x="10473" y="18296"/>
                    <a:pt x="11127" y="19817"/>
                    <a:pt x="9818" y="20577"/>
                  </a:cubicBezTo>
                  <a:cubicBezTo>
                    <a:pt x="8509" y="21338"/>
                    <a:pt x="5236" y="21338"/>
                    <a:pt x="3273" y="20577"/>
                  </a:cubicBezTo>
                  <a:cubicBezTo>
                    <a:pt x="1309" y="19817"/>
                    <a:pt x="655" y="18296"/>
                    <a:pt x="0" y="167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0" name="Line"/>
            <p:cNvSpPr/>
            <p:nvPr/>
          </p:nvSpPr>
          <p:spPr>
            <a:xfrm>
              <a:off x="1286673" y="7338118"/>
              <a:ext cx="122457" cy="150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380" fill="norm" stroke="1" extrusionOk="0">
                  <a:moveTo>
                    <a:pt x="307" y="7880"/>
                  </a:moveTo>
                  <a:cubicBezTo>
                    <a:pt x="3907" y="7880"/>
                    <a:pt x="7507" y="7880"/>
                    <a:pt x="9847" y="7280"/>
                  </a:cubicBezTo>
                  <a:cubicBezTo>
                    <a:pt x="12187" y="6680"/>
                    <a:pt x="13267" y="5480"/>
                    <a:pt x="13807" y="4130"/>
                  </a:cubicBezTo>
                  <a:cubicBezTo>
                    <a:pt x="14347" y="2780"/>
                    <a:pt x="14347" y="1280"/>
                    <a:pt x="13447" y="530"/>
                  </a:cubicBezTo>
                  <a:cubicBezTo>
                    <a:pt x="12547" y="-220"/>
                    <a:pt x="10747" y="-220"/>
                    <a:pt x="8587" y="830"/>
                  </a:cubicBezTo>
                  <a:cubicBezTo>
                    <a:pt x="6427" y="1880"/>
                    <a:pt x="3907" y="3980"/>
                    <a:pt x="2107" y="7130"/>
                  </a:cubicBezTo>
                  <a:cubicBezTo>
                    <a:pt x="307" y="10280"/>
                    <a:pt x="-773" y="14480"/>
                    <a:pt x="667" y="17030"/>
                  </a:cubicBezTo>
                  <a:cubicBezTo>
                    <a:pt x="2107" y="19580"/>
                    <a:pt x="6067" y="20480"/>
                    <a:pt x="9847" y="20930"/>
                  </a:cubicBezTo>
                  <a:cubicBezTo>
                    <a:pt x="13627" y="21380"/>
                    <a:pt x="17227" y="21380"/>
                    <a:pt x="20827" y="21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1" name="Line"/>
            <p:cNvSpPr/>
            <p:nvPr/>
          </p:nvSpPr>
          <p:spPr>
            <a:xfrm>
              <a:off x="3491929" y="7006364"/>
              <a:ext cx="304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50" y="14400"/>
                    <a:pt x="8700" y="7200"/>
                    <a:pt x="12300" y="3600"/>
                  </a:cubicBezTo>
                  <a:cubicBezTo>
                    <a:pt x="15900" y="0"/>
                    <a:pt x="1875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2" name="Line"/>
            <p:cNvSpPr/>
            <p:nvPr/>
          </p:nvSpPr>
          <p:spPr>
            <a:xfrm>
              <a:off x="3580829" y="7057164"/>
              <a:ext cx="203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75" y="0"/>
                    <a:pt x="12150" y="0"/>
                    <a:pt x="15750" y="3600"/>
                  </a:cubicBezTo>
                  <a:cubicBezTo>
                    <a:pt x="19350" y="7200"/>
                    <a:pt x="20475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3" name="Line"/>
            <p:cNvSpPr/>
            <p:nvPr/>
          </p:nvSpPr>
          <p:spPr>
            <a:xfrm>
              <a:off x="3667197" y="7082564"/>
              <a:ext cx="377183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fill="norm" stroke="1" extrusionOk="0">
                  <a:moveTo>
                    <a:pt x="144" y="0"/>
                  </a:moveTo>
                  <a:cubicBezTo>
                    <a:pt x="144" y="3840"/>
                    <a:pt x="144" y="7680"/>
                    <a:pt x="144" y="10680"/>
                  </a:cubicBezTo>
                  <a:cubicBezTo>
                    <a:pt x="144" y="13680"/>
                    <a:pt x="144" y="15840"/>
                    <a:pt x="84" y="17520"/>
                  </a:cubicBezTo>
                  <a:cubicBezTo>
                    <a:pt x="24" y="19200"/>
                    <a:pt x="-97" y="20400"/>
                    <a:pt x="144" y="20880"/>
                  </a:cubicBezTo>
                  <a:cubicBezTo>
                    <a:pt x="386" y="21360"/>
                    <a:pt x="989" y="21120"/>
                    <a:pt x="3040" y="20880"/>
                  </a:cubicBezTo>
                  <a:cubicBezTo>
                    <a:pt x="5092" y="20640"/>
                    <a:pt x="8591" y="20400"/>
                    <a:pt x="11910" y="20520"/>
                  </a:cubicBezTo>
                  <a:cubicBezTo>
                    <a:pt x="15228" y="20640"/>
                    <a:pt x="18366" y="21120"/>
                    <a:pt x="2150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4" name="Line"/>
            <p:cNvSpPr/>
            <p:nvPr/>
          </p:nvSpPr>
          <p:spPr>
            <a:xfrm>
              <a:off x="3949129" y="7190514"/>
              <a:ext cx="73115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fill="norm" stroke="1" extrusionOk="0">
                  <a:moveTo>
                    <a:pt x="0" y="0"/>
                  </a:moveTo>
                  <a:cubicBezTo>
                    <a:pt x="5554" y="2016"/>
                    <a:pt x="11109" y="4032"/>
                    <a:pt x="15120" y="6768"/>
                  </a:cubicBezTo>
                  <a:cubicBezTo>
                    <a:pt x="19131" y="9504"/>
                    <a:pt x="21600" y="12960"/>
                    <a:pt x="21291" y="15552"/>
                  </a:cubicBezTo>
                  <a:cubicBezTo>
                    <a:pt x="20983" y="18144"/>
                    <a:pt x="17897" y="19872"/>
                    <a:pt x="148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5" name="Line"/>
            <p:cNvSpPr/>
            <p:nvPr/>
          </p:nvSpPr>
          <p:spPr>
            <a:xfrm>
              <a:off x="4247579" y="7194347"/>
              <a:ext cx="90062" cy="424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7" h="21463" fill="norm" stroke="1" extrusionOk="0">
                  <a:moveTo>
                    <a:pt x="1473" y="7184"/>
                  </a:moveTo>
                  <a:cubicBezTo>
                    <a:pt x="2945" y="8467"/>
                    <a:pt x="4418" y="9751"/>
                    <a:pt x="4418" y="11622"/>
                  </a:cubicBezTo>
                  <a:cubicBezTo>
                    <a:pt x="4418" y="13493"/>
                    <a:pt x="2945" y="15953"/>
                    <a:pt x="2209" y="17450"/>
                  </a:cubicBezTo>
                  <a:cubicBezTo>
                    <a:pt x="1473" y="18947"/>
                    <a:pt x="1473" y="19481"/>
                    <a:pt x="1227" y="20123"/>
                  </a:cubicBezTo>
                  <a:cubicBezTo>
                    <a:pt x="982" y="20764"/>
                    <a:pt x="491" y="21513"/>
                    <a:pt x="245" y="21460"/>
                  </a:cubicBezTo>
                  <a:cubicBezTo>
                    <a:pt x="0" y="21406"/>
                    <a:pt x="0" y="20551"/>
                    <a:pt x="0" y="17931"/>
                  </a:cubicBezTo>
                  <a:cubicBezTo>
                    <a:pt x="0" y="15311"/>
                    <a:pt x="0" y="10927"/>
                    <a:pt x="491" y="7933"/>
                  </a:cubicBezTo>
                  <a:cubicBezTo>
                    <a:pt x="982" y="4939"/>
                    <a:pt x="1964" y="3335"/>
                    <a:pt x="3436" y="2265"/>
                  </a:cubicBezTo>
                  <a:cubicBezTo>
                    <a:pt x="4909" y="1196"/>
                    <a:pt x="6873" y="662"/>
                    <a:pt x="9082" y="341"/>
                  </a:cubicBezTo>
                  <a:cubicBezTo>
                    <a:pt x="11291" y="20"/>
                    <a:pt x="13745" y="-87"/>
                    <a:pt x="15709" y="73"/>
                  </a:cubicBezTo>
                  <a:cubicBezTo>
                    <a:pt x="17673" y="234"/>
                    <a:pt x="19145" y="662"/>
                    <a:pt x="20127" y="1570"/>
                  </a:cubicBezTo>
                  <a:cubicBezTo>
                    <a:pt x="21109" y="2479"/>
                    <a:pt x="21600" y="3869"/>
                    <a:pt x="18655" y="4778"/>
                  </a:cubicBezTo>
                  <a:cubicBezTo>
                    <a:pt x="15709" y="5687"/>
                    <a:pt x="9327" y="6115"/>
                    <a:pt x="2945" y="6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6" name="Line"/>
            <p:cNvSpPr/>
            <p:nvPr/>
          </p:nvSpPr>
          <p:spPr>
            <a:xfrm>
              <a:off x="4406329" y="7169347"/>
              <a:ext cx="133351" cy="178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5" fill="norm" stroke="1" extrusionOk="0">
                  <a:moveTo>
                    <a:pt x="0" y="5526"/>
                  </a:moveTo>
                  <a:cubicBezTo>
                    <a:pt x="2743" y="8037"/>
                    <a:pt x="5486" y="10549"/>
                    <a:pt x="6857" y="12935"/>
                  </a:cubicBezTo>
                  <a:cubicBezTo>
                    <a:pt x="8229" y="15321"/>
                    <a:pt x="8229" y="17582"/>
                    <a:pt x="7543" y="19089"/>
                  </a:cubicBezTo>
                  <a:cubicBezTo>
                    <a:pt x="6857" y="20596"/>
                    <a:pt x="5486" y="21349"/>
                    <a:pt x="4629" y="21098"/>
                  </a:cubicBezTo>
                  <a:cubicBezTo>
                    <a:pt x="3771" y="20847"/>
                    <a:pt x="3429" y="19591"/>
                    <a:pt x="4114" y="16702"/>
                  </a:cubicBezTo>
                  <a:cubicBezTo>
                    <a:pt x="4800" y="13814"/>
                    <a:pt x="6514" y="9293"/>
                    <a:pt x="8571" y="6154"/>
                  </a:cubicBezTo>
                  <a:cubicBezTo>
                    <a:pt x="10629" y="3014"/>
                    <a:pt x="13029" y="1256"/>
                    <a:pt x="15257" y="502"/>
                  </a:cubicBezTo>
                  <a:cubicBezTo>
                    <a:pt x="17486" y="-251"/>
                    <a:pt x="19543" y="0"/>
                    <a:pt x="21600" y="2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7" name="Line"/>
            <p:cNvSpPr/>
            <p:nvPr/>
          </p:nvSpPr>
          <p:spPr>
            <a:xfrm>
              <a:off x="4531403" y="7180751"/>
              <a:ext cx="122577" cy="144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040" fill="norm" stroke="1" extrusionOk="0">
                  <a:moveTo>
                    <a:pt x="3628" y="8829"/>
                  </a:moveTo>
                  <a:cubicBezTo>
                    <a:pt x="5093" y="7595"/>
                    <a:pt x="6557" y="6361"/>
                    <a:pt x="7655" y="4663"/>
                  </a:cubicBezTo>
                  <a:cubicBezTo>
                    <a:pt x="8754" y="2966"/>
                    <a:pt x="9486" y="806"/>
                    <a:pt x="8937" y="189"/>
                  </a:cubicBezTo>
                  <a:cubicBezTo>
                    <a:pt x="8387" y="-428"/>
                    <a:pt x="6557" y="498"/>
                    <a:pt x="4726" y="2503"/>
                  </a:cubicBezTo>
                  <a:cubicBezTo>
                    <a:pt x="2896" y="4509"/>
                    <a:pt x="1065" y="7595"/>
                    <a:pt x="333" y="10681"/>
                  </a:cubicBezTo>
                  <a:cubicBezTo>
                    <a:pt x="-399" y="13766"/>
                    <a:pt x="-33" y="16852"/>
                    <a:pt x="2530" y="18703"/>
                  </a:cubicBezTo>
                  <a:cubicBezTo>
                    <a:pt x="5093" y="20555"/>
                    <a:pt x="9852" y="21172"/>
                    <a:pt x="13330" y="21018"/>
                  </a:cubicBezTo>
                  <a:cubicBezTo>
                    <a:pt x="16808" y="20863"/>
                    <a:pt x="19004" y="19938"/>
                    <a:pt x="21201" y="190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8" name="Line"/>
            <p:cNvSpPr/>
            <p:nvPr/>
          </p:nvSpPr>
          <p:spPr>
            <a:xfrm>
              <a:off x="4629902" y="7011582"/>
              <a:ext cx="119328" cy="326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192" fill="norm" stroke="1" extrusionOk="0">
                  <a:moveTo>
                    <a:pt x="21363" y="13281"/>
                  </a:moveTo>
                  <a:cubicBezTo>
                    <a:pt x="19847" y="12868"/>
                    <a:pt x="18331" y="12456"/>
                    <a:pt x="15679" y="12387"/>
                  </a:cubicBezTo>
                  <a:cubicBezTo>
                    <a:pt x="13026" y="12318"/>
                    <a:pt x="9237" y="12593"/>
                    <a:pt x="6395" y="13694"/>
                  </a:cubicBezTo>
                  <a:cubicBezTo>
                    <a:pt x="3552" y="14795"/>
                    <a:pt x="1658" y="16721"/>
                    <a:pt x="710" y="18028"/>
                  </a:cubicBezTo>
                  <a:cubicBezTo>
                    <a:pt x="-237" y="19335"/>
                    <a:pt x="-237" y="20023"/>
                    <a:pt x="710" y="20573"/>
                  </a:cubicBezTo>
                  <a:cubicBezTo>
                    <a:pt x="1658" y="21123"/>
                    <a:pt x="3552" y="21536"/>
                    <a:pt x="6395" y="20779"/>
                  </a:cubicBezTo>
                  <a:cubicBezTo>
                    <a:pt x="9237" y="20023"/>
                    <a:pt x="13026" y="18097"/>
                    <a:pt x="15679" y="15001"/>
                  </a:cubicBezTo>
                  <a:cubicBezTo>
                    <a:pt x="18331" y="11905"/>
                    <a:pt x="19847" y="7640"/>
                    <a:pt x="20605" y="5164"/>
                  </a:cubicBezTo>
                  <a:cubicBezTo>
                    <a:pt x="21363" y="2688"/>
                    <a:pt x="21363" y="2000"/>
                    <a:pt x="20984" y="1312"/>
                  </a:cubicBezTo>
                  <a:cubicBezTo>
                    <a:pt x="20605" y="624"/>
                    <a:pt x="19847" y="-64"/>
                    <a:pt x="18900" y="5"/>
                  </a:cubicBezTo>
                  <a:cubicBezTo>
                    <a:pt x="17952" y="74"/>
                    <a:pt x="16816" y="899"/>
                    <a:pt x="15868" y="3375"/>
                  </a:cubicBezTo>
                  <a:cubicBezTo>
                    <a:pt x="14921" y="5852"/>
                    <a:pt x="14163" y="9979"/>
                    <a:pt x="13784" y="12800"/>
                  </a:cubicBezTo>
                  <a:cubicBezTo>
                    <a:pt x="13405" y="15620"/>
                    <a:pt x="13405" y="17133"/>
                    <a:pt x="14163" y="18165"/>
                  </a:cubicBezTo>
                  <a:cubicBezTo>
                    <a:pt x="14921" y="19197"/>
                    <a:pt x="16437" y="19747"/>
                    <a:pt x="17952" y="20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9" name="Line"/>
            <p:cNvSpPr/>
            <p:nvPr/>
          </p:nvSpPr>
          <p:spPr>
            <a:xfrm>
              <a:off x="4768809" y="7143620"/>
              <a:ext cx="31221" cy="157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0819" fill="norm" stroke="1" extrusionOk="0">
                  <a:moveTo>
                    <a:pt x="8280" y="13789"/>
                  </a:moveTo>
                  <a:cubicBezTo>
                    <a:pt x="5400" y="16875"/>
                    <a:pt x="2520" y="19960"/>
                    <a:pt x="1080" y="20662"/>
                  </a:cubicBezTo>
                  <a:cubicBezTo>
                    <a:pt x="-360" y="21363"/>
                    <a:pt x="-360" y="19680"/>
                    <a:pt x="1080" y="16454"/>
                  </a:cubicBezTo>
                  <a:cubicBezTo>
                    <a:pt x="2520" y="13228"/>
                    <a:pt x="5400" y="8459"/>
                    <a:pt x="6840" y="5373"/>
                  </a:cubicBezTo>
                  <a:cubicBezTo>
                    <a:pt x="8280" y="2288"/>
                    <a:pt x="8280" y="885"/>
                    <a:pt x="10440" y="324"/>
                  </a:cubicBezTo>
                  <a:cubicBezTo>
                    <a:pt x="12600" y="-237"/>
                    <a:pt x="16920" y="44"/>
                    <a:pt x="21240" y="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0" name="Line"/>
            <p:cNvSpPr/>
            <p:nvPr/>
          </p:nvSpPr>
          <p:spPr>
            <a:xfrm>
              <a:off x="4812734" y="7176084"/>
              <a:ext cx="158746" cy="129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0697" fill="norm" stroke="1" extrusionOk="0">
                  <a:moveTo>
                    <a:pt x="11936" y="5338"/>
                  </a:moveTo>
                  <a:cubicBezTo>
                    <a:pt x="11368" y="3313"/>
                    <a:pt x="10799" y="1288"/>
                    <a:pt x="9804" y="445"/>
                  </a:cubicBezTo>
                  <a:cubicBezTo>
                    <a:pt x="8810" y="-399"/>
                    <a:pt x="7389" y="-62"/>
                    <a:pt x="5826" y="1626"/>
                  </a:cubicBezTo>
                  <a:cubicBezTo>
                    <a:pt x="4262" y="3313"/>
                    <a:pt x="2557" y="6351"/>
                    <a:pt x="1420" y="8713"/>
                  </a:cubicBezTo>
                  <a:cubicBezTo>
                    <a:pt x="283" y="11076"/>
                    <a:pt x="-285" y="12763"/>
                    <a:pt x="141" y="14957"/>
                  </a:cubicBezTo>
                  <a:cubicBezTo>
                    <a:pt x="568" y="17151"/>
                    <a:pt x="1989" y="19851"/>
                    <a:pt x="4831" y="20526"/>
                  </a:cubicBezTo>
                  <a:cubicBezTo>
                    <a:pt x="7673" y="21201"/>
                    <a:pt x="11936" y="19851"/>
                    <a:pt x="14920" y="16982"/>
                  </a:cubicBezTo>
                  <a:cubicBezTo>
                    <a:pt x="17904" y="14113"/>
                    <a:pt x="19610" y="9726"/>
                    <a:pt x="21315" y="5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1" name="Line"/>
            <p:cNvSpPr/>
            <p:nvPr/>
          </p:nvSpPr>
          <p:spPr>
            <a:xfrm>
              <a:off x="4962759" y="6980964"/>
              <a:ext cx="313521" cy="315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96" fill="norm" stroke="1" extrusionOk="0">
                  <a:moveTo>
                    <a:pt x="4511" y="1728"/>
                  </a:moveTo>
                  <a:cubicBezTo>
                    <a:pt x="4656" y="864"/>
                    <a:pt x="4801" y="0"/>
                    <a:pt x="4656" y="0"/>
                  </a:cubicBezTo>
                  <a:cubicBezTo>
                    <a:pt x="4511" y="0"/>
                    <a:pt x="4076" y="864"/>
                    <a:pt x="3424" y="2808"/>
                  </a:cubicBezTo>
                  <a:cubicBezTo>
                    <a:pt x="2771" y="4752"/>
                    <a:pt x="1902" y="7776"/>
                    <a:pt x="1322" y="10440"/>
                  </a:cubicBezTo>
                  <a:cubicBezTo>
                    <a:pt x="742" y="13104"/>
                    <a:pt x="452" y="15408"/>
                    <a:pt x="234" y="17208"/>
                  </a:cubicBezTo>
                  <a:cubicBezTo>
                    <a:pt x="17" y="19008"/>
                    <a:pt x="-128" y="20304"/>
                    <a:pt x="162" y="20952"/>
                  </a:cubicBezTo>
                  <a:cubicBezTo>
                    <a:pt x="452" y="21600"/>
                    <a:pt x="1177" y="21600"/>
                    <a:pt x="1757" y="21312"/>
                  </a:cubicBezTo>
                  <a:cubicBezTo>
                    <a:pt x="2336" y="21024"/>
                    <a:pt x="2771" y="20448"/>
                    <a:pt x="2989" y="19800"/>
                  </a:cubicBezTo>
                  <a:cubicBezTo>
                    <a:pt x="3206" y="19152"/>
                    <a:pt x="3206" y="18432"/>
                    <a:pt x="2916" y="17784"/>
                  </a:cubicBezTo>
                  <a:cubicBezTo>
                    <a:pt x="2626" y="17136"/>
                    <a:pt x="2046" y="16560"/>
                    <a:pt x="1394" y="15768"/>
                  </a:cubicBezTo>
                  <a:cubicBezTo>
                    <a:pt x="742" y="14976"/>
                    <a:pt x="17" y="13968"/>
                    <a:pt x="162" y="13464"/>
                  </a:cubicBezTo>
                  <a:cubicBezTo>
                    <a:pt x="307" y="12960"/>
                    <a:pt x="1322" y="12960"/>
                    <a:pt x="3134" y="13032"/>
                  </a:cubicBezTo>
                  <a:cubicBezTo>
                    <a:pt x="4946" y="13104"/>
                    <a:pt x="7555" y="13248"/>
                    <a:pt x="9222" y="13176"/>
                  </a:cubicBezTo>
                  <a:cubicBezTo>
                    <a:pt x="10889" y="13104"/>
                    <a:pt x="11614" y="12816"/>
                    <a:pt x="11614" y="12600"/>
                  </a:cubicBezTo>
                  <a:cubicBezTo>
                    <a:pt x="11614" y="12384"/>
                    <a:pt x="10889" y="12240"/>
                    <a:pt x="9875" y="12384"/>
                  </a:cubicBezTo>
                  <a:cubicBezTo>
                    <a:pt x="8860" y="12528"/>
                    <a:pt x="7555" y="12960"/>
                    <a:pt x="6758" y="13536"/>
                  </a:cubicBezTo>
                  <a:cubicBezTo>
                    <a:pt x="5961" y="14112"/>
                    <a:pt x="5671" y="14832"/>
                    <a:pt x="5526" y="15552"/>
                  </a:cubicBezTo>
                  <a:cubicBezTo>
                    <a:pt x="5381" y="16272"/>
                    <a:pt x="5381" y="16992"/>
                    <a:pt x="5743" y="17424"/>
                  </a:cubicBezTo>
                  <a:cubicBezTo>
                    <a:pt x="6106" y="17856"/>
                    <a:pt x="6830" y="18000"/>
                    <a:pt x="7483" y="17784"/>
                  </a:cubicBezTo>
                  <a:cubicBezTo>
                    <a:pt x="8135" y="17568"/>
                    <a:pt x="8715" y="16992"/>
                    <a:pt x="9367" y="16056"/>
                  </a:cubicBezTo>
                  <a:cubicBezTo>
                    <a:pt x="10020" y="15120"/>
                    <a:pt x="10744" y="13824"/>
                    <a:pt x="11179" y="12744"/>
                  </a:cubicBezTo>
                  <a:cubicBezTo>
                    <a:pt x="11614" y="11664"/>
                    <a:pt x="11759" y="10800"/>
                    <a:pt x="12194" y="10512"/>
                  </a:cubicBezTo>
                  <a:cubicBezTo>
                    <a:pt x="12629" y="10224"/>
                    <a:pt x="13354" y="10512"/>
                    <a:pt x="14079" y="11520"/>
                  </a:cubicBezTo>
                  <a:cubicBezTo>
                    <a:pt x="14804" y="12528"/>
                    <a:pt x="15528" y="14256"/>
                    <a:pt x="15891" y="15480"/>
                  </a:cubicBezTo>
                  <a:cubicBezTo>
                    <a:pt x="16253" y="16704"/>
                    <a:pt x="16253" y="17424"/>
                    <a:pt x="15963" y="17568"/>
                  </a:cubicBezTo>
                  <a:cubicBezTo>
                    <a:pt x="15673" y="17712"/>
                    <a:pt x="15093" y="17280"/>
                    <a:pt x="14804" y="16632"/>
                  </a:cubicBezTo>
                  <a:cubicBezTo>
                    <a:pt x="14514" y="15984"/>
                    <a:pt x="14514" y="15120"/>
                    <a:pt x="14731" y="14040"/>
                  </a:cubicBezTo>
                  <a:cubicBezTo>
                    <a:pt x="14949" y="12960"/>
                    <a:pt x="15383" y="11664"/>
                    <a:pt x="16543" y="10944"/>
                  </a:cubicBezTo>
                  <a:cubicBezTo>
                    <a:pt x="17703" y="10224"/>
                    <a:pt x="19587" y="10080"/>
                    <a:pt x="21472" y="99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2" name="Line"/>
            <p:cNvSpPr/>
            <p:nvPr/>
          </p:nvSpPr>
          <p:spPr>
            <a:xfrm>
              <a:off x="5219129" y="7093012"/>
              <a:ext cx="101601" cy="186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3" fill="norm" stroke="1" extrusionOk="0">
                  <a:moveTo>
                    <a:pt x="21600" y="3171"/>
                  </a:moveTo>
                  <a:cubicBezTo>
                    <a:pt x="20250" y="2200"/>
                    <a:pt x="18900" y="1229"/>
                    <a:pt x="17100" y="622"/>
                  </a:cubicBezTo>
                  <a:cubicBezTo>
                    <a:pt x="15300" y="16"/>
                    <a:pt x="13050" y="-227"/>
                    <a:pt x="10575" y="258"/>
                  </a:cubicBezTo>
                  <a:cubicBezTo>
                    <a:pt x="8100" y="744"/>
                    <a:pt x="5400" y="1957"/>
                    <a:pt x="5400" y="3656"/>
                  </a:cubicBezTo>
                  <a:cubicBezTo>
                    <a:pt x="5400" y="5355"/>
                    <a:pt x="8100" y="7539"/>
                    <a:pt x="10125" y="9238"/>
                  </a:cubicBezTo>
                  <a:cubicBezTo>
                    <a:pt x="12150" y="10937"/>
                    <a:pt x="13500" y="12151"/>
                    <a:pt x="13275" y="13849"/>
                  </a:cubicBezTo>
                  <a:cubicBezTo>
                    <a:pt x="13050" y="15548"/>
                    <a:pt x="11250" y="17733"/>
                    <a:pt x="8775" y="19067"/>
                  </a:cubicBezTo>
                  <a:cubicBezTo>
                    <a:pt x="6300" y="20402"/>
                    <a:pt x="3150" y="20888"/>
                    <a:pt x="0" y="21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3" name="Line"/>
            <p:cNvSpPr/>
            <p:nvPr/>
          </p:nvSpPr>
          <p:spPr>
            <a:xfrm>
              <a:off x="5314379" y="7273064"/>
              <a:ext cx="508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4" name="Line"/>
            <p:cNvSpPr/>
            <p:nvPr/>
          </p:nvSpPr>
          <p:spPr>
            <a:xfrm>
              <a:off x="5562029" y="6905605"/>
              <a:ext cx="146051" cy="377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fill="norm" stroke="1" extrusionOk="0">
                  <a:moveTo>
                    <a:pt x="21600" y="4272"/>
                  </a:moveTo>
                  <a:cubicBezTo>
                    <a:pt x="21600" y="3672"/>
                    <a:pt x="21600" y="3072"/>
                    <a:pt x="21287" y="2412"/>
                  </a:cubicBezTo>
                  <a:cubicBezTo>
                    <a:pt x="20974" y="1752"/>
                    <a:pt x="20348" y="1032"/>
                    <a:pt x="19252" y="552"/>
                  </a:cubicBezTo>
                  <a:cubicBezTo>
                    <a:pt x="18157" y="72"/>
                    <a:pt x="16591" y="-168"/>
                    <a:pt x="15183" y="132"/>
                  </a:cubicBezTo>
                  <a:cubicBezTo>
                    <a:pt x="13774" y="432"/>
                    <a:pt x="12522" y="1272"/>
                    <a:pt x="11270" y="3732"/>
                  </a:cubicBezTo>
                  <a:cubicBezTo>
                    <a:pt x="10017" y="6192"/>
                    <a:pt x="8765" y="10272"/>
                    <a:pt x="8139" y="13272"/>
                  </a:cubicBezTo>
                  <a:cubicBezTo>
                    <a:pt x="7513" y="16272"/>
                    <a:pt x="7513" y="18192"/>
                    <a:pt x="7200" y="19452"/>
                  </a:cubicBezTo>
                  <a:cubicBezTo>
                    <a:pt x="6887" y="20712"/>
                    <a:pt x="6261" y="21312"/>
                    <a:pt x="5478" y="21372"/>
                  </a:cubicBezTo>
                  <a:cubicBezTo>
                    <a:pt x="4696" y="21432"/>
                    <a:pt x="3757" y="20952"/>
                    <a:pt x="2817" y="20472"/>
                  </a:cubicBezTo>
                  <a:cubicBezTo>
                    <a:pt x="1878" y="19992"/>
                    <a:pt x="939" y="19512"/>
                    <a:pt x="0" y="19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5" name="Line"/>
            <p:cNvSpPr/>
            <p:nvPr/>
          </p:nvSpPr>
          <p:spPr>
            <a:xfrm>
              <a:off x="5534185" y="7150297"/>
              <a:ext cx="180245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600" fill="norm" stroke="1" extrusionOk="0">
                  <a:moveTo>
                    <a:pt x="290" y="21600"/>
                  </a:moveTo>
                  <a:cubicBezTo>
                    <a:pt x="39" y="15916"/>
                    <a:pt x="-212" y="10232"/>
                    <a:pt x="290" y="6253"/>
                  </a:cubicBezTo>
                  <a:cubicBezTo>
                    <a:pt x="793" y="2274"/>
                    <a:pt x="2048" y="0"/>
                    <a:pt x="4811" y="0"/>
                  </a:cubicBezTo>
                  <a:cubicBezTo>
                    <a:pt x="7574" y="0"/>
                    <a:pt x="11844" y="2274"/>
                    <a:pt x="14858" y="4547"/>
                  </a:cubicBezTo>
                  <a:cubicBezTo>
                    <a:pt x="17872" y="6821"/>
                    <a:pt x="19630" y="9095"/>
                    <a:pt x="21388" y="1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6" name="Line"/>
            <p:cNvSpPr/>
            <p:nvPr/>
          </p:nvSpPr>
          <p:spPr>
            <a:xfrm>
              <a:off x="5683836" y="7124580"/>
              <a:ext cx="106794" cy="163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113" fill="norm" stroke="1" extrusionOk="0">
                  <a:moveTo>
                    <a:pt x="9743" y="6877"/>
                  </a:moveTo>
                  <a:cubicBezTo>
                    <a:pt x="11404" y="4690"/>
                    <a:pt x="13066" y="2502"/>
                    <a:pt x="12858" y="1272"/>
                  </a:cubicBezTo>
                  <a:cubicBezTo>
                    <a:pt x="12650" y="41"/>
                    <a:pt x="10573" y="-232"/>
                    <a:pt x="8704" y="178"/>
                  </a:cubicBezTo>
                  <a:cubicBezTo>
                    <a:pt x="6835" y="588"/>
                    <a:pt x="5173" y="1682"/>
                    <a:pt x="3304" y="4553"/>
                  </a:cubicBezTo>
                  <a:cubicBezTo>
                    <a:pt x="1435" y="7424"/>
                    <a:pt x="-642" y="12072"/>
                    <a:pt x="189" y="15216"/>
                  </a:cubicBezTo>
                  <a:cubicBezTo>
                    <a:pt x="1020" y="18360"/>
                    <a:pt x="4758" y="20001"/>
                    <a:pt x="8704" y="20684"/>
                  </a:cubicBezTo>
                  <a:cubicBezTo>
                    <a:pt x="12650" y="21368"/>
                    <a:pt x="16804" y="21095"/>
                    <a:pt x="20958" y="20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7" name="Line"/>
            <p:cNvSpPr/>
            <p:nvPr/>
          </p:nvSpPr>
          <p:spPr>
            <a:xfrm>
              <a:off x="5790621" y="7152414"/>
              <a:ext cx="171459" cy="126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440" fill="norm" stroke="1" extrusionOk="0">
                  <a:moveTo>
                    <a:pt x="13436" y="5400"/>
                  </a:moveTo>
                  <a:cubicBezTo>
                    <a:pt x="12118" y="4320"/>
                    <a:pt x="10801" y="3240"/>
                    <a:pt x="9616" y="2160"/>
                  </a:cubicBezTo>
                  <a:cubicBezTo>
                    <a:pt x="8431" y="1080"/>
                    <a:pt x="7377" y="0"/>
                    <a:pt x="6323" y="0"/>
                  </a:cubicBezTo>
                  <a:cubicBezTo>
                    <a:pt x="5270" y="0"/>
                    <a:pt x="4216" y="1080"/>
                    <a:pt x="3031" y="3780"/>
                  </a:cubicBezTo>
                  <a:cubicBezTo>
                    <a:pt x="1845" y="6480"/>
                    <a:pt x="528" y="10800"/>
                    <a:pt x="133" y="13860"/>
                  </a:cubicBezTo>
                  <a:cubicBezTo>
                    <a:pt x="-262" y="16920"/>
                    <a:pt x="265" y="18720"/>
                    <a:pt x="1187" y="19260"/>
                  </a:cubicBezTo>
                  <a:cubicBezTo>
                    <a:pt x="2109" y="19800"/>
                    <a:pt x="3426" y="19080"/>
                    <a:pt x="4611" y="18000"/>
                  </a:cubicBezTo>
                  <a:cubicBezTo>
                    <a:pt x="5797" y="16920"/>
                    <a:pt x="6850" y="15480"/>
                    <a:pt x="8167" y="13860"/>
                  </a:cubicBezTo>
                  <a:cubicBezTo>
                    <a:pt x="9484" y="12240"/>
                    <a:pt x="11065" y="10440"/>
                    <a:pt x="11855" y="10440"/>
                  </a:cubicBezTo>
                  <a:cubicBezTo>
                    <a:pt x="12645" y="10440"/>
                    <a:pt x="12645" y="12240"/>
                    <a:pt x="12777" y="14040"/>
                  </a:cubicBezTo>
                  <a:cubicBezTo>
                    <a:pt x="12909" y="15840"/>
                    <a:pt x="13172" y="17640"/>
                    <a:pt x="13831" y="19080"/>
                  </a:cubicBezTo>
                  <a:cubicBezTo>
                    <a:pt x="14489" y="20520"/>
                    <a:pt x="15543" y="21600"/>
                    <a:pt x="16597" y="21420"/>
                  </a:cubicBezTo>
                  <a:cubicBezTo>
                    <a:pt x="17650" y="21240"/>
                    <a:pt x="18704" y="19800"/>
                    <a:pt x="19494" y="18540"/>
                  </a:cubicBezTo>
                  <a:cubicBezTo>
                    <a:pt x="20284" y="17280"/>
                    <a:pt x="20811" y="16200"/>
                    <a:pt x="21338" y="15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8" name="Line"/>
            <p:cNvSpPr/>
            <p:nvPr/>
          </p:nvSpPr>
          <p:spPr>
            <a:xfrm>
              <a:off x="5992612" y="6932057"/>
              <a:ext cx="87225" cy="330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350" fill="norm" stroke="1" extrusionOk="0">
                  <a:moveTo>
                    <a:pt x="20352" y="2339"/>
                  </a:moveTo>
                  <a:cubicBezTo>
                    <a:pt x="20867" y="1245"/>
                    <a:pt x="21381" y="151"/>
                    <a:pt x="21124" y="15"/>
                  </a:cubicBezTo>
                  <a:cubicBezTo>
                    <a:pt x="20867" y="-122"/>
                    <a:pt x="19838" y="698"/>
                    <a:pt x="16752" y="3091"/>
                  </a:cubicBezTo>
                  <a:cubicBezTo>
                    <a:pt x="13667" y="5483"/>
                    <a:pt x="8524" y="9448"/>
                    <a:pt x="5181" y="12455"/>
                  </a:cubicBezTo>
                  <a:cubicBezTo>
                    <a:pt x="1838" y="15463"/>
                    <a:pt x="295" y="17513"/>
                    <a:pt x="38" y="18881"/>
                  </a:cubicBezTo>
                  <a:cubicBezTo>
                    <a:pt x="-219" y="20248"/>
                    <a:pt x="810" y="20931"/>
                    <a:pt x="3124" y="21205"/>
                  </a:cubicBezTo>
                  <a:cubicBezTo>
                    <a:pt x="5438" y="21478"/>
                    <a:pt x="9038" y="21341"/>
                    <a:pt x="11610" y="21000"/>
                  </a:cubicBezTo>
                  <a:cubicBezTo>
                    <a:pt x="14181" y="20658"/>
                    <a:pt x="15724" y="20111"/>
                    <a:pt x="15467" y="19291"/>
                  </a:cubicBezTo>
                  <a:cubicBezTo>
                    <a:pt x="15210" y="18470"/>
                    <a:pt x="13152" y="17377"/>
                    <a:pt x="11095" y="162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9" name="Line"/>
            <p:cNvSpPr/>
            <p:nvPr/>
          </p:nvSpPr>
          <p:spPr>
            <a:xfrm>
              <a:off x="5941910" y="7121089"/>
              <a:ext cx="109070" cy="24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238" fill="norm" stroke="1" extrusionOk="0">
                  <a:moveTo>
                    <a:pt x="8774" y="21238"/>
                  </a:moveTo>
                  <a:cubicBezTo>
                    <a:pt x="6736" y="19438"/>
                    <a:pt x="4698" y="17638"/>
                    <a:pt x="2864" y="14038"/>
                  </a:cubicBezTo>
                  <a:cubicBezTo>
                    <a:pt x="1030" y="10438"/>
                    <a:pt x="-600" y="5038"/>
                    <a:pt x="215" y="2338"/>
                  </a:cubicBezTo>
                  <a:cubicBezTo>
                    <a:pt x="1030" y="-362"/>
                    <a:pt x="4291" y="-362"/>
                    <a:pt x="8162" y="538"/>
                  </a:cubicBezTo>
                  <a:cubicBezTo>
                    <a:pt x="12034" y="1438"/>
                    <a:pt x="16517" y="3238"/>
                    <a:pt x="21000" y="50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0" name="Line"/>
            <p:cNvSpPr/>
            <p:nvPr/>
          </p:nvSpPr>
          <p:spPr>
            <a:xfrm>
              <a:off x="6071038" y="7114314"/>
              <a:ext cx="132342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8066" y="0"/>
                  </a:moveTo>
                  <a:cubicBezTo>
                    <a:pt x="6351" y="400"/>
                    <a:pt x="4637" y="800"/>
                    <a:pt x="3266" y="3000"/>
                  </a:cubicBezTo>
                  <a:cubicBezTo>
                    <a:pt x="1894" y="5200"/>
                    <a:pt x="866" y="9200"/>
                    <a:pt x="351" y="12600"/>
                  </a:cubicBezTo>
                  <a:cubicBezTo>
                    <a:pt x="-163" y="16000"/>
                    <a:pt x="-163" y="18800"/>
                    <a:pt x="694" y="20200"/>
                  </a:cubicBezTo>
                  <a:cubicBezTo>
                    <a:pt x="1551" y="21600"/>
                    <a:pt x="3266" y="21600"/>
                    <a:pt x="5151" y="20400"/>
                  </a:cubicBezTo>
                  <a:cubicBezTo>
                    <a:pt x="7037" y="19200"/>
                    <a:pt x="9094" y="16800"/>
                    <a:pt x="10980" y="14600"/>
                  </a:cubicBezTo>
                  <a:cubicBezTo>
                    <a:pt x="12866" y="12400"/>
                    <a:pt x="14580" y="10400"/>
                    <a:pt x="15437" y="11000"/>
                  </a:cubicBezTo>
                  <a:cubicBezTo>
                    <a:pt x="16294" y="11600"/>
                    <a:pt x="16294" y="14800"/>
                    <a:pt x="17151" y="17000"/>
                  </a:cubicBezTo>
                  <a:cubicBezTo>
                    <a:pt x="18008" y="19200"/>
                    <a:pt x="19723" y="20400"/>
                    <a:pt x="2143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1" name="Line"/>
            <p:cNvSpPr/>
            <p:nvPr/>
          </p:nvSpPr>
          <p:spPr>
            <a:xfrm>
              <a:off x="6235129" y="7127014"/>
              <a:ext cx="107951" cy="139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2" fill="norm" stroke="1" extrusionOk="0">
                  <a:moveTo>
                    <a:pt x="0" y="0"/>
                  </a:moveTo>
                  <a:cubicBezTo>
                    <a:pt x="2118" y="322"/>
                    <a:pt x="4235" y="645"/>
                    <a:pt x="5929" y="2740"/>
                  </a:cubicBezTo>
                  <a:cubicBezTo>
                    <a:pt x="7624" y="4836"/>
                    <a:pt x="8894" y="8704"/>
                    <a:pt x="9529" y="11928"/>
                  </a:cubicBezTo>
                  <a:cubicBezTo>
                    <a:pt x="10165" y="15152"/>
                    <a:pt x="10165" y="17731"/>
                    <a:pt x="9106" y="19343"/>
                  </a:cubicBezTo>
                  <a:cubicBezTo>
                    <a:pt x="8047" y="20955"/>
                    <a:pt x="5929" y="21600"/>
                    <a:pt x="4871" y="20955"/>
                  </a:cubicBezTo>
                  <a:cubicBezTo>
                    <a:pt x="3812" y="20310"/>
                    <a:pt x="3812" y="18376"/>
                    <a:pt x="4447" y="15313"/>
                  </a:cubicBezTo>
                  <a:cubicBezTo>
                    <a:pt x="5082" y="12251"/>
                    <a:pt x="6353" y="8060"/>
                    <a:pt x="9318" y="5481"/>
                  </a:cubicBezTo>
                  <a:cubicBezTo>
                    <a:pt x="12282" y="2901"/>
                    <a:pt x="16941" y="1934"/>
                    <a:pt x="21600" y="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2" name="Line"/>
            <p:cNvSpPr/>
            <p:nvPr/>
          </p:nvSpPr>
          <p:spPr>
            <a:xfrm>
              <a:off x="6344023" y="7144815"/>
              <a:ext cx="183207" cy="151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0648" fill="norm" stroke="1" extrusionOk="0">
                  <a:moveTo>
                    <a:pt x="2868" y="5354"/>
                  </a:moveTo>
                  <a:cubicBezTo>
                    <a:pt x="3365" y="6794"/>
                    <a:pt x="3861" y="8234"/>
                    <a:pt x="4730" y="8810"/>
                  </a:cubicBezTo>
                  <a:cubicBezTo>
                    <a:pt x="5599" y="9386"/>
                    <a:pt x="6841" y="9098"/>
                    <a:pt x="7958" y="8378"/>
                  </a:cubicBezTo>
                  <a:cubicBezTo>
                    <a:pt x="9075" y="7658"/>
                    <a:pt x="10068" y="6506"/>
                    <a:pt x="10689" y="5066"/>
                  </a:cubicBezTo>
                  <a:cubicBezTo>
                    <a:pt x="11310" y="3626"/>
                    <a:pt x="11558" y="1898"/>
                    <a:pt x="10813" y="890"/>
                  </a:cubicBezTo>
                  <a:cubicBezTo>
                    <a:pt x="10068" y="-118"/>
                    <a:pt x="8330" y="-406"/>
                    <a:pt x="6592" y="746"/>
                  </a:cubicBezTo>
                  <a:cubicBezTo>
                    <a:pt x="4855" y="1898"/>
                    <a:pt x="3117" y="4490"/>
                    <a:pt x="1875" y="6794"/>
                  </a:cubicBezTo>
                  <a:cubicBezTo>
                    <a:pt x="634" y="9098"/>
                    <a:pt x="-111" y="11114"/>
                    <a:pt x="13" y="13562"/>
                  </a:cubicBezTo>
                  <a:cubicBezTo>
                    <a:pt x="137" y="16010"/>
                    <a:pt x="1130" y="18890"/>
                    <a:pt x="3613" y="20042"/>
                  </a:cubicBezTo>
                  <a:cubicBezTo>
                    <a:pt x="6096" y="21194"/>
                    <a:pt x="10068" y="20618"/>
                    <a:pt x="13296" y="19034"/>
                  </a:cubicBezTo>
                  <a:cubicBezTo>
                    <a:pt x="16523" y="17450"/>
                    <a:pt x="19006" y="14858"/>
                    <a:pt x="21489" y="12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3" name="Line"/>
            <p:cNvSpPr/>
            <p:nvPr/>
          </p:nvSpPr>
          <p:spPr>
            <a:xfrm>
              <a:off x="6419279" y="7131112"/>
              <a:ext cx="146051" cy="218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6" fill="norm" stroke="1" extrusionOk="0">
                  <a:moveTo>
                    <a:pt x="21600" y="2714"/>
                  </a:moveTo>
                  <a:cubicBezTo>
                    <a:pt x="20661" y="1675"/>
                    <a:pt x="19722" y="637"/>
                    <a:pt x="18313" y="221"/>
                  </a:cubicBezTo>
                  <a:cubicBezTo>
                    <a:pt x="16904" y="-194"/>
                    <a:pt x="15026" y="14"/>
                    <a:pt x="13148" y="533"/>
                  </a:cubicBezTo>
                  <a:cubicBezTo>
                    <a:pt x="11270" y="1052"/>
                    <a:pt x="9391" y="1883"/>
                    <a:pt x="9391" y="3960"/>
                  </a:cubicBezTo>
                  <a:cubicBezTo>
                    <a:pt x="9391" y="6037"/>
                    <a:pt x="11270" y="9360"/>
                    <a:pt x="12678" y="11644"/>
                  </a:cubicBezTo>
                  <a:cubicBezTo>
                    <a:pt x="14087" y="13929"/>
                    <a:pt x="15026" y="15175"/>
                    <a:pt x="15026" y="16214"/>
                  </a:cubicBezTo>
                  <a:cubicBezTo>
                    <a:pt x="15026" y="17252"/>
                    <a:pt x="14087" y="18083"/>
                    <a:pt x="11426" y="18914"/>
                  </a:cubicBezTo>
                  <a:cubicBezTo>
                    <a:pt x="8765" y="19744"/>
                    <a:pt x="4383" y="20575"/>
                    <a:pt x="0" y="21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4" name="Line"/>
            <p:cNvSpPr/>
            <p:nvPr/>
          </p:nvSpPr>
          <p:spPr>
            <a:xfrm>
              <a:off x="3306651" y="5255881"/>
              <a:ext cx="1738345" cy="80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329" y="21600"/>
                  </a:moveTo>
                  <a:cubicBezTo>
                    <a:pt x="172" y="21600"/>
                    <a:pt x="14" y="21600"/>
                    <a:pt x="1" y="21316"/>
                  </a:cubicBezTo>
                  <a:cubicBezTo>
                    <a:pt x="-12" y="21032"/>
                    <a:pt x="119" y="20463"/>
                    <a:pt x="631" y="20179"/>
                  </a:cubicBezTo>
                  <a:cubicBezTo>
                    <a:pt x="1143" y="19895"/>
                    <a:pt x="2035" y="19895"/>
                    <a:pt x="2967" y="19042"/>
                  </a:cubicBezTo>
                  <a:cubicBezTo>
                    <a:pt x="3899" y="18189"/>
                    <a:pt x="4870" y="16484"/>
                    <a:pt x="5867" y="15347"/>
                  </a:cubicBezTo>
                  <a:cubicBezTo>
                    <a:pt x="6864" y="14211"/>
                    <a:pt x="7888" y="13642"/>
                    <a:pt x="8964" y="13074"/>
                  </a:cubicBezTo>
                  <a:cubicBezTo>
                    <a:pt x="10040" y="12505"/>
                    <a:pt x="11169" y="11937"/>
                    <a:pt x="12258" y="11368"/>
                  </a:cubicBezTo>
                  <a:cubicBezTo>
                    <a:pt x="13347" y="10800"/>
                    <a:pt x="14397" y="10232"/>
                    <a:pt x="15407" y="9663"/>
                  </a:cubicBezTo>
                  <a:cubicBezTo>
                    <a:pt x="16418" y="9095"/>
                    <a:pt x="17389" y="8526"/>
                    <a:pt x="18320" y="7674"/>
                  </a:cubicBezTo>
                  <a:cubicBezTo>
                    <a:pt x="19252" y="6821"/>
                    <a:pt x="20145" y="5684"/>
                    <a:pt x="20709" y="4547"/>
                  </a:cubicBezTo>
                  <a:cubicBezTo>
                    <a:pt x="21273" y="3411"/>
                    <a:pt x="21509" y="2274"/>
                    <a:pt x="21549" y="1421"/>
                  </a:cubicBezTo>
                  <a:cubicBezTo>
                    <a:pt x="21588" y="568"/>
                    <a:pt x="21431" y="0"/>
                    <a:pt x="21247" y="0"/>
                  </a:cubicBezTo>
                  <a:cubicBezTo>
                    <a:pt x="21063" y="0"/>
                    <a:pt x="20853" y="568"/>
                    <a:pt x="20643" y="1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5" name="Line"/>
            <p:cNvSpPr/>
            <p:nvPr/>
          </p:nvSpPr>
          <p:spPr>
            <a:xfrm>
              <a:off x="1024865" y="5288408"/>
              <a:ext cx="1139916" cy="19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0030" fill="norm" stroke="1" extrusionOk="0">
                  <a:moveTo>
                    <a:pt x="303" y="3527"/>
                  </a:moveTo>
                  <a:cubicBezTo>
                    <a:pt x="142" y="10007"/>
                    <a:pt x="-18" y="16487"/>
                    <a:pt x="2" y="18647"/>
                  </a:cubicBezTo>
                  <a:cubicBezTo>
                    <a:pt x="22" y="20807"/>
                    <a:pt x="222" y="18647"/>
                    <a:pt x="1024" y="18647"/>
                  </a:cubicBezTo>
                  <a:cubicBezTo>
                    <a:pt x="1825" y="18647"/>
                    <a:pt x="3228" y="20807"/>
                    <a:pt x="4591" y="19727"/>
                  </a:cubicBezTo>
                  <a:cubicBezTo>
                    <a:pt x="5953" y="18647"/>
                    <a:pt x="7276" y="14327"/>
                    <a:pt x="8698" y="11087"/>
                  </a:cubicBezTo>
                  <a:cubicBezTo>
                    <a:pt x="10121" y="7847"/>
                    <a:pt x="11644" y="5687"/>
                    <a:pt x="13146" y="3527"/>
                  </a:cubicBezTo>
                  <a:cubicBezTo>
                    <a:pt x="14649" y="1367"/>
                    <a:pt x="16132" y="-793"/>
                    <a:pt x="17535" y="287"/>
                  </a:cubicBezTo>
                  <a:cubicBezTo>
                    <a:pt x="18937" y="1367"/>
                    <a:pt x="20260" y="5687"/>
                    <a:pt x="21582" y="10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6" name="Line"/>
            <p:cNvSpPr/>
            <p:nvPr/>
          </p:nvSpPr>
          <p:spPr>
            <a:xfrm>
              <a:off x="7882161" y="6246829"/>
              <a:ext cx="223326" cy="338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306" fill="norm" stroke="1" extrusionOk="0">
                  <a:moveTo>
                    <a:pt x="20969" y="4645"/>
                  </a:moveTo>
                  <a:cubicBezTo>
                    <a:pt x="21171" y="3978"/>
                    <a:pt x="21373" y="3312"/>
                    <a:pt x="21272" y="2512"/>
                  </a:cubicBezTo>
                  <a:cubicBezTo>
                    <a:pt x="21171" y="1712"/>
                    <a:pt x="20767" y="778"/>
                    <a:pt x="19859" y="312"/>
                  </a:cubicBezTo>
                  <a:cubicBezTo>
                    <a:pt x="18951" y="-155"/>
                    <a:pt x="17537" y="-155"/>
                    <a:pt x="15317" y="712"/>
                  </a:cubicBezTo>
                  <a:cubicBezTo>
                    <a:pt x="13096" y="1578"/>
                    <a:pt x="10068" y="3312"/>
                    <a:pt x="7343" y="5445"/>
                  </a:cubicBezTo>
                  <a:cubicBezTo>
                    <a:pt x="4618" y="7578"/>
                    <a:pt x="2195" y="10112"/>
                    <a:pt x="984" y="12378"/>
                  </a:cubicBezTo>
                  <a:cubicBezTo>
                    <a:pt x="-227" y="14645"/>
                    <a:pt x="-227" y="16645"/>
                    <a:pt x="480" y="18112"/>
                  </a:cubicBezTo>
                  <a:cubicBezTo>
                    <a:pt x="1186" y="19578"/>
                    <a:pt x="2599" y="20512"/>
                    <a:pt x="4315" y="20978"/>
                  </a:cubicBezTo>
                  <a:cubicBezTo>
                    <a:pt x="6031" y="21445"/>
                    <a:pt x="8050" y="21445"/>
                    <a:pt x="10371" y="20778"/>
                  </a:cubicBezTo>
                  <a:cubicBezTo>
                    <a:pt x="12693" y="20112"/>
                    <a:pt x="15317" y="18778"/>
                    <a:pt x="16932" y="17845"/>
                  </a:cubicBezTo>
                  <a:cubicBezTo>
                    <a:pt x="18547" y="16912"/>
                    <a:pt x="19152" y="16378"/>
                    <a:pt x="19556" y="15778"/>
                  </a:cubicBezTo>
                  <a:cubicBezTo>
                    <a:pt x="19960" y="15178"/>
                    <a:pt x="20162" y="14512"/>
                    <a:pt x="19455" y="14178"/>
                  </a:cubicBezTo>
                  <a:cubicBezTo>
                    <a:pt x="18749" y="13845"/>
                    <a:pt x="17134" y="13845"/>
                    <a:pt x="16225" y="14178"/>
                  </a:cubicBezTo>
                  <a:cubicBezTo>
                    <a:pt x="15317" y="14512"/>
                    <a:pt x="15115" y="15178"/>
                    <a:pt x="14913" y="158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7" name="Line"/>
            <p:cNvSpPr/>
            <p:nvPr/>
          </p:nvSpPr>
          <p:spPr>
            <a:xfrm>
              <a:off x="8130367" y="6430162"/>
              <a:ext cx="117713" cy="127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0958" fill="norm" stroke="1" extrusionOk="0">
                  <a:moveTo>
                    <a:pt x="21450" y="3910"/>
                  </a:moveTo>
                  <a:cubicBezTo>
                    <a:pt x="20293" y="2516"/>
                    <a:pt x="19136" y="1123"/>
                    <a:pt x="17593" y="426"/>
                  </a:cubicBezTo>
                  <a:cubicBezTo>
                    <a:pt x="16050" y="-271"/>
                    <a:pt x="14121" y="-271"/>
                    <a:pt x="11421" y="1645"/>
                  </a:cubicBezTo>
                  <a:cubicBezTo>
                    <a:pt x="8721" y="3561"/>
                    <a:pt x="5250" y="7394"/>
                    <a:pt x="3129" y="10181"/>
                  </a:cubicBezTo>
                  <a:cubicBezTo>
                    <a:pt x="1007" y="12968"/>
                    <a:pt x="236" y="14710"/>
                    <a:pt x="43" y="16452"/>
                  </a:cubicBezTo>
                  <a:cubicBezTo>
                    <a:pt x="-150" y="18194"/>
                    <a:pt x="236" y="19935"/>
                    <a:pt x="2550" y="20632"/>
                  </a:cubicBezTo>
                  <a:cubicBezTo>
                    <a:pt x="4864" y="21329"/>
                    <a:pt x="9107" y="20981"/>
                    <a:pt x="12386" y="18890"/>
                  </a:cubicBezTo>
                  <a:cubicBezTo>
                    <a:pt x="15664" y="16800"/>
                    <a:pt x="17979" y="12968"/>
                    <a:pt x="19136" y="10181"/>
                  </a:cubicBezTo>
                  <a:cubicBezTo>
                    <a:pt x="20293" y="7394"/>
                    <a:pt x="20293" y="5652"/>
                    <a:pt x="19329" y="4781"/>
                  </a:cubicBezTo>
                  <a:cubicBezTo>
                    <a:pt x="18364" y="3910"/>
                    <a:pt x="16436" y="3910"/>
                    <a:pt x="14893" y="4606"/>
                  </a:cubicBezTo>
                  <a:cubicBezTo>
                    <a:pt x="13350" y="5303"/>
                    <a:pt x="12193" y="6697"/>
                    <a:pt x="11036" y="8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8" name="Line"/>
            <p:cNvSpPr/>
            <p:nvPr/>
          </p:nvSpPr>
          <p:spPr>
            <a:xfrm>
              <a:off x="8290648" y="6262276"/>
              <a:ext cx="299827" cy="318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392" fill="norm" stroke="1" extrusionOk="0">
                  <a:moveTo>
                    <a:pt x="9650" y="14145"/>
                  </a:moveTo>
                  <a:cubicBezTo>
                    <a:pt x="9197" y="13576"/>
                    <a:pt x="8744" y="13008"/>
                    <a:pt x="7611" y="12724"/>
                  </a:cubicBezTo>
                  <a:cubicBezTo>
                    <a:pt x="6478" y="12439"/>
                    <a:pt x="4666" y="12439"/>
                    <a:pt x="3306" y="13150"/>
                  </a:cubicBezTo>
                  <a:cubicBezTo>
                    <a:pt x="1947" y="13860"/>
                    <a:pt x="1040" y="15281"/>
                    <a:pt x="512" y="16347"/>
                  </a:cubicBezTo>
                  <a:cubicBezTo>
                    <a:pt x="-17" y="17413"/>
                    <a:pt x="-168" y="18124"/>
                    <a:pt x="210" y="18621"/>
                  </a:cubicBezTo>
                  <a:cubicBezTo>
                    <a:pt x="587" y="19118"/>
                    <a:pt x="1494" y="19403"/>
                    <a:pt x="2853" y="18905"/>
                  </a:cubicBezTo>
                  <a:cubicBezTo>
                    <a:pt x="4212" y="18408"/>
                    <a:pt x="6025" y="17129"/>
                    <a:pt x="7082" y="16134"/>
                  </a:cubicBezTo>
                  <a:cubicBezTo>
                    <a:pt x="8140" y="15139"/>
                    <a:pt x="8442" y="14429"/>
                    <a:pt x="8517" y="14500"/>
                  </a:cubicBezTo>
                  <a:cubicBezTo>
                    <a:pt x="8593" y="14571"/>
                    <a:pt x="8442" y="15424"/>
                    <a:pt x="8668" y="16063"/>
                  </a:cubicBezTo>
                  <a:cubicBezTo>
                    <a:pt x="8895" y="16703"/>
                    <a:pt x="9499" y="17129"/>
                    <a:pt x="10708" y="16916"/>
                  </a:cubicBezTo>
                  <a:cubicBezTo>
                    <a:pt x="11916" y="16703"/>
                    <a:pt x="13729" y="15850"/>
                    <a:pt x="15541" y="13931"/>
                  </a:cubicBezTo>
                  <a:cubicBezTo>
                    <a:pt x="17354" y="12013"/>
                    <a:pt x="19166" y="9029"/>
                    <a:pt x="20148" y="6968"/>
                  </a:cubicBezTo>
                  <a:cubicBezTo>
                    <a:pt x="21130" y="4908"/>
                    <a:pt x="21281" y="3771"/>
                    <a:pt x="21356" y="2705"/>
                  </a:cubicBezTo>
                  <a:cubicBezTo>
                    <a:pt x="21432" y="1639"/>
                    <a:pt x="21432" y="645"/>
                    <a:pt x="21054" y="218"/>
                  </a:cubicBezTo>
                  <a:cubicBezTo>
                    <a:pt x="20677" y="-208"/>
                    <a:pt x="19922" y="-66"/>
                    <a:pt x="19015" y="1142"/>
                  </a:cubicBezTo>
                  <a:cubicBezTo>
                    <a:pt x="18109" y="2350"/>
                    <a:pt x="17052" y="4624"/>
                    <a:pt x="16447" y="7253"/>
                  </a:cubicBezTo>
                  <a:cubicBezTo>
                    <a:pt x="15843" y="9881"/>
                    <a:pt x="15692" y="12866"/>
                    <a:pt x="16070" y="15281"/>
                  </a:cubicBezTo>
                  <a:cubicBezTo>
                    <a:pt x="16447" y="17697"/>
                    <a:pt x="17354" y="19545"/>
                    <a:pt x="18260" y="21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9" name="Line"/>
            <p:cNvSpPr/>
            <p:nvPr/>
          </p:nvSpPr>
          <p:spPr>
            <a:xfrm>
              <a:off x="7886129" y="6638593"/>
              <a:ext cx="596901" cy="60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6" fill="norm" stroke="1" extrusionOk="0">
                  <a:moveTo>
                    <a:pt x="0" y="4283"/>
                  </a:moveTo>
                  <a:cubicBezTo>
                    <a:pt x="2681" y="2793"/>
                    <a:pt x="5362" y="1304"/>
                    <a:pt x="8043" y="559"/>
                  </a:cubicBezTo>
                  <a:cubicBezTo>
                    <a:pt x="10723" y="-186"/>
                    <a:pt x="13404" y="-186"/>
                    <a:pt x="14936" y="559"/>
                  </a:cubicBezTo>
                  <a:cubicBezTo>
                    <a:pt x="16468" y="1304"/>
                    <a:pt x="16851" y="2793"/>
                    <a:pt x="16851" y="4655"/>
                  </a:cubicBezTo>
                  <a:cubicBezTo>
                    <a:pt x="16851" y="6517"/>
                    <a:pt x="16468" y="8752"/>
                    <a:pt x="15013" y="10614"/>
                  </a:cubicBezTo>
                  <a:cubicBezTo>
                    <a:pt x="13557" y="12476"/>
                    <a:pt x="11030" y="13966"/>
                    <a:pt x="9536" y="15083"/>
                  </a:cubicBezTo>
                  <a:cubicBezTo>
                    <a:pt x="8043" y="16200"/>
                    <a:pt x="7583" y="16945"/>
                    <a:pt x="7009" y="17317"/>
                  </a:cubicBezTo>
                  <a:cubicBezTo>
                    <a:pt x="6434" y="17690"/>
                    <a:pt x="5745" y="17690"/>
                    <a:pt x="5630" y="18435"/>
                  </a:cubicBezTo>
                  <a:cubicBezTo>
                    <a:pt x="5515" y="19180"/>
                    <a:pt x="5974" y="20669"/>
                    <a:pt x="7621" y="21042"/>
                  </a:cubicBezTo>
                  <a:cubicBezTo>
                    <a:pt x="9268" y="21414"/>
                    <a:pt x="12102" y="20669"/>
                    <a:pt x="14630" y="19180"/>
                  </a:cubicBezTo>
                  <a:cubicBezTo>
                    <a:pt x="17157" y="17690"/>
                    <a:pt x="19379" y="15455"/>
                    <a:pt x="21600" y="13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0" name="Line"/>
            <p:cNvSpPr/>
            <p:nvPr/>
          </p:nvSpPr>
          <p:spPr>
            <a:xfrm>
              <a:off x="8724329" y="6447292"/>
              <a:ext cx="12172" cy="57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0928" fill="norm" stroke="1" extrusionOk="0">
                  <a:moveTo>
                    <a:pt x="0" y="11671"/>
                  </a:moveTo>
                  <a:cubicBezTo>
                    <a:pt x="7200" y="6271"/>
                    <a:pt x="14400" y="871"/>
                    <a:pt x="18000" y="99"/>
                  </a:cubicBezTo>
                  <a:cubicBezTo>
                    <a:pt x="21600" y="-672"/>
                    <a:pt x="21600" y="3185"/>
                    <a:pt x="18000" y="7428"/>
                  </a:cubicBezTo>
                  <a:cubicBezTo>
                    <a:pt x="14400" y="11671"/>
                    <a:pt x="7200" y="16299"/>
                    <a:pt x="0" y="20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1" name="Line"/>
            <p:cNvSpPr/>
            <p:nvPr/>
          </p:nvSpPr>
          <p:spPr>
            <a:xfrm>
              <a:off x="8737029" y="6612664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2" name="Line"/>
            <p:cNvSpPr/>
            <p:nvPr/>
          </p:nvSpPr>
          <p:spPr>
            <a:xfrm>
              <a:off x="1447229" y="7490666"/>
              <a:ext cx="50786" cy="93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9" h="21214" fill="norm" stroke="1" extrusionOk="0">
                  <a:moveTo>
                    <a:pt x="10368" y="2494"/>
                  </a:moveTo>
                  <a:cubicBezTo>
                    <a:pt x="14688" y="1054"/>
                    <a:pt x="19008" y="-386"/>
                    <a:pt x="20304" y="94"/>
                  </a:cubicBezTo>
                  <a:cubicBezTo>
                    <a:pt x="21600" y="574"/>
                    <a:pt x="19872" y="2974"/>
                    <a:pt x="15984" y="6814"/>
                  </a:cubicBezTo>
                  <a:cubicBezTo>
                    <a:pt x="12096" y="10654"/>
                    <a:pt x="6048" y="15934"/>
                    <a:pt x="0" y="212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3" name="Line"/>
            <p:cNvSpPr/>
            <p:nvPr/>
          </p:nvSpPr>
          <p:spPr>
            <a:xfrm>
              <a:off x="1558099" y="7393714"/>
              <a:ext cx="125333" cy="120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275" fill="norm" stroke="1" extrusionOk="0">
                  <a:moveTo>
                    <a:pt x="12259" y="0"/>
                  </a:moveTo>
                  <a:cubicBezTo>
                    <a:pt x="10489" y="0"/>
                    <a:pt x="8718" y="0"/>
                    <a:pt x="6771" y="1862"/>
                  </a:cubicBezTo>
                  <a:cubicBezTo>
                    <a:pt x="4823" y="3724"/>
                    <a:pt x="2699" y="7448"/>
                    <a:pt x="1459" y="10428"/>
                  </a:cubicBezTo>
                  <a:cubicBezTo>
                    <a:pt x="220" y="13407"/>
                    <a:pt x="-134" y="15641"/>
                    <a:pt x="43" y="17690"/>
                  </a:cubicBezTo>
                  <a:cubicBezTo>
                    <a:pt x="220" y="19738"/>
                    <a:pt x="928" y="21600"/>
                    <a:pt x="3938" y="21228"/>
                  </a:cubicBezTo>
                  <a:cubicBezTo>
                    <a:pt x="6948" y="20855"/>
                    <a:pt x="12259" y="18248"/>
                    <a:pt x="15446" y="16200"/>
                  </a:cubicBezTo>
                  <a:cubicBezTo>
                    <a:pt x="18633" y="14152"/>
                    <a:pt x="19696" y="12662"/>
                    <a:pt x="20404" y="10428"/>
                  </a:cubicBezTo>
                  <a:cubicBezTo>
                    <a:pt x="21112" y="8193"/>
                    <a:pt x="21466" y="5214"/>
                    <a:pt x="19518" y="3538"/>
                  </a:cubicBezTo>
                  <a:cubicBezTo>
                    <a:pt x="17571" y="1862"/>
                    <a:pt x="13322" y="1490"/>
                    <a:pt x="9073" y="1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4" name="Line"/>
            <p:cNvSpPr/>
            <p:nvPr/>
          </p:nvSpPr>
          <p:spPr>
            <a:xfrm>
              <a:off x="1721178" y="7231699"/>
              <a:ext cx="109169" cy="321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470" fill="norm" stroke="1" extrusionOk="0">
                  <a:moveTo>
                    <a:pt x="11039" y="1064"/>
                  </a:moveTo>
                  <a:cubicBezTo>
                    <a:pt x="9793" y="500"/>
                    <a:pt x="8547" y="-65"/>
                    <a:pt x="7716" y="6"/>
                  </a:cubicBezTo>
                  <a:cubicBezTo>
                    <a:pt x="6886" y="76"/>
                    <a:pt x="6470" y="782"/>
                    <a:pt x="6055" y="3535"/>
                  </a:cubicBezTo>
                  <a:cubicBezTo>
                    <a:pt x="5639" y="6288"/>
                    <a:pt x="5224" y="11088"/>
                    <a:pt x="4601" y="14194"/>
                  </a:cubicBezTo>
                  <a:cubicBezTo>
                    <a:pt x="3978" y="17300"/>
                    <a:pt x="3147" y="18711"/>
                    <a:pt x="2316" y="19770"/>
                  </a:cubicBezTo>
                  <a:cubicBezTo>
                    <a:pt x="1486" y="20829"/>
                    <a:pt x="655" y="21535"/>
                    <a:pt x="239" y="21464"/>
                  </a:cubicBezTo>
                  <a:cubicBezTo>
                    <a:pt x="-176" y="21394"/>
                    <a:pt x="-176" y="20547"/>
                    <a:pt x="1278" y="18994"/>
                  </a:cubicBezTo>
                  <a:cubicBezTo>
                    <a:pt x="2732" y="17441"/>
                    <a:pt x="5639" y="15182"/>
                    <a:pt x="7924" y="13770"/>
                  </a:cubicBezTo>
                  <a:cubicBezTo>
                    <a:pt x="10209" y="12359"/>
                    <a:pt x="11870" y="11794"/>
                    <a:pt x="13739" y="11582"/>
                  </a:cubicBezTo>
                  <a:cubicBezTo>
                    <a:pt x="15609" y="11370"/>
                    <a:pt x="17686" y="11511"/>
                    <a:pt x="19139" y="11935"/>
                  </a:cubicBezTo>
                  <a:cubicBezTo>
                    <a:pt x="20593" y="12359"/>
                    <a:pt x="21424" y="13064"/>
                    <a:pt x="21424" y="14123"/>
                  </a:cubicBezTo>
                  <a:cubicBezTo>
                    <a:pt x="21424" y="15182"/>
                    <a:pt x="20593" y="16594"/>
                    <a:pt x="19139" y="17582"/>
                  </a:cubicBezTo>
                  <a:cubicBezTo>
                    <a:pt x="17686" y="18570"/>
                    <a:pt x="15609" y="19135"/>
                    <a:pt x="13324" y="19559"/>
                  </a:cubicBezTo>
                  <a:cubicBezTo>
                    <a:pt x="11039" y="19982"/>
                    <a:pt x="8547" y="20264"/>
                    <a:pt x="6470" y="20194"/>
                  </a:cubicBezTo>
                  <a:cubicBezTo>
                    <a:pt x="4393" y="20123"/>
                    <a:pt x="2732" y="19700"/>
                    <a:pt x="1070" y="19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5" name="Line"/>
            <p:cNvSpPr/>
            <p:nvPr/>
          </p:nvSpPr>
          <p:spPr>
            <a:xfrm>
              <a:off x="1882116" y="7382194"/>
              <a:ext cx="111214" cy="160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279" fill="norm" stroke="1" extrusionOk="0">
                  <a:moveTo>
                    <a:pt x="21413" y="4052"/>
                  </a:moveTo>
                  <a:cubicBezTo>
                    <a:pt x="17745" y="2649"/>
                    <a:pt x="14077" y="1247"/>
                    <a:pt x="11224" y="545"/>
                  </a:cubicBezTo>
                  <a:cubicBezTo>
                    <a:pt x="8371" y="-156"/>
                    <a:pt x="6334" y="-156"/>
                    <a:pt x="4296" y="405"/>
                  </a:cubicBezTo>
                  <a:cubicBezTo>
                    <a:pt x="2258" y="966"/>
                    <a:pt x="221" y="2088"/>
                    <a:pt x="17" y="3912"/>
                  </a:cubicBezTo>
                  <a:cubicBezTo>
                    <a:pt x="-187" y="5735"/>
                    <a:pt x="1443" y="8260"/>
                    <a:pt x="4092" y="10223"/>
                  </a:cubicBezTo>
                  <a:cubicBezTo>
                    <a:pt x="6741" y="12187"/>
                    <a:pt x="10409" y="13589"/>
                    <a:pt x="12447" y="14992"/>
                  </a:cubicBezTo>
                  <a:cubicBezTo>
                    <a:pt x="14485" y="16395"/>
                    <a:pt x="14892" y="17797"/>
                    <a:pt x="14077" y="18919"/>
                  </a:cubicBezTo>
                  <a:cubicBezTo>
                    <a:pt x="13262" y="20041"/>
                    <a:pt x="11224" y="20883"/>
                    <a:pt x="8983" y="21163"/>
                  </a:cubicBezTo>
                  <a:cubicBezTo>
                    <a:pt x="6741" y="21444"/>
                    <a:pt x="4296" y="21163"/>
                    <a:pt x="1851" y="208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6" name="Line"/>
            <p:cNvSpPr/>
            <p:nvPr/>
          </p:nvSpPr>
          <p:spPr>
            <a:xfrm>
              <a:off x="1974388" y="7398020"/>
              <a:ext cx="114192" cy="141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271" fill="norm" stroke="1" extrusionOk="0">
                  <a:moveTo>
                    <a:pt x="3514" y="6977"/>
                  </a:moveTo>
                  <a:cubicBezTo>
                    <a:pt x="5478" y="7612"/>
                    <a:pt x="7442" y="8247"/>
                    <a:pt x="8816" y="7771"/>
                  </a:cubicBezTo>
                  <a:cubicBezTo>
                    <a:pt x="10191" y="7295"/>
                    <a:pt x="10976" y="5706"/>
                    <a:pt x="11172" y="4118"/>
                  </a:cubicBezTo>
                  <a:cubicBezTo>
                    <a:pt x="11369" y="2530"/>
                    <a:pt x="10976" y="942"/>
                    <a:pt x="9798" y="306"/>
                  </a:cubicBezTo>
                  <a:cubicBezTo>
                    <a:pt x="8620" y="-329"/>
                    <a:pt x="6656" y="-11"/>
                    <a:pt x="4692" y="1577"/>
                  </a:cubicBezTo>
                  <a:cubicBezTo>
                    <a:pt x="2729" y="3165"/>
                    <a:pt x="765" y="6024"/>
                    <a:pt x="176" y="9359"/>
                  </a:cubicBezTo>
                  <a:cubicBezTo>
                    <a:pt x="-413" y="12695"/>
                    <a:pt x="372" y="16506"/>
                    <a:pt x="4103" y="18571"/>
                  </a:cubicBezTo>
                  <a:cubicBezTo>
                    <a:pt x="7834" y="20636"/>
                    <a:pt x="14511" y="20953"/>
                    <a:pt x="21187" y="21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7" name="Line"/>
            <p:cNvSpPr/>
            <p:nvPr/>
          </p:nvSpPr>
          <p:spPr>
            <a:xfrm>
              <a:off x="2082229" y="7393714"/>
              <a:ext cx="107951" cy="134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0" y="2025"/>
                  </a:moveTo>
                  <a:cubicBezTo>
                    <a:pt x="1694" y="1012"/>
                    <a:pt x="3388" y="0"/>
                    <a:pt x="5294" y="0"/>
                  </a:cubicBezTo>
                  <a:cubicBezTo>
                    <a:pt x="7200" y="0"/>
                    <a:pt x="9318" y="1012"/>
                    <a:pt x="11647" y="3037"/>
                  </a:cubicBezTo>
                  <a:cubicBezTo>
                    <a:pt x="13976" y="5062"/>
                    <a:pt x="16518" y="8100"/>
                    <a:pt x="18212" y="10800"/>
                  </a:cubicBezTo>
                  <a:cubicBezTo>
                    <a:pt x="19906" y="13500"/>
                    <a:pt x="20753" y="15862"/>
                    <a:pt x="20965" y="17887"/>
                  </a:cubicBezTo>
                  <a:cubicBezTo>
                    <a:pt x="21176" y="19912"/>
                    <a:pt x="20753" y="21600"/>
                    <a:pt x="19059" y="21431"/>
                  </a:cubicBezTo>
                  <a:cubicBezTo>
                    <a:pt x="17365" y="21262"/>
                    <a:pt x="14400" y="19237"/>
                    <a:pt x="12494" y="17381"/>
                  </a:cubicBezTo>
                  <a:cubicBezTo>
                    <a:pt x="10588" y="15525"/>
                    <a:pt x="9741" y="13838"/>
                    <a:pt x="10165" y="11306"/>
                  </a:cubicBezTo>
                  <a:cubicBezTo>
                    <a:pt x="10588" y="8775"/>
                    <a:pt x="12282" y="5400"/>
                    <a:pt x="14400" y="3712"/>
                  </a:cubicBezTo>
                  <a:cubicBezTo>
                    <a:pt x="16518" y="2025"/>
                    <a:pt x="19059" y="2025"/>
                    <a:pt x="21600" y="2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8" name="Line"/>
            <p:cNvSpPr/>
            <p:nvPr/>
          </p:nvSpPr>
          <p:spPr>
            <a:xfrm>
              <a:off x="2219813" y="7393714"/>
              <a:ext cx="78317" cy="117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3" fill="norm" stroke="1" extrusionOk="0">
                  <a:moveTo>
                    <a:pt x="2335" y="1137"/>
                  </a:moveTo>
                  <a:cubicBezTo>
                    <a:pt x="1168" y="5305"/>
                    <a:pt x="0" y="9474"/>
                    <a:pt x="0" y="13074"/>
                  </a:cubicBezTo>
                  <a:cubicBezTo>
                    <a:pt x="0" y="16674"/>
                    <a:pt x="1168" y="19705"/>
                    <a:pt x="2919" y="20653"/>
                  </a:cubicBezTo>
                  <a:cubicBezTo>
                    <a:pt x="4670" y="21600"/>
                    <a:pt x="7005" y="20463"/>
                    <a:pt x="9049" y="17811"/>
                  </a:cubicBezTo>
                  <a:cubicBezTo>
                    <a:pt x="11092" y="15158"/>
                    <a:pt x="12843" y="10989"/>
                    <a:pt x="14886" y="7768"/>
                  </a:cubicBezTo>
                  <a:cubicBezTo>
                    <a:pt x="16930" y="4547"/>
                    <a:pt x="19265" y="227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9" name="Line"/>
            <p:cNvSpPr/>
            <p:nvPr/>
          </p:nvSpPr>
          <p:spPr>
            <a:xfrm>
              <a:off x="2292722" y="7232717"/>
              <a:ext cx="200936" cy="275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164" fill="norm" stroke="1" extrusionOk="0">
                  <a:moveTo>
                    <a:pt x="7325" y="15276"/>
                  </a:moveTo>
                  <a:cubicBezTo>
                    <a:pt x="6425" y="14789"/>
                    <a:pt x="5525" y="14302"/>
                    <a:pt x="4512" y="14139"/>
                  </a:cubicBezTo>
                  <a:cubicBezTo>
                    <a:pt x="3500" y="13977"/>
                    <a:pt x="2375" y="14139"/>
                    <a:pt x="1475" y="15032"/>
                  </a:cubicBezTo>
                  <a:cubicBezTo>
                    <a:pt x="575" y="15926"/>
                    <a:pt x="-100" y="17550"/>
                    <a:pt x="12" y="18605"/>
                  </a:cubicBezTo>
                  <a:cubicBezTo>
                    <a:pt x="125" y="19661"/>
                    <a:pt x="1025" y="20148"/>
                    <a:pt x="1812" y="20067"/>
                  </a:cubicBezTo>
                  <a:cubicBezTo>
                    <a:pt x="2600" y="19986"/>
                    <a:pt x="3275" y="19336"/>
                    <a:pt x="3950" y="18687"/>
                  </a:cubicBezTo>
                  <a:cubicBezTo>
                    <a:pt x="4625" y="18037"/>
                    <a:pt x="5300" y="17387"/>
                    <a:pt x="5975" y="17468"/>
                  </a:cubicBezTo>
                  <a:cubicBezTo>
                    <a:pt x="6650" y="17550"/>
                    <a:pt x="7325" y="18362"/>
                    <a:pt x="8225" y="18605"/>
                  </a:cubicBezTo>
                  <a:cubicBezTo>
                    <a:pt x="9125" y="18849"/>
                    <a:pt x="10250" y="18524"/>
                    <a:pt x="11937" y="16981"/>
                  </a:cubicBezTo>
                  <a:cubicBezTo>
                    <a:pt x="13625" y="15438"/>
                    <a:pt x="15875" y="12677"/>
                    <a:pt x="17562" y="9917"/>
                  </a:cubicBezTo>
                  <a:cubicBezTo>
                    <a:pt x="19250" y="7156"/>
                    <a:pt x="20375" y="4395"/>
                    <a:pt x="20937" y="2527"/>
                  </a:cubicBezTo>
                  <a:cubicBezTo>
                    <a:pt x="21500" y="659"/>
                    <a:pt x="21500" y="-315"/>
                    <a:pt x="20937" y="91"/>
                  </a:cubicBezTo>
                  <a:cubicBezTo>
                    <a:pt x="20375" y="497"/>
                    <a:pt x="19250" y="2283"/>
                    <a:pt x="18012" y="5369"/>
                  </a:cubicBezTo>
                  <a:cubicBezTo>
                    <a:pt x="16775" y="8455"/>
                    <a:pt x="15425" y="12840"/>
                    <a:pt x="14750" y="15438"/>
                  </a:cubicBezTo>
                  <a:cubicBezTo>
                    <a:pt x="14075" y="18037"/>
                    <a:pt x="14075" y="18849"/>
                    <a:pt x="14413" y="19580"/>
                  </a:cubicBezTo>
                  <a:cubicBezTo>
                    <a:pt x="14750" y="20311"/>
                    <a:pt x="15425" y="20960"/>
                    <a:pt x="16325" y="21123"/>
                  </a:cubicBezTo>
                  <a:cubicBezTo>
                    <a:pt x="17225" y="21285"/>
                    <a:pt x="18350" y="20960"/>
                    <a:pt x="19138" y="20311"/>
                  </a:cubicBezTo>
                  <a:cubicBezTo>
                    <a:pt x="19925" y="19661"/>
                    <a:pt x="20375" y="18687"/>
                    <a:pt x="20825" y="17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0" name="Line"/>
            <p:cNvSpPr/>
            <p:nvPr/>
          </p:nvSpPr>
          <p:spPr>
            <a:xfrm>
              <a:off x="2406079" y="7393714"/>
              <a:ext cx="508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1" name="Line"/>
            <p:cNvSpPr/>
            <p:nvPr/>
          </p:nvSpPr>
          <p:spPr>
            <a:xfrm>
              <a:off x="2482279" y="7391451"/>
              <a:ext cx="78552" cy="65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0972" fill="norm" stroke="1" extrusionOk="0">
                  <a:moveTo>
                    <a:pt x="0" y="722"/>
                  </a:moveTo>
                  <a:cubicBezTo>
                    <a:pt x="6821" y="47"/>
                    <a:pt x="13642" y="-628"/>
                    <a:pt x="17337" y="1059"/>
                  </a:cubicBezTo>
                  <a:cubicBezTo>
                    <a:pt x="21032" y="2747"/>
                    <a:pt x="21600" y="6797"/>
                    <a:pt x="20747" y="10510"/>
                  </a:cubicBezTo>
                  <a:cubicBezTo>
                    <a:pt x="19895" y="14222"/>
                    <a:pt x="17621" y="17597"/>
                    <a:pt x="15347" y="209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2" name="Line"/>
            <p:cNvSpPr/>
            <p:nvPr/>
          </p:nvSpPr>
          <p:spPr>
            <a:xfrm>
              <a:off x="2514029" y="7330164"/>
              <a:ext cx="44451" cy="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2" fill="norm" stroke="1" extrusionOk="0">
                  <a:moveTo>
                    <a:pt x="0" y="21142"/>
                  </a:moveTo>
                  <a:cubicBezTo>
                    <a:pt x="1029" y="15977"/>
                    <a:pt x="2057" y="10812"/>
                    <a:pt x="3086" y="7055"/>
                  </a:cubicBezTo>
                  <a:cubicBezTo>
                    <a:pt x="4114" y="3299"/>
                    <a:pt x="5143" y="951"/>
                    <a:pt x="8229" y="246"/>
                  </a:cubicBezTo>
                  <a:cubicBezTo>
                    <a:pt x="11314" y="-458"/>
                    <a:pt x="16457" y="481"/>
                    <a:pt x="21600" y="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3" name="Line"/>
            <p:cNvSpPr/>
            <p:nvPr/>
          </p:nvSpPr>
          <p:spPr>
            <a:xfrm>
              <a:off x="2543192" y="7381014"/>
              <a:ext cx="104188" cy="8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0595" fill="norm" stroke="1" extrusionOk="0">
                  <a:moveTo>
                    <a:pt x="21264" y="3086"/>
                  </a:moveTo>
                  <a:cubicBezTo>
                    <a:pt x="19536" y="1543"/>
                    <a:pt x="17808" y="0"/>
                    <a:pt x="15000" y="257"/>
                  </a:cubicBezTo>
                  <a:cubicBezTo>
                    <a:pt x="12192" y="514"/>
                    <a:pt x="8304" y="2571"/>
                    <a:pt x="5712" y="4629"/>
                  </a:cubicBezTo>
                  <a:cubicBezTo>
                    <a:pt x="3120" y="6686"/>
                    <a:pt x="1824" y="8743"/>
                    <a:pt x="960" y="11057"/>
                  </a:cubicBezTo>
                  <a:cubicBezTo>
                    <a:pt x="96" y="13371"/>
                    <a:pt x="-336" y="15943"/>
                    <a:pt x="312" y="18000"/>
                  </a:cubicBezTo>
                  <a:cubicBezTo>
                    <a:pt x="960" y="20057"/>
                    <a:pt x="2688" y="21600"/>
                    <a:pt x="5064" y="19800"/>
                  </a:cubicBezTo>
                  <a:cubicBezTo>
                    <a:pt x="7440" y="18000"/>
                    <a:pt x="10464" y="12857"/>
                    <a:pt x="11760" y="9000"/>
                  </a:cubicBezTo>
                  <a:cubicBezTo>
                    <a:pt x="13056" y="5143"/>
                    <a:pt x="12624" y="2571"/>
                    <a:pt x="1219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4" name="Line"/>
            <p:cNvSpPr/>
            <p:nvPr/>
          </p:nvSpPr>
          <p:spPr>
            <a:xfrm>
              <a:off x="2634679" y="7363610"/>
              <a:ext cx="101601" cy="90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7" fill="norm" stroke="1" extrusionOk="0">
                  <a:moveTo>
                    <a:pt x="0" y="1067"/>
                  </a:moveTo>
                  <a:cubicBezTo>
                    <a:pt x="2250" y="587"/>
                    <a:pt x="4500" y="107"/>
                    <a:pt x="6075" y="1067"/>
                  </a:cubicBezTo>
                  <a:cubicBezTo>
                    <a:pt x="7650" y="2027"/>
                    <a:pt x="8550" y="4427"/>
                    <a:pt x="9000" y="7307"/>
                  </a:cubicBezTo>
                  <a:cubicBezTo>
                    <a:pt x="9450" y="10187"/>
                    <a:pt x="9450" y="13547"/>
                    <a:pt x="8775" y="16187"/>
                  </a:cubicBezTo>
                  <a:cubicBezTo>
                    <a:pt x="8100" y="18827"/>
                    <a:pt x="6750" y="20747"/>
                    <a:pt x="6075" y="20507"/>
                  </a:cubicBezTo>
                  <a:cubicBezTo>
                    <a:pt x="5400" y="20267"/>
                    <a:pt x="5400" y="17867"/>
                    <a:pt x="6525" y="14267"/>
                  </a:cubicBezTo>
                  <a:cubicBezTo>
                    <a:pt x="7650" y="10667"/>
                    <a:pt x="9900" y="5867"/>
                    <a:pt x="12150" y="2987"/>
                  </a:cubicBezTo>
                  <a:cubicBezTo>
                    <a:pt x="14400" y="107"/>
                    <a:pt x="16650" y="-853"/>
                    <a:pt x="18000" y="827"/>
                  </a:cubicBezTo>
                  <a:cubicBezTo>
                    <a:pt x="19350" y="2507"/>
                    <a:pt x="19800" y="6827"/>
                    <a:pt x="20250" y="10187"/>
                  </a:cubicBezTo>
                  <a:cubicBezTo>
                    <a:pt x="20700" y="13547"/>
                    <a:pt x="21150" y="15947"/>
                    <a:pt x="21600" y="18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5" name="Line"/>
            <p:cNvSpPr/>
            <p:nvPr/>
          </p:nvSpPr>
          <p:spPr>
            <a:xfrm>
              <a:off x="2698179" y="7344197"/>
              <a:ext cx="106943" cy="17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438" fill="norm" stroke="1" extrusionOk="0">
                  <a:moveTo>
                    <a:pt x="17788" y="8638"/>
                  </a:moveTo>
                  <a:cubicBezTo>
                    <a:pt x="19059" y="7305"/>
                    <a:pt x="20329" y="5971"/>
                    <a:pt x="20965" y="4505"/>
                  </a:cubicBezTo>
                  <a:cubicBezTo>
                    <a:pt x="21600" y="3038"/>
                    <a:pt x="21600" y="1438"/>
                    <a:pt x="20541" y="638"/>
                  </a:cubicBezTo>
                  <a:cubicBezTo>
                    <a:pt x="19482" y="-162"/>
                    <a:pt x="17365" y="-162"/>
                    <a:pt x="15247" y="371"/>
                  </a:cubicBezTo>
                  <a:cubicBezTo>
                    <a:pt x="13129" y="905"/>
                    <a:pt x="11012" y="1971"/>
                    <a:pt x="9529" y="3171"/>
                  </a:cubicBezTo>
                  <a:cubicBezTo>
                    <a:pt x="8047" y="4371"/>
                    <a:pt x="7200" y="5705"/>
                    <a:pt x="8682" y="7305"/>
                  </a:cubicBezTo>
                  <a:cubicBezTo>
                    <a:pt x="10165" y="8905"/>
                    <a:pt x="13976" y="10771"/>
                    <a:pt x="16306" y="12371"/>
                  </a:cubicBezTo>
                  <a:cubicBezTo>
                    <a:pt x="18635" y="13971"/>
                    <a:pt x="19482" y="15305"/>
                    <a:pt x="18847" y="16371"/>
                  </a:cubicBezTo>
                  <a:cubicBezTo>
                    <a:pt x="18212" y="17438"/>
                    <a:pt x="16094" y="18238"/>
                    <a:pt x="12706" y="19038"/>
                  </a:cubicBezTo>
                  <a:cubicBezTo>
                    <a:pt x="9318" y="19838"/>
                    <a:pt x="4659" y="20638"/>
                    <a:pt x="0" y="21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6" name="Line"/>
            <p:cNvSpPr/>
            <p:nvPr/>
          </p:nvSpPr>
          <p:spPr>
            <a:xfrm>
              <a:off x="9041829" y="6396764"/>
              <a:ext cx="254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500"/>
                    <a:pt x="7200" y="9000"/>
                    <a:pt x="10800" y="12600"/>
                  </a:cubicBezTo>
                  <a:cubicBezTo>
                    <a:pt x="14400" y="16200"/>
                    <a:pt x="18000" y="189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7" name="Line"/>
            <p:cNvSpPr/>
            <p:nvPr/>
          </p:nvSpPr>
          <p:spPr>
            <a:xfrm>
              <a:off x="9109162" y="6498364"/>
              <a:ext cx="68536" cy="56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0" h="21300" fill="norm" stroke="1" extrusionOk="0">
                  <a:moveTo>
                    <a:pt x="14097" y="7200"/>
                  </a:moveTo>
                  <a:cubicBezTo>
                    <a:pt x="11556" y="4800"/>
                    <a:pt x="9014" y="2400"/>
                    <a:pt x="6473" y="2800"/>
                  </a:cubicBezTo>
                  <a:cubicBezTo>
                    <a:pt x="3932" y="3200"/>
                    <a:pt x="1391" y="6400"/>
                    <a:pt x="438" y="10000"/>
                  </a:cubicBezTo>
                  <a:cubicBezTo>
                    <a:pt x="-515" y="13600"/>
                    <a:pt x="120" y="17600"/>
                    <a:pt x="2026" y="19600"/>
                  </a:cubicBezTo>
                  <a:cubicBezTo>
                    <a:pt x="3932" y="21600"/>
                    <a:pt x="7109" y="21600"/>
                    <a:pt x="10285" y="20800"/>
                  </a:cubicBezTo>
                  <a:cubicBezTo>
                    <a:pt x="13461" y="20000"/>
                    <a:pt x="16638" y="18400"/>
                    <a:pt x="18544" y="15600"/>
                  </a:cubicBezTo>
                  <a:cubicBezTo>
                    <a:pt x="20450" y="12800"/>
                    <a:pt x="21085" y="8800"/>
                    <a:pt x="20132" y="5600"/>
                  </a:cubicBezTo>
                  <a:cubicBezTo>
                    <a:pt x="19179" y="2400"/>
                    <a:pt x="16638" y="0"/>
                    <a:pt x="14097" y="0"/>
                  </a:cubicBezTo>
                  <a:cubicBezTo>
                    <a:pt x="11556" y="0"/>
                    <a:pt x="9014" y="2400"/>
                    <a:pt x="6473" y="4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8" name="Line"/>
            <p:cNvSpPr/>
            <p:nvPr/>
          </p:nvSpPr>
          <p:spPr>
            <a:xfrm>
              <a:off x="9365658" y="6307864"/>
              <a:ext cx="146072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600" fill="norm" stroke="1" extrusionOk="0">
                  <a:moveTo>
                    <a:pt x="4632" y="0"/>
                  </a:moveTo>
                  <a:cubicBezTo>
                    <a:pt x="4632" y="3337"/>
                    <a:pt x="4632" y="6673"/>
                    <a:pt x="4015" y="9746"/>
                  </a:cubicBezTo>
                  <a:cubicBezTo>
                    <a:pt x="3398" y="12820"/>
                    <a:pt x="2164" y="15629"/>
                    <a:pt x="1238" y="17473"/>
                  </a:cubicBezTo>
                  <a:cubicBezTo>
                    <a:pt x="312" y="19317"/>
                    <a:pt x="-305" y="20195"/>
                    <a:pt x="158" y="20722"/>
                  </a:cubicBezTo>
                  <a:cubicBezTo>
                    <a:pt x="621" y="21249"/>
                    <a:pt x="2164" y="21424"/>
                    <a:pt x="5866" y="21512"/>
                  </a:cubicBezTo>
                  <a:cubicBezTo>
                    <a:pt x="9569" y="21600"/>
                    <a:pt x="15432" y="21600"/>
                    <a:pt x="212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9" name="Line"/>
            <p:cNvSpPr/>
            <p:nvPr/>
          </p:nvSpPr>
          <p:spPr>
            <a:xfrm>
              <a:off x="9557972" y="6398742"/>
              <a:ext cx="137908" cy="145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0957" fill="norm" stroke="1" extrusionOk="0">
                  <a:moveTo>
                    <a:pt x="1662" y="7017"/>
                  </a:moveTo>
                  <a:cubicBezTo>
                    <a:pt x="3274" y="7626"/>
                    <a:pt x="4886" y="8234"/>
                    <a:pt x="6336" y="8082"/>
                  </a:cubicBezTo>
                  <a:cubicBezTo>
                    <a:pt x="7787" y="7930"/>
                    <a:pt x="9077" y="7017"/>
                    <a:pt x="10044" y="5496"/>
                  </a:cubicBezTo>
                  <a:cubicBezTo>
                    <a:pt x="11011" y="3975"/>
                    <a:pt x="11656" y="1846"/>
                    <a:pt x="11172" y="781"/>
                  </a:cubicBezTo>
                  <a:cubicBezTo>
                    <a:pt x="10689" y="-284"/>
                    <a:pt x="9077" y="-284"/>
                    <a:pt x="7142" y="933"/>
                  </a:cubicBezTo>
                  <a:cubicBezTo>
                    <a:pt x="5208" y="2150"/>
                    <a:pt x="2951" y="4584"/>
                    <a:pt x="1501" y="7322"/>
                  </a:cubicBezTo>
                  <a:cubicBezTo>
                    <a:pt x="50" y="10060"/>
                    <a:pt x="-595" y="13102"/>
                    <a:pt x="695" y="15688"/>
                  </a:cubicBezTo>
                  <a:cubicBezTo>
                    <a:pt x="1984" y="18274"/>
                    <a:pt x="5208" y="20403"/>
                    <a:pt x="8915" y="20860"/>
                  </a:cubicBezTo>
                  <a:cubicBezTo>
                    <a:pt x="12623" y="21316"/>
                    <a:pt x="16814" y="20099"/>
                    <a:pt x="21005" y="188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0" name="Line"/>
            <p:cNvSpPr/>
            <p:nvPr/>
          </p:nvSpPr>
          <p:spPr>
            <a:xfrm>
              <a:off x="9703552" y="6397309"/>
              <a:ext cx="125678" cy="132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176" fill="norm" stroke="1" extrusionOk="0">
                  <a:moveTo>
                    <a:pt x="12735" y="10038"/>
                  </a:moveTo>
                  <a:cubicBezTo>
                    <a:pt x="12735" y="8351"/>
                    <a:pt x="12735" y="6663"/>
                    <a:pt x="12375" y="4807"/>
                  </a:cubicBezTo>
                  <a:cubicBezTo>
                    <a:pt x="12015" y="2951"/>
                    <a:pt x="11295" y="926"/>
                    <a:pt x="10035" y="251"/>
                  </a:cubicBezTo>
                  <a:cubicBezTo>
                    <a:pt x="8775" y="-424"/>
                    <a:pt x="6975" y="251"/>
                    <a:pt x="5175" y="2445"/>
                  </a:cubicBezTo>
                  <a:cubicBezTo>
                    <a:pt x="3375" y="4638"/>
                    <a:pt x="1575" y="8351"/>
                    <a:pt x="675" y="11051"/>
                  </a:cubicBezTo>
                  <a:cubicBezTo>
                    <a:pt x="-225" y="13751"/>
                    <a:pt x="-225" y="15438"/>
                    <a:pt x="675" y="16113"/>
                  </a:cubicBezTo>
                  <a:cubicBezTo>
                    <a:pt x="1575" y="16788"/>
                    <a:pt x="3375" y="16451"/>
                    <a:pt x="5355" y="15270"/>
                  </a:cubicBezTo>
                  <a:cubicBezTo>
                    <a:pt x="7335" y="14088"/>
                    <a:pt x="9495" y="12063"/>
                    <a:pt x="10755" y="11895"/>
                  </a:cubicBezTo>
                  <a:cubicBezTo>
                    <a:pt x="12015" y="11726"/>
                    <a:pt x="12375" y="13413"/>
                    <a:pt x="12915" y="15101"/>
                  </a:cubicBezTo>
                  <a:cubicBezTo>
                    <a:pt x="13455" y="16788"/>
                    <a:pt x="14175" y="18476"/>
                    <a:pt x="15615" y="19489"/>
                  </a:cubicBezTo>
                  <a:cubicBezTo>
                    <a:pt x="17055" y="20501"/>
                    <a:pt x="19215" y="20838"/>
                    <a:pt x="21375" y="21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1" name="Line"/>
            <p:cNvSpPr/>
            <p:nvPr/>
          </p:nvSpPr>
          <p:spPr>
            <a:xfrm>
              <a:off x="9860979" y="6403114"/>
              <a:ext cx="127001" cy="111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5" fill="norm" stroke="1" extrusionOk="0">
                  <a:moveTo>
                    <a:pt x="0" y="0"/>
                  </a:moveTo>
                  <a:cubicBezTo>
                    <a:pt x="3600" y="1600"/>
                    <a:pt x="7200" y="3200"/>
                    <a:pt x="9360" y="5000"/>
                  </a:cubicBezTo>
                  <a:cubicBezTo>
                    <a:pt x="11520" y="6800"/>
                    <a:pt x="12240" y="8800"/>
                    <a:pt x="12600" y="11200"/>
                  </a:cubicBezTo>
                  <a:cubicBezTo>
                    <a:pt x="12960" y="13600"/>
                    <a:pt x="12960" y="16400"/>
                    <a:pt x="12060" y="18400"/>
                  </a:cubicBezTo>
                  <a:cubicBezTo>
                    <a:pt x="11160" y="20400"/>
                    <a:pt x="9360" y="21600"/>
                    <a:pt x="8460" y="21000"/>
                  </a:cubicBezTo>
                  <a:cubicBezTo>
                    <a:pt x="7560" y="20400"/>
                    <a:pt x="7560" y="18000"/>
                    <a:pt x="8280" y="15000"/>
                  </a:cubicBezTo>
                  <a:cubicBezTo>
                    <a:pt x="9000" y="12000"/>
                    <a:pt x="10440" y="8400"/>
                    <a:pt x="12780" y="5800"/>
                  </a:cubicBezTo>
                  <a:cubicBezTo>
                    <a:pt x="15120" y="3200"/>
                    <a:pt x="1836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2" name="Line"/>
            <p:cNvSpPr/>
            <p:nvPr/>
          </p:nvSpPr>
          <p:spPr>
            <a:xfrm>
              <a:off x="10016279" y="6396831"/>
              <a:ext cx="108474" cy="109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0990" fill="norm" stroke="1" extrusionOk="0">
                  <a:moveTo>
                    <a:pt x="3169" y="2433"/>
                  </a:moveTo>
                  <a:cubicBezTo>
                    <a:pt x="2338" y="7323"/>
                    <a:pt x="1508" y="12214"/>
                    <a:pt x="884" y="15678"/>
                  </a:cubicBezTo>
                  <a:cubicBezTo>
                    <a:pt x="261" y="19142"/>
                    <a:pt x="-154" y="21180"/>
                    <a:pt x="54" y="20976"/>
                  </a:cubicBezTo>
                  <a:cubicBezTo>
                    <a:pt x="261" y="20772"/>
                    <a:pt x="1092" y="18327"/>
                    <a:pt x="2961" y="14659"/>
                  </a:cubicBezTo>
                  <a:cubicBezTo>
                    <a:pt x="4831" y="10991"/>
                    <a:pt x="7738" y="6101"/>
                    <a:pt x="10854" y="3248"/>
                  </a:cubicBezTo>
                  <a:cubicBezTo>
                    <a:pt x="13969" y="395"/>
                    <a:pt x="17292" y="-420"/>
                    <a:pt x="19161" y="191"/>
                  </a:cubicBezTo>
                  <a:cubicBezTo>
                    <a:pt x="21031" y="803"/>
                    <a:pt x="21446" y="2840"/>
                    <a:pt x="21238" y="6508"/>
                  </a:cubicBezTo>
                  <a:cubicBezTo>
                    <a:pt x="21031" y="10176"/>
                    <a:pt x="20200" y="15474"/>
                    <a:pt x="19369" y="207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3" name="Line"/>
            <p:cNvSpPr/>
            <p:nvPr/>
          </p:nvSpPr>
          <p:spPr>
            <a:xfrm>
              <a:off x="10429625" y="6242045"/>
              <a:ext cx="136205" cy="307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466" fill="norm" stroke="1" extrusionOk="0">
                  <a:moveTo>
                    <a:pt x="10417" y="1937"/>
                  </a:moveTo>
                  <a:cubicBezTo>
                    <a:pt x="9420" y="902"/>
                    <a:pt x="8423" y="-134"/>
                    <a:pt x="7758" y="14"/>
                  </a:cubicBezTo>
                  <a:cubicBezTo>
                    <a:pt x="7094" y="162"/>
                    <a:pt x="6761" y="1493"/>
                    <a:pt x="5931" y="4156"/>
                  </a:cubicBezTo>
                  <a:cubicBezTo>
                    <a:pt x="5100" y="6819"/>
                    <a:pt x="3771" y="10814"/>
                    <a:pt x="3106" y="13181"/>
                  </a:cubicBezTo>
                  <a:cubicBezTo>
                    <a:pt x="2441" y="15548"/>
                    <a:pt x="2441" y="16288"/>
                    <a:pt x="1943" y="17176"/>
                  </a:cubicBezTo>
                  <a:cubicBezTo>
                    <a:pt x="1445" y="18063"/>
                    <a:pt x="448" y="19099"/>
                    <a:pt x="115" y="19247"/>
                  </a:cubicBezTo>
                  <a:cubicBezTo>
                    <a:pt x="-217" y="19395"/>
                    <a:pt x="115" y="18655"/>
                    <a:pt x="1777" y="17028"/>
                  </a:cubicBezTo>
                  <a:cubicBezTo>
                    <a:pt x="3438" y="15400"/>
                    <a:pt x="6429" y="12885"/>
                    <a:pt x="8755" y="11480"/>
                  </a:cubicBezTo>
                  <a:cubicBezTo>
                    <a:pt x="11081" y="10074"/>
                    <a:pt x="12743" y="9778"/>
                    <a:pt x="14072" y="9926"/>
                  </a:cubicBezTo>
                  <a:cubicBezTo>
                    <a:pt x="15401" y="10074"/>
                    <a:pt x="16398" y="10666"/>
                    <a:pt x="17063" y="11924"/>
                  </a:cubicBezTo>
                  <a:cubicBezTo>
                    <a:pt x="17728" y="13181"/>
                    <a:pt x="18060" y="15104"/>
                    <a:pt x="18725" y="16806"/>
                  </a:cubicBezTo>
                  <a:cubicBezTo>
                    <a:pt x="19389" y="18507"/>
                    <a:pt x="20386" y="19987"/>
                    <a:pt x="21383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4" name="Line"/>
            <p:cNvSpPr/>
            <p:nvPr/>
          </p:nvSpPr>
          <p:spPr>
            <a:xfrm>
              <a:off x="10624426" y="6420047"/>
              <a:ext cx="89866" cy="93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2" h="20731" fill="norm" stroke="1" extrusionOk="0">
                  <a:moveTo>
                    <a:pt x="15865" y="469"/>
                  </a:moveTo>
                  <a:cubicBezTo>
                    <a:pt x="13410" y="0"/>
                    <a:pt x="10956" y="-470"/>
                    <a:pt x="8256" y="939"/>
                  </a:cubicBezTo>
                  <a:cubicBezTo>
                    <a:pt x="5556" y="2347"/>
                    <a:pt x="2610" y="5634"/>
                    <a:pt x="1138" y="9156"/>
                  </a:cubicBezTo>
                  <a:cubicBezTo>
                    <a:pt x="-335" y="12678"/>
                    <a:pt x="-335" y="16434"/>
                    <a:pt x="892" y="18547"/>
                  </a:cubicBezTo>
                  <a:cubicBezTo>
                    <a:pt x="2120" y="20660"/>
                    <a:pt x="4574" y="21130"/>
                    <a:pt x="8010" y="20426"/>
                  </a:cubicBezTo>
                  <a:cubicBezTo>
                    <a:pt x="11447" y="19721"/>
                    <a:pt x="15865" y="17843"/>
                    <a:pt x="18320" y="15495"/>
                  </a:cubicBezTo>
                  <a:cubicBezTo>
                    <a:pt x="20774" y="13147"/>
                    <a:pt x="21265" y="10330"/>
                    <a:pt x="20529" y="8217"/>
                  </a:cubicBezTo>
                  <a:cubicBezTo>
                    <a:pt x="19792" y="6104"/>
                    <a:pt x="17829" y="4695"/>
                    <a:pt x="15620" y="3756"/>
                  </a:cubicBezTo>
                  <a:cubicBezTo>
                    <a:pt x="13410" y="2817"/>
                    <a:pt x="10956" y="2347"/>
                    <a:pt x="9974" y="3287"/>
                  </a:cubicBezTo>
                  <a:cubicBezTo>
                    <a:pt x="8992" y="4226"/>
                    <a:pt x="9483" y="6573"/>
                    <a:pt x="9974" y="89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5" name="Line"/>
            <p:cNvSpPr/>
            <p:nvPr/>
          </p:nvSpPr>
          <p:spPr>
            <a:xfrm>
              <a:off x="10757338" y="6403114"/>
              <a:ext cx="168734" cy="11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480" fill="norm" stroke="1" extrusionOk="0">
                  <a:moveTo>
                    <a:pt x="2273" y="6000"/>
                  </a:moveTo>
                  <a:cubicBezTo>
                    <a:pt x="1473" y="7600"/>
                    <a:pt x="673" y="9200"/>
                    <a:pt x="273" y="11000"/>
                  </a:cubicBezTo>
                  <a:cubicBezTo>
                    <a:pt x="-127" y="12800"/>
                    <a:pt x="-127" y="14800"/>
                    <a:pt x="540" y="16200"/>
                  </a:cubicBezTo>
                  <a:cubicBezTo>
                    <a:pt x="1206" y="17600"/>
                    <a:pt x="2540" y="18400"/>
                    <a:pt x="4006" y="18000"/>
                  </a:cubicBezTo>
                  <a:cubicBezTo>
                    <a:pt x="5473" y="17600"/>
                    <a:pt x="7073" y="16000"/>
                    <a:pt x="8273" y="16200"/>
                  </a:cubicBezTo>
                  <a:cubicBezTo>
                    <a:pt x="9473" y="16400"/>
                    <a:pt x="10273" y="18400"/>
                    <a:pt x="11340" y="19600"/>
                  </a:cubicBezTo>
                  <a:cubicBezTo>
                    <a:pt x="12406" y="20800"/>
                    <a:pt x="13740" y="21200"/>
                    <a:pt x="15206" y="21400"/>
                  </a:cubicBezTo>
                  <a:cubicBezTo>
                    <a:pt x="16673" y="21600"/>
                    <a:pt x="18273" y="21600"/>
                    <a:pt x="19473" y="19200"/>
                  </a:cubicBezTo>
                  <a:cubicBezTo>
                    <a:pt x="20673" y="16800"/>
                    <a:pt x="21473" y="12000"/>
                    <a:pt x="21206" y="8400"/>
                  </a:cubicBezTo>
                  <a:cubicBezTo>
                    <a:pt x="20940" y="4800"/>
                    <a:pt x="19606" y="2400"/>
                    <a:pt x="1827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6" name="Line"/>
            <p:cNvSpPr/>
            <p:nvPr/>
          </p:nvSpPr>
          <p:spPr>
            <a:xfrm>
              <a:off x="8985622" y="6860314"/>
              <a:ext cx="107008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21411" y="6480"/>
                  </a:moveTo>
                  <a:cubicBezTo>
                    <a:pt x="17176" y="4680"/>
                    <a:pt x="12940" y="2880"/>
                    <a:pt x="9764" y="2340"/>
                  </a:cubicBezTo>
                  <a:cubicBezTo>
                    <a:pt x="6587" y="1800"/>
                    <a:pt x="4470" y="2520"/>
                    <a:pt x="2776" y="5580"/>
                  </a:cubicBezTo>
                  <a:cubicBezTo>
                    <a:pt x="1082" y="8640"/>
                    <a:pt x="-189" y="14040"/>
                    <a:pt x="23" y="17280"/>
                  </a:cubicBezTo>
                  <a:cubicBezTo>
                    <a:pt x="235" y="20520"/>
                    <a:pt x="1929" y="21600"/>
                    <a:pt x="4893" y="21600"/>
                  </a:cubicBezTo>
                  <a:cubicBezTo>
                    <a:pt x="7858" y="21600"/>
                    <a:pt x="12093" y="20520"/>
                    <a:pt x="14846" y="18180"/>
                  </a:cubicBezTo>
                  <a:cubicBezTo>
                    <a:pt x="17599" y="15840"/>
                    <a:pt x="18870" y="12240"/>
                    <a:pt x="19293" y="9180"/>
                  </a:cubicBezTo>
                  <a:cubicBezTo>
                    <a:pt x="19717" y="6120"/>
                    <a:pt x="19293" y="3600"/>
                    <a:pt x="18023" y="2160"/>
                  </a:cubicBezTo>
                  <a:cubicBezTo>
                    <a:pt x="16752" y="720"/>
                    <a:pt x="14635" y="360"/>
                    <a:pt x="125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7" name="Line"/>
            <p:cNvSpPr/>
            <p:nvPr/>
          </p:nvSpPr>
          <p:spPr>
            <a:xfrm>
              <a:off x="9116507" y="6759200"/>
              <a:ext cx="111414" cy="236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2" h="21365" fill="norm" stroke="1" extrusionOk="0">
                  <a:moveTo>
                    <a:pt x="4995" y="4544"/>
                  </a:moveTo>
                  <a:cubicBezTo>
                    <a:pt x="5781" y="3588"/>
                    <a:pt x="6566" y="2632"/>
                    <a:pt x="6959" y="1677"/>
                  </a:cubicBezTo>
                  <a:cubicBezTo>
                    <a:pt x="7352" y="721"/>
                    <a:pt x="7352" y="-235"/>
                    <a:pt x="7155" y="52"/>
                  </a:cubicBezTo>
                  <a:cubicBezTo>
                    <a:pt x="6959" y="338"/>
                    <a:pt x="6566" y="1868"/>
                    <a:pt x="5977" y="5308"/>
                  </a:cubicBezTo>
                  <a:cubicBezTo>
                    <a:pt x="5388" y="8749"/>
                    <a:pt x="4602" y="14101"/>
                    <a:pt x="4013" y="17255"/>
                  </a:cubicBezTo>
                  <a:cubicBezTo>
                    <a:pt x="3424" y="20409"/>
                    <a:pt x="3032" y="21365"/>
                    <a:pt x="3032" y="21365"/>
                  </a:cubicBezTo>
                  <a:cubicBezTo>
                    <a:pt x="3032" y="21365"/>
                    <a:pt x="3424" y="20409"/>
                    <a:pt x="5388" y="18784"/>
                  </a:cubicBezTo>
                  <a:cubicBezTo>
                    <a:pt x="7352" y="17160"/>
                    <a:pt x="10886" y="14866"/>
                    <a:pt x="13635" y="13528"/>
                  </a:cubicBezTo>
                  <a:cubicBezTo>
                    <a:pt x="16384" y="12190"/>
                    <a:pt x="18348" y="11807"/>
                    <a:pt x="19526" y="12094"/>
                  </a:cubicBezTo>
                  <a:cubicBezTo>
                    <a:pt x="20704" y="12381"/>
                    <a:pt x="21097" y="13337"/>
                    <a:pt x="20115" y="14675"/>
                  </a:cubicBezTo>
                  <a:cubicBezTo>
                    <a:pt x="19133" y="16013"/>
                    <a:pt x="16777" y="17733"/>
                    <a:pt x="14617" y="18880"/>
                  </a:cubicBezTo>
                  <a:cubicBezTo>
                    <a:pt x="12457" y="20027"/>
                    <a:pt x="10493" y="20600"/>
                    <a:pt x="7941" y="20887"/>
                  </a:cubicBezTo>
                  <a:cubicBezTo>
                    <a:pt x="5388" y="21174"/>
                    <a:pt x="2246" y="21174"/>
                    <a:pt x="872" y="20696"/>
                  </a:cubicBezTo>
                  <a:cubicBezTo>
                    <a:pt x="-503" y="20218"/>
                    <a:pt x="-110" y="19262"/>
                    <a:pt x="1068" y="18498"/>
                  </a:cubicBezTo>
                  <a:cubicBezTo>
                    <a:pt x="2246" y="17733"/>
                    <a:pt x="4210" y="17160"/>
                    <a:pt x="6173" y="16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8" name="Line"/>
            <p:cNvSpPr/>
            <p:nvPr/>
          </p:nvSpPr>
          <p:spPr>
            <a:xfrm>
              <a:off x="9276779" y="6848408"/>
              <a:ext cx="101601" cy="147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4" fill="norm" stroke="1" extrusionOk="0">
                  <a:moveTo>
                    <a:pt x="21600" y="2624"/>
                  </a:moveTo>
                  <a:cubicBezTo>
                    <a:pt x="19350" y="1711"/>
                    <a:pt x="17100" y="799"/>
                    <a:pt x="14625" y="342"/>
                  </a:cubicBezTo>
                  <a:cubicBezTo>
                    <a:pt x="12150" y="-114"/>
                    <a:pt x="9450" y="-114"/>
                    <a:pt x="7200" y="342"/>
                  </a:cubicBezTo>
                  <a:cubicBezTo>
                    <a:pt x="4950" y="799"/>
                    <a:pt x="3150" y="1711"/>
                    <a:pt x="4275" y="3841"/>
                  </a:cubicBezTo>
                  <a:cubicBezTo>
                    <a:pt x="5400" y="5971"/>
                    <a:pt x="9450" y="9317"/>
                    <a:pt x="11925" y="11751"/>
                  </a:cubicBezTo>
                  <a:cubicBezTo>
                    <a:pt x="14400" y="14185"/>
                    <a:pt x="15300" y="15706"/>
                    <a:pt x="14625" y="17227"/>
                  </a:cubicBezTo>
                  <a:cubicBezTo>
                    <a:pt x="13950" y="18748"/>
                    <a:pt x="11700" y="20269"/>
                    <a:pt x="9000" y="20878"/>
                  </a:cubicBezTo>
                  <a:cubicBezTo>
                    <a:pt x="6300" y="21486"/>
                    <a:pt x="3150" y="21182"/>
                    <a:pt x="1575" y="20269"/>
                  </a:cubicBezTo>
                  <a:cubicBezTo>
                    <a:pt x="0" y="19356"/>
                    <a:pt x="0" y="17835"/>
                    <a:pt x="0" y="16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9" name="Line"/>
            <p:cNvSpPr/>
            <p:nvPr/>
          </p:nvSpPr>
          <p:spPr>
            <a:xfrm>
              <a:off x="9388258" y="6863229"/>
              <a:ext cx="117122" cy="12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0732" fill="norm" stroke="1" extrusionOk="0">
                  <a:moveTo>
                    <a:pt x="514" y="10304"/>
                  </a:moveTo>
                  <a:cubicBezTo>
                    <a:pt x="3986" y="8864"/>
                    <a:pt x="7457" y="7424"/>
                    <a:pt x="9772" y="5804"/>
                  </a:cubicBezTo>
                  <a:cubicBezTo>
                    <a:pt x="12086" y="4184"/>
                    <a:pt x="13243" y="2384"/>
                    <a:pt x="12857" y="1304"/>
                  </a:cubicBezTo>
                  <a:cubicBezTo>
                    <a:pt x="12472" y="224"/>
                    <a:pt x="10543" y="-136"/>
                    <a:pt x="8614" y="44"/>
                  </a:cubicBezTo>
                  <a:cubicBezTo>
                    <a:pt x="6686" y="224"/>
                    <a:pt x="4757" y="944"/>
                    <a:pt x="3214" y="3284"/>
                  </a:cubicBezTo>
                  <a:cubicBezTo>
                    <a:pt x="1672" y="5624"/>
                    <a:pt x="514" y="9584"/>
                    <a:pt x="129" y="12644"/>
                  </a:cubicBezTo>
                  <a:cubicBezTo>
                    <a:pt x="-257" y="15704"/>
                    <a:pt x="129" y="17864"/>
                    <a:pt x="2636" y="19304"/>
                  </a:cubicBezTo>
                  <a:cubicBezTo>
                    <a:pt x="5143" y="20744"/>
                    <a:pt x="9772" y="21464"/>
                    <a:pt x="13243" y="19664"/>
                  </a:cubicBezTo>
                  <a:cubicBezTo>
                    <a:pt x="16714" y="17864"/>
                    <a:pt x="19029" y="13544"/>
                    <a:pt x="21343" y="9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0" name="Line"/>
            <p:cNvSpPr/>
            <p:nvPr/>
          </p:nvSpPr>
          <p:spPr>
            <a:xfrm>
              <a:off x="9511729" y="6847614"/>
              <a:ext cx="82551" cy="14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0" y="4563"/>
                  </a:moveTo>
                  <a:cubicBezTo>
                    <a:pt x="2769" y="4259"/>
                    <a:pt x="5538" y="3955"/>
                    <a:pt x="8031" y="4563"/>
                  </a:cubicBezTo>
                  <a:cubicBezTo>
                    <a:pt x="10523" y="5172"/>
                    <a:pt x="12738" y="6693"/>
                    <a:pt x="14123" y="9127"/>
                  </a:cubicBezTo>
                  <a:cubicBezTo>
                    <a:pt x="15508" y="11561"/>
                    <a:pt x="16062" y="14907"/>
                    <a:pt x="15785" y="17341"/>
                  </a:cubicBezTo>
                  <a:cubicBezTo>
                    <a:pt x="15508" y="19775"/>
                    <a:pt x="14400" y="21296"/>
                    <a:pt x="13015" y="21448"/>
                  </a:cubicBezTo>
                  <a:cubicBezTo>
                    <a:pt x="11631" y="21600"/>
                    <a:pt x="9969" y="20383"/>
                    <a:pt x="9138" y="18101"/>
                  </a:cubicBezTo>
                  <a:cubicBezTo>
                    <a:pt x="8308" y="15820"/>
                    <a:pt x="8308" y="12473"/>
                    <a:pt x="10523" y="9279"/>
                  </a:cubicBezTo>
                  <a:cubicBezTo>
                    <a:pt x="12738" y="6085"/>
                    <a:pt x="17169" y="304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1" name="Line"/>
            <p:cNvSpPr/>
            <p:nvPr/>
          </p:nvSpPr>
          <p:spPr>
            <a:xfrm>
              <a:off x="9613329" y="6879364"/>
              <a:ext cx="133351" cy="104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8" fill="norm" stroke="1" extrusionOk="0">
                  <a:moveTo>
                    <a:pt x="0" y="0"/>
                  </a:moveTo>
                  <a:cubicBezTo>
                    <a:pt x="1714" y="4235"/>
                    <a:pt x="3429" y="8471"/>
                    <a:pt x="4800" y="11647"/>
                  </a:cubicBezTo>
                  <a:cubicBezTo>
                    <a:pt x="6171" y="14824"/>
                    <a:pt x="7200" y="16941"/>
                    <a:pt x="8400" y="18635"/>
                  </a:cubicBezTo>
                  <a:cubicBezTo>
                    <a:pt x="9600" y="20329"/>
                    <a:pt x="10971" y="21600"/>
                    <a:pt x="11657" y="20541"/>
                  </a:cubicBezTo>
                  <a:cubicBezTo>
                    <a:pt x="12343" y="19482"/>
                    <a:pt x="12343" y="16094"/>
                    <a:pt x="12343" y="13341"/>
                  </a:cubicBezTo>
                  <a:cubicBezTo>
                    <a:pt x="12343" y="10588"/>
                    <a:pt x="12343" y="8471"/>
                    <a:pt x="13886" y="6353"/>
                  </a:cubicBezTo>
                  <a:cubicBezTo>
                    <a:pt x="15429" y="4235"/>
                    <a:pt x="18514" y="21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2" name="Line"/>
            <p:cNvSpPr/>
            <p:nvPr/>
          </p:nvSpPr>
          <p:spPr>
            <a:xfrm>
              <a:off x="9748267" y="6681385"/>
              <a:ext cx="328613" cy="301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395" fill="norm" stroke="1" extrusionOk="0">
                  <a:moveTo>
                    <a:pt x="6542" y="14480"/>
                  </a:moveTo>
                  <a:cubicBezTo>
                    <a:pt x="5158" y="14330"/>
                    <a:pt x="3773" y="14180"/>
                    <a:pt x="2665" y="14705"/>
                  </a:cubicBezTo>
                  <a:cubicBezTo>
                    <a:pt x="1558" y="15230"/>
                    <a:pt x="727" y="16430"/>
                    <a:pt x="311" y="17480"/>
                  </a:cubicBezTo>
                  <a:cubicBezTo>
                    <a:pt x="-104" y="18530"/>
                    <a:pt x="-104" y="19430"/>
                    <a:pt x="311" y="19955"/>
                  </a:cubicBezTo>
                  <a:cubicBezTo>
                    <a:pt x="727" y="20480"/>
                    <a:pt x="1558" y="20630"/>
                    <a:pt x="2250" y="20480"/>
                  </a:cubicBezTo>
                  <a:cubicBezTo>
                    <a:pt x="2942" y="20330"/>
                    <a:pt x="3496" y="19880"/>
                    <a:pt x="3981" y="19355"/>
                  </a:cubicBezTo>
                  <a:cubicBezTo>
                    <a:pt x="4465" y="18830"/>
                    <a:pt x="4881" y="18230"/>
                    <a:pt x="5088" y="18305"/>
                  </a:cubicBezTo>
                  <a:cubicBezTo>
                    <a:pt x="5296" y="18380"/>
                    <a:pt x="5296" y="19130"/>
                    <a:pt x="5642" y="19505"/>
                  </a:cubicBezTo>
                  <a:cubicBezTo>
                    <a:pt x="5988" y="19880"/>
                    <a:pt x="6681" y="19880"/>
                    <a:pt x="7996" y="18455"/>
                  </a:cubicBezTo>
                  <a:cubicBezTo>
                    <a:pt x="9311" y="17030"/>
                    <a:pt x="11250" y="14180"/>
                    <a:pt x="12842" y="11180"/>
                  </a:cubicBezTo>
                  <a:cubicBezTo>
                    <a:pt x="14434" y="8180"/>
                    <a:pt x="15681" y="5030"/>
                    <a:pt x="16304" y="3005"/>
                  </a:cubicBezTo>
                  <a:cubicBezTo>
                    <a:pt x="16927" y="980"/>
                    <a:pt x="16927" y="80"/>
                    <a:pt x="16719" y="5"/>
                  </a:cubicBezTo>
                  <a:cubicBezTo>
                    <a:pt x="16511" y="-70"/>
                    <a:pt x="16096" y="680"/>
                    <a:pt x="15265" y="3380"/>
                  </a:cubicBezTo>
                  <a:cubicBezTo>
                    <a:pt x="14434" y="6080"/>
                    <a:pt x="13188" y="10730"/>
                    <a:pt x="12496" y="14030"/>
                  </a:cubicBezTo>
                  <a:cubicBezTo>
                    <a:pt x="11804" y="17330"/>
                    <a:pt x="11665" y="19280"/>
                    <a:pt x="11942" y="20330"/>
                  </a:cubicBezTo>
                  <a:cubicBezTo>
                    <a:pt x="12219" y="21380"/>
                    <a:pt x="12911" y="21530"/>
                    <a:pt x="13465" y="21305"/>
                  </a:cubicBezTo>
                  <a:cubicBezTo>
                    <a:pt x="14019" y="21080"/>
                    <a:pt x="14434" y="20480"/>
                    <a:pt x="14711" y="19280"/>
                  </a:cubicBezTo>
                  <a:cubicBezTo>
                    <a:pt x="14988" y="18080"/>
                    <a:pt x="15127" y="16280"/>
                    <a:pt x="14504" y="15005"/>
                  </a:cubicBezTo>
                  <a:cubicBezTo>
                    <a:pt x="13881" y="13730"/>
                    <a:pt x="12496" y="12980"/>
                    <a:pt x="11458" y="12530"/>
                  </a:cubicBezTo>
                  <a:cubicBezTo>
                    <a:pt x="10419" y="12080"/>
                    <a:pt x="9727" y="11930"/>
                    <a:pt x="10073" y="11855"/>
                  </a:cubicBezTo>
                  <a:cubicBezTo>
                    <a:pt x="10419" y="11780"/>
                    <a:pt x="11804" y="11780"/>
                    <a:pt x="12911" y="11705"/>
                  </a:cubicBezTo>
                  <a:cubicBezTo>
                    <a:pt x="14019" y="11630"/>
                    <a:pt x="14850" y="11480"/>
                    <a:pt x="15611" y="11405"/>
                  </a:cubicBezTo>
                  <a:cubicBezTo>
                    <a:pt x="16373" y="11330"/>
                    <a:pt x="17065" y="11330"/>
                    <a:pt x="17619" y="11705"/>
                  </a:cubicBezTo>
                  <a:cubicBezTo>
                    <a:pt x="18173" y="12080"/>
                    <a:pt x="18588" y="12830"/>
                    <a:pt x="18865" y="13580"/>
                  </a:cubicBezTo>
                  <a:cubicBezTo>
                    <a:pt x="19142" y="14330"/>
                    <a:pt x="19281" y="15080"/>
                    <a:pt x="19419" y="15830"/>
                  </a:cubicBezTo>
                  <a:cubicBezTo>
                    <a:pt x="19558" y="16580"/>
                    <a:pt x="19696" y="17330"/>
                    <a:pt x="19765" y="17330"/>
                  </a:cubicBezTo>
                  <a:cubicBezTo>
                    <a:pt x="19834" y="17330"/>
                    <a:pt x="19834" y="16580"/>
                    <a:pt x="19904" y="15005"/>
                  </a:cubicBezTo>
                  <a:cubicBezTo>
                    <a:pt x="19973" y="13430"/>
                    <a:pt x="20111" y="11030"/>
                    <a:pt x="20388" y="9605"/>
                  </a:cubicBezTo>
                  <a:cubicBezTo>
                    <a:pt x="20665" y="8180"/>
                    <a:pt x="21081" y="7730"/>
                    <a:pt x="21496" y="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3" name="Line"/>
            <p:cNvSpPr/>
            <p:nvPr/>
          </p:nvSpPr>
          <p:spPr>
            <a:xfrm>
              <a:off x="10103652" y="6836158"/>
              <a:ext cx="74828" cy="101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0729" fill="norm" stroke="1" extrusionOk="0">
                  <a:moveTo>
                    <a:pt x="21211" y="1042"/>
                  </a:moveTo>
                  <a:cubicBezTo>
                    <a:pt x="18211" y="178"/>
                    <a:pt x="15211" y="-686"/>
                    <a:pt x="11611" y="826"/>
                  </a:cubicBezTo>
                  <a:cubicBezTo>
                    <a:pt x="8011" y="2338"/>
                    <a:pt x="3811" y="6226"/>
                    <a:pt x="1711" y="9466"/>
                  </a:cubicBezTo>
                  <a:cubicBezTo>
                    <a:pt x="-389" y="12706"/>
                    <a:pt x="-389" y="15298"/>
                    <a:pt x="811" y="17242"/>
                  </a:cubicBezTo>
                  <a:cubicBezTo>
                    <a:pt x="2011" y="19186"/>
                    <a:pt x="4411" y="20482"/>
                    <a:pt x="7111" y="20698"/>
                  </a:cubicBezTo>
                  <a:cubicBezTo>
                    <a:pt x="9811" y="20914"/>
                    <a:pt x="12811" y="20050"/>
                    <a:pt x="14611" y="16810"/>
                  </a:cubicBezTo>
                  <a:cubicBezTo>
                    <a:pt x="16411" y="13570"/>
                    <a:pt x="17011" y="7954"/>
                    <a:pt x="17611" y="2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4" name="Line"/>
            <p:cNvSpPr/>
            <p:nvPr/>
          </p:nvSpPr>
          <p:spPr>
            <a:xfrm>
              <a:off x="10203879" y="6809026"/>
              <a:ext cx="117212" cy="15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381" fill="norm" stroke="1" extrusionOk="0">
                  <a:moveTo>
                    <a:pt x="0" y="5181"/>
                  </a:moveTo>
                  <a:cubicBezTo>
                    <a:pt x="771" y="8023"/>
                    <a:pt x="1543" y="10865"/>
                    <a:pt x="1929" y="13423"/>
                  </a:cubicBezTo>
                  <a:cubicBezTo>
                    <a:pt x="2314" y="15981"/>
                    <a:pt x="2314" y="18255"/>
                    <a:pt x="2314" y="18681"/>
                  </a:cubicBezTo>
                  <a:cubicBezTo>
                    <a:pt x="2314" y="19107"/>
                    <a:pt x="2314" y="17686"/>
                    <a:pt x="4050" y="14418"/>
                  </a:cubicBezTo>
                  <a:cubicBezTo>
                    <a:pt x="5786" y="11149"/>
                    <a:pt x="9257" y="6034"/>
                    <a:pt x="11957" y="3192"/>
                  </a:cubicBezTo>
                  <a:cubicBezTo>
                    <a:pt x="14657" y="349"/>
                    <a:pt x="16586" y="-219"/>
                    <a:pt x="18129" y="65"/>
                  </a:cubicBezTo>
                  <a:cubicBezTo>
                    <a:pt x="19671" y="349"/>
                    <a:pt x="20829" y="1486"/>
                    <a:pt x="21214" y="4186"/>
                  </a:cubicBezTo>
                  <a:cubicBezTo>
                    <a:pt x="21600" y="6886"/>
                    <a:pt x="21214" y="11149"/>
                    <a:pt x="20057" y="14276"/>
                  </a:cubicBezTo>
                  <a:cubicBezTo>
                    <a:pt x="18900" y="17402"/>
                    <a:pt x="16971" y="19392"/>
                    <a:pt x="15043" y="21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5" name="Line"/>
            <p:cNvSpPr/>
            <p:nvPr/>
          </p:nvSpPr>
          <p:spPr>
            <a:xfrm>
              <a:off x="10292779" y="6809877"/>
              <a:ext cx="101601" cy="167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2" fill="norm" stroke="1" extrusionOk="0">
                  <a:moveTo>
                    <a:pt x="21600" y="755"/>
                  </a:moveTo>
                  <a:cubicBezTo>
                    <a:pt x="19350" y="221"/>
                    <a:pt x="17100" y="-312"/>
                    <a:pt x="14625" y="221"/>
                  </a:cubicBezTo>
                  <a:cubicBezTo>
                    <a:pt x="12150" y="755"/>
                    <a:pt x="9450" y="2355"/>
                    <a:pt x="8775" y="4488"/>
                  </a:cubicBezTo>
                  <a:cubicBezTo>
                    <a:pt x="8100" y="6621"/>
                    <a:pt x="9450" y="9288"/>
                    <a:pt x="11025" y="11021"/>
                  </a:cubicBezTo>
                  <a:cubicBezTo>
                    <a:pt x="12600" y="12755"/>
                    <a:pt x="14400" y="13555"/>
                    <a:pt x="15975" y="14488"/>
                  </a:cubicBezTo>
                  <a:cubicBezTo>
                    <a:pt x="17550" y="15421"/>
                    <a:pt x="18900" y="16488"/>
                    <a:pt x="17325" y="17688"/>
                  </a:cubicBezTo>
                  <a:cubicBezTo>
                    <a:pt x="15750" y="18888"/>
                    <a:pt x="11250" y="20221"/>
                    <a:pt x="7875" y="20755"/>
                  </a:cubicBezTo>
                  <a:cubicBezTo>
                    <a:pt x="4500" y="21288"/>
                    <a:pt x="2250" y="21021"/>
                    <a:pt x="0" y="20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6" name="Line"/>
            <p:cNvSpPr/>
            <p:nvPr/>
          </p:nvSpPr>
          <p:spPr>
            <a:xfrm>
              <a:off x="10921429" y="6930164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7" name="Line"/>
            <p:cNvSpPr/>
            <p:nvPr/>
          </p:nvSpPr>
          <p:spPr>
            <a:xfrm>
              <a:off x="10674727" y="6671931"/>
              <a:ext cx="471881" cy="48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556" fill="norm" stroke="1" extrusionOk="0">
                  <a:moveTo>
                    <a:pt x="7189" y="10137"/>
                  </a:moveTo>
                  <a:cubicBezTo>
                    <a:pt x="6514" y="9474"/>
                    <a:pt x="5839" y="8811"/>
                    <a:pt x="4778" y="8811"/>
                  </a:cubicBezTo>
                  <a:cubicBezTo>
                    <a:pt x="3718" y="8811"/>
                    <a:pt x="2271" y="9474"/>
                    <a:pt x="1355" y="10374"/>
                  </a:cubicBezTo>
                  <a:cubicBezTo>
                    <a:pt x="439" y="11274"/>
                    <a:pt x="53" y="12411"/>
                    <a:pt x="5" y="13168"/>
                  </a:cubicBezTo>
                  <a:cubicBezTo>
                    <a:pt x="-43" y="13926"/>
                    <a:pt x="246" y="14305"/>
                    <a:pt x="1259" y="14163"/>
                  </a:cubicBezTo>
                  <a:cubicBezTo>
                    <a:pt x="2271" y="14021"/>
                    <a:pt x="4007" y="13358"/>
                    <a:pt x="5550" y="11795"/>
                  </a:cubicBezTo>
                  <a:cubicBezTo>
                    <a:pt x="7093" y="10232"/>
                    <a:pt x="8443" y="7768"/>
                    <a:pt x="9262" y="5874"/>
                  </a:cubicBezTo>
                  <a:cubicBezTo>
                    <a:pt x="10082" y="3979"/>
                    <a:pt x="10371" y="2653"/>
                    <a:pt x="10516" y="1658"/>
                  </a:cubicBezTo>
                  <a:cubicBezTo>
                    <a:pt x="10661" y="663"/>
                    <a:pt x="10661" y="0"/>
                    <a:pt x="10564" y="0"/>
                  </a:cubicBezTo>
                  <a:cubicBezTo>
                    <a:pt x="10468" y="0"/>
                    <a:pt x="10275" y="663"/>
                    <a:pt x="9841" y="2179"/>
                  </a:cubicBezTo>
                  <a:cubicBezTo>
                    <a:pt x="9407" y="3695"/>
                    <a:pt x="8732" y="6063"/>
                    <a:pt x="8346" y="7816"/>
                  </a:cubicBezTo>
                  <a:cubicBezTo>
                    <a:pt x="7961" y="9568"/>
                    <a:pt x="7864" y="10705"/>
                    <a:pt x="7864" y="11511"/>
                  </a:cubicBezTo>
                  <a:cubicBezTo>
                    <a:pt x="7864" y="12316"/>
                    <a:pt x="7961" y="12789"/>
                    <a:pt x="8250" y="13026"/>
                  </a:cubicBezTo>
                  <a:cubicBezTo>
                    <a:pt x="8539" y="13263"/>
                    <a:pt x="9021" y="13263"/>
                    <a:pt x="9793" y="12884"/>
                  </a:cubicBezTo>
                  <a:cubicBezTo>
                    <a:pt x="10564" y="12505"/>
                    <a:pt x="11625" y="11747"/>
                    <a:pt x="12396" y="10942"/>
                  </a:cubicBezTo>
                  <a:cubicBezTo>
                    <a:pt x="13168" y="10137"/>
                    <a:pt x="13650" y="9284"/>
                    <a:pt x="13891" y="8621"/>
                  </a:cubicBezTo>
                  <a:cubicBezTo>
                    <a:pt x="14132" y="7958"/>
                    <a:pt x="14132" y="7484"/>
                    <a:pt x="13843" y="7295"/>
                  </a:cubicBezTo>
                  <a:cubicBezTo>
                    <a:pt x="13553" y="7105"/>
                    <a:pt x="12975" y="7200"/>
                    <a:pt x="12252" y="8005"/>
                  </a:cubicBezTo>
                  <a:cubicBezTo>
                    <a:pt x="11528" y="8811"/>
                    <a:pt x="10661" y="10326"/>
                    <a:pt x="10178" y="11368"/>
                  </a:cubicBezTo>
                  <a:cubicBezTo>
                    <a:pt x="9696" y="12411"/>
                    <a:pt x="9600" y="12979"/>
                    <a:pt x="9552" y="13500"/>
                  </a:cubicBezTo>
                  <a:cubicBezTo>
                    <a:pt x="9503" y="14021"/>
                    <a:pt x="9503" y="14495"/>
                    <a:pt x="9745" y="14779"/>
                  </a:cubicBezTo>
                  <a:cubicBezTo>
                    <a:pt x="9986" y="15063"/>
                    <a:pt x="10468" y="15158"/>
                    <a:pt x="11432" y="14921"/>
                  </a:cubicBezTo>
                  <a:cubicBezTo>
                    <a:pt x="12396" y="14684"/>
                    <a:pt x="13843" y="14116"/>
                    <a:pt x="14903" y="13500"/>
                  </a:cubicBezTo>
                  <a:cubicBezTo>
                    <a:pt x="15964" y="12884"/>
                    <a:pt x="16639" y="12221"/>
                    <a:pt x="17218" y="11511"/>
                  </a:cubicBezTo>
                  <a:cubicBezTo>
                    <a:pt x="17796" y="10800"/>
                    <a:pt x="18278" y="10042"/>
                    <a:pt x="18375" y="10042"/>
                  </a:cubicBezTo>
                  <a:cubicBezTo>
                    <a:pt x="18471" y="10042"/>
                    <a:pt x="18182" y="10800"/>
                    <a:pt x="17603" y="12695"/>
                  </a:cubicBezTo>
                  <a:cubicBezTo>
                    <a:pt x="17025" y="14589"/>
                    <a:pt x="16157" y="17621"/>
                    <a:pt x="15627" y="19374"/>
                  </a:cubicBezTo>
                  <a:cubicBezTo>
                    <a:pt x="15096" y="21126"/>
                    <a:pt x="14903" y="21600"/>
                    <a:pt x="14855" y="21553"/>
                  </a:cubicBezTo>
                  <a:cubicBezTo>
                    <a:pt x="14807" y="21505"/>
                    <a:pt x="14903" y="20937"/>
                    <a:pt x="15482" y="19137"/>
                  </a:cubicBezTo>
                  <a:cubicBezTo>
                    <a:pt x="16061" y="17337"/>
                    <a:pt x="17121" y="14305"/>
                    <a:pt x="17989" y="11937"/>
                  </a:cubicBezTo>
                  <a:cubicBezTo>
                    <a:pt x="18857" y="9568"/>
                    <a:pt x="19532" y="7863"/>
                    <a:pt x="20062" y="6774"/>
                  </a:cubicBezTo>
                  <a:cubicBezTo>
                    <a:pt x="20593" y="5684"/>
                    <a:pt x="20978" y="5211"/>
                    <a:pt x="21220" y="5211"/>
                  </a:cubicBezTo>
                  <a:cubicBezTo>
                    <a:pt x="21461" y="5211"/>
                    <a:pt x="21557" y="5684"/>
                    <a:pt x="21461" y="6632"/>
                  </a:cubicBezTo>
                  <a:cubicBezTo>
                    <a:pt x="21364" y="7579"/>
                    <a:pt x="21075" y="9000"/>
                    <a:pt x="20545" y="10042"/>
                  </a:cubicBezTo>
                  <a:cubicBezTo>
                    <a:pt x="20014" y="11084"/>
                    <a:pt x="19243" y="11747"/>
                    <a:pt x="18616" y="12079"/>
                  </a:cubicBezTo>
                  <a:cubicBezTo>
                    <a:pt x="17989" y="12411"/>
                    <a:pt x="17507" y="12411"/>
                    <a:pt x="17218" y="12174"/>
                  </a:cubicBezTo>
                  <a:cubicBezTo>
                    <a:pt x="16928" y="11937"/>
                    <a:pt x="16832" y="11463"/>
                    <a:pt x="16736" y="10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8" name="Line"/>
            <p:cNvSpPr/>
            <p:nvPr/>
          </p:nvSpPr>
          <p:spPr>
            <a:xfrm>
              <a:off x="11175429" y="6804901"/>
              <a:ext cx="201551" cy="182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396" fill="norm" stroke="1" extrusionOk="0">
                  <a:moveTo>
                    <a:pt x="5400" y="5755"/>
                  </a:moveTo>
                  <a:cubicBezTo>
                    <a:pt x="6750" y="5010"/>
                    <a:pt x="8100" y="4265"/>
                    <a:pt x="8888" y="3272"/>
                  </a:cubicBezTo>
                  <a:cubicBezTo>
                    <a:pt x="9675" y="2279"/>
                    <a:pt x="9900" y="1037"/>
                    <a:pt x="9337" y="417"/>
                  </a:cubicBezTo>
                  <a:cubicBezTo>
                    <a:pt x="8775" y="-204"/>
                    <a:pt x="7425" y="-204"/>
                    <a:pt x="5962" y="913"/>
                  </a:cubicBezTo>
                  <a:cubicBezTo>
                    <a:pt x="4500" y="2030"/>
                    <a:pt x="2925" y="4265"/>
                    <a:pt x="1800" y="6872"/>
                  </a:cubicBezTo>
                  <a:cubicBezTo>
                    <a:pt x="675" y="9479"/>
                    <a:pt x="0" y="12458"/>
                    <a:pt x="0" y="14444"/>
                  </a:cubicBezTo>
                  <a:cubicBezTo>
                    <a:pt x="0" y="16430"/>
                    <a:pt x="675" y="17424"/>
                    <a:pt x="2025" y="17548"/>
                  </a:cubicBezTo>
                  <a:cubicBezTo>
                    <a:pt x="3375" y="17672"/>
                    <a:pt x="5400" y="16927"/>
                    <a:pt x="7425" y="14817"/>
                  </a:cubicBezTo>
                  <a:cubicBezTo>
                    <a:pt x="9450" y="12706"/>
                    <a:pt x="11475" y="9230"/>
                    <a:pt x="13050" y="6996"/>
                  </a:cubicBezTo>
                  <a:cubicBezTo>
                    <a:pt x="14625" y="4762"/>
                    <a:pt x="15750" y="3768"/>
                    <a:pt x="16200" y="3893"/>
                  </a:cubicBezTo>
                  <a:cubicBezTo>
                    <a:pt x="16650" y="4017"/>
                    <a:pt x="16425" y="5258"/>
                    <a:pt x="16088" y="6624"/>
                  </a:cubicBezTo>
                  <a:cubicBezTo>
                    <a:pt x="15750" y="7989"/>
                    <a:pt x="15300" y="9479"/>
                    <a:pt x="14738" y="11341"/>
                  </a:cubicBezTo>
                  <a:cubicBezTo>
                    <a:pt x="14175" y="13203"/>
                    <a:pt x="13500" y="15437"/>
                    <a:pt x="13275" y="15810"/>
                  </a:cubicBezTo>
                  <a:cubicBezTo>
                    <a:pt x="13050" y="16182"/>
                    <a:pt x="13275" y="14693"/>
                    <a:pt x="14175" y="12458"/>
                  </a:cubicBezTo>
                  <a:cubicBezTo>
                    <a:pt x="15075" y="10224"/>
                    <a:pt x="16650" y="7244"/>
                    <a:pt x="18000" y="5506"/>
                  </a:cubicBezTo>
                  <a:cubicBezTo>
                    <a:pt x="19350" y="3768"/>
                    <a:pt x="20475" y="3272"/>
                    <a:pt x="21037" y="3644"/>
                  </a:cubicBezTo>
                  <a:cubicBezTo>
                    <a:pt x="21600" y="4017"/>
                    <a:pt x="21600" y="5258"/>
                    <a:pt x="20700" y="8362"/>
                  </a:cubicBezTo>
                  <a:cubicBezTo>
                    <a:pt x="19800" y="11465"/>
                    <a:pt x="18000" y="16430"/>
                    <a:pt x="16200" y="21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9" name="Line"/>
            <p:cNvSpPr/>
            <p:nvPr/>
          </p:nvSpPr>
          <p:spPr>
            <a:xfrm>
              <a:off x="11366435" y="6589381"/>
              <a:ext cx="163436" cy="418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478" fill="norm" stroke="1" extrusionOk="0">
                  <a:moveTo>
                    <a:pt x="16549" y="14545"/>
                  </a:moveTo>
                  <a:cubicBezTo>
                    <a:pt x="16826" y="14002"/>
                    <a:pt x="17103" y="13459"/>
                    <a:pt x="16134" y="13188"/>
                  </a:cubicBezTo>
                  <a:cubicBezTo>
                    <a:pt x="15165" y="12917"/>
                    <a:pt x="12949" y="12917"/>
                    <a:pt x="10180" y="13839"/>
                  </a:cubicBezTo>
                  <a:cubicBezTo>
                    <a:pt x="7411" y="14762"/>
                    <a:pt x="4088" y="16607"/>
                    <a:pt x="2288" y="17801"/>
                  </a:cubicBezTo>
                  <a:cubicBezTo>
                    <a:pt x="488" y="18995"/>
                    <a:pt x="211" y="19538"/>
                    <a:pt x="72" y="20080"/>
                  </a:cubicBezTo>
                  <a:cubicBezTo>
                    <a:pt x="-66" y="20623"/>
                    <a:pt x="-66" y="21166"/>
                    <a:pt x="626" y="21383"/>
                  </a:cubicBezTo>
                  <a:cubicBezTo>
                    <a:pt x="1319" y="21600"/>
                    <a:pt x="2703" y="21491"/>
                    <a:pt x="5334" y="20569"/>
                  </a:cubicBezTo>
                  <a:cubicBezTo>
                    <a:pt x="7965" y="19646"/>
                    <a:pt x="11842" y="17910"/>
                    <a:pt x="14749" y="15305"/>
                  </a:cubicBezTo>
                  <a:cubicBezTo>
                    <a:pt x="17657" y="12699"/>
                    <a:pt x="19596" y="9226"/>
                    <a:pt x="20565" y="6675"/>
                  </a:cubicBezTo>
                  <a:cubicBezTo>
                    <a:pt x="21534" y="4125"/>
                    <a:pt x="21534" y="2496"/>
                    <a:pt x="21119" y="1465"/>
                  </a:cubicBezTo>
                  <a:cubicBezTo>
                    <a:pt x="20703" y="434"/>
                    <a:pt x="19872" y="0"/>
                    <a:pt x="18903" y="0"/>
                  </a:cubicBezTo>
                  <a:cubicBezTo>
                    <a:pt x="17934" y="0"/>
                    <a:pt x="16826" y="434"/>
                    <a:pt x="15442" y="2442"/>
                  </a:cubicBezTo>
                  <a:cubicBezTo>
                    <a:pt x="14057" y="4450"/>
                    <a:pt x="12396" y="8032"/>
                    <a:pt x="11426" y="10691"/>
                  </a:cubicBezTo>
                  <a:cubicBezTo>
                    <a:pt x="10457" y="13351"/>
                    <a:pt x="10180" y="15087"/>
                    <a:pt x="9903" y="168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0" name="Line"/>
            <p:cNvSpPr/>
            <p:nvPr/>
          </p:nvSpPr>
          <p:spPr>
            <a:xfrm>
              <a:off x="9082840" y="7198616"/>
              <a:ext cx="292621" cy="166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0949" fill="norm" stroke="1" extrusionOk="0">
                  <a:moveTo>
                    <a:pt x="7194" y="6979"/>
                  </a:moveTo>
                  <a:cubicBezTo>
                    <a:pt x="7348" y="4846"/>
                    <a:pt x="7502" y="2712"/>
                    <a:pt x="7117" y="1646"/>
                  </a:cubicBezTo>
                  <a:cubicBezTo>
                    <a:pt x="6731" y="579"/>
                    <a:pt x="5805" y="579"/>
                    <a:pt x="4494" y="2179"/>
                  </a:cubicBezTo>
                  <a:cubicBezTo>
                    <a:pt x="3182" y="3779"/>
                    <a:pt x="1485" y="6979"/>
                    <a:pt x="637" y="9912"/>
                  </a:cubicBezTo>
                  <a:cubicBezTo>
                    <a:pt x="-212" y="12846"/>
                    <a:pt x="-212" y="15512"/>
                    <a:pt x="637" y="17646"/>
                  </a:cubicBezTo>
                  <a:cubicBezTo>
                    <a:pt x="1485" y="19779"/>
                    <a:pt x="3182" y="21379"/>
                    <a:pt x="4648" y="20846"/>
                  </a:cubicBezTo>
                  <a:cubicBezTo>
                    <a:pt x="6114" y="20312"/>
                    <a:pt x="7348" y="17646"/>
                    <a:pt x="7734" y="14312"/>
                  </a:cubicBezTo>
                  <a:cubicBezTo>
                    <a:pt x="8119" y="10979"/>
                    <a:pt x="7657" y="6979"/>
                    <a:pt x="7194" y="4446"/>
                  </a:cubicBezTo>
                  <a:cubicBezTo>
                    <a:pt x="6731" y="1912"/>
                    <a:pt x="6268" y="846"/>
                    <a:pt x="5651" y="312"/>
                  </a:cubicBezTo>
                  <a:cubicBezTo>
                    <a:pt x="5034" y="-221"/>
                    <a:pt x="4262" y="-221"/>
                    <a:pt x="3722" y="1512"/>
                  </a:cubicBezTo>
                  <a:cubicBezTo>
                    <a:pt x="3182" y="3246"/>
                    <a:pt x="2874" y="6712"/>
                    <a:pt x="2951" y="8979"/>
                  </a:cubicBezTo>
                  <a:cubicBezTo>
                    <a:pt x="3028" y="11246"/>
                    <a:pt x="3491" y="12312"/>
                    <a:pt x="5034" y="12579"/>
                  </a:cubicBezTo>
                  <a:cubicBezTo>
                    <a:pt x="6577" y="12846"/>
                    <a:pt x="9199" y="12312"/>
                    <a:pt x="10897" y="11646"/>
                  </a:cubicBezTo>
                  <a:cubicBezTo>
                    <a:pt x="12594" y="10979"/>
                    <a:pt x="13365" y="10179"/>
                    <a:pt x="14059" y="9379"/>
                  </a:cubicBezTo>
                  <a:cubicBezTo>
                    <a:pt x="14754" y="8579"/>
                    <a:pt x="15371" y="7779"/>
                    <a:pt x="15602" y="8046"/>
                  </a:cubicBezTo>
                  <a:cubicBezTo>
                    <a:pt x="15834" y="8312"/>
                    <a:pt x="15679" y="9646"/>
                    <a:pt x="15448" y="11112"/>
                  </a:cubicBezTo>
                  <a:cubicBezTo>
                    <a:pt x="15217" y="12579"/>
                    <a:pt x="14908" y="14179"/>
                    <a:pt x="14677" y="15779"/>
                  </a:cubicBezTo>
                  <a:cubicBezTo>
                    <a:pt x="14445" y="17379"/>
                    <a:pt x="14291" y="18979"/>
                    <a:pt x="14291" y="18979"/>
                  </a:cubicBezTo>
                  <a:cubicBezTo>
                    <a:pt x="14291" y="18979"/>
                    <a:pt x="14445" y="17379"/>
                    <a:pt x="15139" y="14579"/>
                  </a:cubicBezTo>
                  <a:cubicBezTo>
                    <a:pt x="15834" y="11779"/>
                    <a:pt x="17068" y="7779"/>
                    <a:pt x="18148" y="5512"/>
                  </a:cubicBezTo>
                  <a:cubicBezTo>
                    <a:pt x="19228" y="3246"/>
                    <a:pt x="20154" y="2712"/>
                    <a:pt x="20694" y="3112"/>
                  </a:cubicBezTo>
                  <a:cubicBezTo>
                    <a:pt x="21234" y="3512"/>
                    <a:pt x="21388" y="4846"/>
                    <a:pt x="21311" y="6979"/>
                  </a:cubicBezTo>
                  <a:cubicBezTo>
                    <a:pt x="21234" y="9112"/>
                    <a:pt x="20925" y="12046"/>
                    <a:pt x="20771" y="14179"/>
                  </a:cubicBezTo>
                  <a:cubicBezTo>
                    <a:pt x="20617" y="16312"/>
                    <a:pt x="20617" y="17646"/>
                    <a:pt x="20694" y="18446"/>
                  </a:cubicBezTo>
                  <a:cubicBezTo>
                    <a:pt x="20771" y="19246"/>
                    <a:pt x="20925" y="19512"/>
                    <a:pt x="21079" y="19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1" name="Line"/>
            <p:cNvSpPr/>
            <p:nvPr/>
          </p:nvSpPr>
          <p:spPr>
            <a:xfrm>
              <a:off x="9791129" y="7065245"/>
              <a:ext cx="114301" cy="315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21600" y="3770"/>
                  </a:moveTo>
                  <a:cubicBezTo>
                    <a:pt x="20800" y="3050"/>
                    <a:pt x="20000" y="2330"/>
                    <a:pt x="19000" y="1610"/>
                  </a:cubicBezTo>
                  <a:cubicBezTo>
                    <a:pt x="18000" y="890"/>
                    <a:pt x="16800" y="170"/>
                    <a:pt x="15400" y="26"/>
                  </a:cubicBezTo>
                  <a:cubicBezTo>
                    <a:pt x="14000" y="-118"/>
                    <a:pt x="12400" y="314"/>
                    <a:pt x="10800" y="1754"/>
                  </a:cubicBezTo>
                  <a:cubicBezTo>
                    <a:pt x="9200" y="3194"/>
                    <a:pt x="7600" y="5642"/>
                    <a:pt x="6600" y="8378"/>
                  </a:cubicBezTo>
                  <a:cubicBezTo>
                    <a:pt x="5600" y="11114"/>
                    <a:pt x="5200" y="14138"/>
                    <a:pt x="4200" y="16370"/>
                  </a:cubicBezTo>
                  <a:cubicBezTo>
                    <a:pt x="3200" y="18602"/>
                    <a:pt x="1600" y="20042"/>
                    <a:pt x="0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2" name="Line"/>
            <p:cNvSpPr/>
            <p:nvPr/>
          </p:nvSpPr>
          <p:spPr>
            <a:xfrm>
              <a:off x="9727629" y="7260364"/>
              <a:ext cx="146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3" name="Line"/>
            <p:cNvSpPr/>
            <p:nvPr/>
          </p:nvSpPr>
          <p:spPr>
            <a:xfrm>
              <a:off x="9882146" y="7216906"/>
              <a:ext cx="77350" cy="15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165" fill="norm" stroke="1" extrusionOk="0">
                  <a:moveTo>
                    <a:pt x="11676" y="8738"/>
                  </a:moveTo>
                  <a:cubicBezTo>
                    <a:pt x="13427" y="7554"/>
                    <a:pt x="15178" y="6370"/>
                    <a:pt x="17222" y="4743"/>
                  </a:cubicBezTo>
                  <a:cubicBezTo>
                    <a:pt x="19265" y="3116"/>
                    <a:pt x="21600" y="1044"/>
                    <a:pt x="21308" y="305"/>
                  </a:cubicBezTo>
                  <a:cubicBezTo>
                    <a:pt x="21016" y="-435"/>
                    <a:pt x="18097" y="157"/>
                    <a:pt x="14303" y="2228"/>
                  </a:cubicBezTo>
                  <a:cubicBezTo>
                    <a:pt x="10508" y="4299"/>
                    <a:pt x="5838" y="7850"/>
                    <a:pt x="3211" y="10365"/>
                  </a:cubicBezTo>
                  <a:cubicBezTo>
                    <a:pt x="584" y="12880"/>
                    <a:pt x="0" y="14360"/>
                    <a:pt x="0" y="15839"/>
                  </a:cubicBezTo>
                  <a:cubicBezTo>
                    <a:pt x="0" y="17318"/>
                    <a:pt x="584" y="18798"/>
                    <a:pt x="3795" y="19686"/>
                  </a:cubicBezTo>
                  <a:cubicBezTo>
                    <a:pt x="7005" y="20573"/>
                    <a:pt x="12843" y="20869"/>
                    <a:pt x="18681" y="21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4" name="Line"/>
            <p:cNvSpPr/>
            <p:nvPr/>
          </p:nvSpPr>
          <p:spPr>
            <a:xfrm>
              <a:off x="9998220" y="7060252"/>
              <a:ext cx="253021" cy="29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416" fill="norm" stroke="1" extrusionOk="0">
                  <a:moveTo>
                    <a:pt x="8240" y="14024"/>
                  </a:moveTo>
                  <a:cubicBezTo>
                    <a:pt x="7705" y="13411"/>
                    <a:pt x="7169" y="12798"/>
                    <a:pt x="6455" y="12645"/>
                  </a:cubicBezTo>
                  <a:cubicBezTo>
                    <a:pt x="5741" y="12492"/>
                    <a:pt x="4848" y="12798"/>
                    <a:pt x="3777" y="13794"/>
                  </a:cubicBezTo>
                  <a:cubicBezTo>
                    <a:pt x="2706" y="14790"/>
                    <a:pt x="1457" y="16475"/>
                    <a:pt x="743" y="17700"/>
                  </a:cubicBezTo>
                  <a:cubicBezTo>
                    <a:pt x="29" y="18926"/>
                    <a:pt x="-150" y="19692"/>
                    <a:pt x="118" y="19845"/>
                  </a:cubicBezTo>
                  <a:cubicBezTo>
                    <a:pt x="386" y="19998"/>
                    <a:pt x="1100" y="19539"/>
                    <a:pt x="1814" y="19079"/>
                  </a:cubicBezTo>
                  <a:cubicBezTo>
                    <a:pt x="2528" y="18619"/>
                    <a:pt x="3242" y="18160"/>
                    <a:pt x="3956" y="17624"/>
                  </a:cubicBezTo>
                  <a:cubicBezTo>
                    <a:pt x="4670" y="17087"/>
                    <a:pt x="5384" y="16475"/>
                    <a:pt x="5741" y="16551"/>
                  </a:cubicBezTo>
                  <a:cubicBezTo>
                    <a:pt x="6098" y="16628"/>
                    <a:pt x="6098" y="17394"/>
                    <a:pt x="6098" y="18160"/>
                  </a:cubicBezTo>
                  <a:cubicBezTo>
                    <a:pt x="6098" y="18926"/>
                    <a:pt x="6098" y="19692"/>
                    <a:pt x="6544" y="20228"/>
                  </a:cubicBezTo>
                  <a:cubicBezTo>
                    <a:pt x="6990" y="20764"/>
                    <a:pt x="7883" y="21070"/>
                    <a:pt x="8686" y="20917"/>
                  </a:cubicBezTo>
                  <a:cubicBezTo>
                    <a:pt x="9490" y="20764"/>
                    <a:pt x="10204" y="20151"/>
                    <a:pt x="11810" y="17777"/>
                  </a:cubicBezTo>
                  <a:cubicBezTo>
                    <a:pt x="13417" y="15402"/>
                    <a:pt x="15916" y="11266"/>
                    <a:pt x="17612" y="8279"/>
                  </a:cubicBezTo>
                  <a:cubicBezTo>
                    <a:pt x="19308" y="5292"/>
                    <a:pt x="20200" y="3453"/>
                    <a:pt x="20736" y="2151"/>
                  </a:cubicBezTo>
                  <a:cubicBezTo>
                    <a:pt x="21271" y="849"/>
                    <a:pt x="21450" y="83"/>
                    <a:pt x="21271" y="7"/>
                  </a:cubicBezTo>
                  <a:cubicBezTo>
                    <a:pt x="21093" y="-70"/>
                    <a:pt x="20557" y="543"/>
                    <a:pt x="19576" y="2381"/>
                  </a:cubicBezTo>
                  <a:cubicBezTo>
                    <a:pt x="18594" y="4219"/>
                    <a:pt x="17166" y="7283"/>
                    <a:pt x="16184" y="10117"/>
                  </a:cubicBezTo>
                  <a:cubicBezTo>
                    <a:pt x="15202" y="12951"/>
                    <a:pt x="14667" y="15556"/>
                    <a:pt x="14399" y="17317"/>
                  </a:cubicBezTo>
                  <a:cubicBezTo>
                    <a:pt x="14131" y="19079"/>
                    <a:pt x="14131" y="19998"/>
                    <a:pt x="14667" y="20611"/>
                  </a:cubicBezTo>
                  <a:cubicBezTo>
                    <a:pt x="15202" y="21224"/>
                    <a:pt x="16273" y="21530"/>
                    <a:pt x="17433" y="21377"/>
                  </a:cubicBezTo>
                  <a:cubicBezTo>
                    <a:pt x="18594" y="21224"/>
                    <a:pt x="19843" y="20611"/>
                    <a:pt x="21093" y="19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5" name="Line"/>
            <p:cNvSpPr/>
            <p:nvPr/>
          </p:nvSpPr>
          <p:spPr>
            <a:xfrm>
              <a:off x="10121329" y="7234964"/>
              <a:ext cx="635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6" name="Line"/>
            <p:cNvSpPr/>
            <p:nvPr/>
          </p:nvSpPr>
          <p:spPr>
            <a:xfrm>
              <a:off x="10263146" y="7209564"/>
              <a:ext cx="137584" cy="125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7643" y="0"/>
                  </a:moveTo>
                  <a:cubicBezTo>
                    <a:pt x="5317" y="3240"/>
                    <a:pt x="2991" y="6480"/>
                    <a:pt x="1662" y="9180"/>
                  </a:cubicBezTo>
                  <a:cubicBezTo>
                    <a:pt x="332" y="11880"/>
                    <a:pt x="0" y="14040"/>
                    <a:pt x="0" y="16020"/>
                  </a:cubicBezTo>
                  <a:cubicBezTo>
                    <a:pt x="0" y="18000"/>
                    <a:pt x="332" y="19800"/>
                    <a:pt x="1329" y="20700"/>
                  </a:cubicBezTo>
                  <a:cubicBezTo>
                    <a:pt x="2326" y="21600"/>
                    <a:pt x="3988" y="21600"/>
                    <a:pt x="5483" y="21060"/>
                  </a:cubicBezTo>
                  <a:cubicBezTo>
                    <a:pt x="6978" y="20520"/>
                    <a:pt x="8308" y="19440"/>
                    <a:pt x="9803" y="17460"/>
                  </a:cubicBezTo>
                  <a:cubicBezTo>
                    <a:pt x="11298" y="15480"/>
                    <a:pt x="12960" y="12600"/>
                    <a:pt x="14123" y="12060"/>
                  </a:cubicBezTo>
                  <a:cubicBezTo>
                    <a:pt x="15286" y="11520"/>
                    <a:pt x="15951" y="13320"/>
                    <a:pt x="17114" y="14400"/>
                  </a:cubicBezTo>
                  <a:cubicBezTo>
                    <a:pt x="18277" y="15480"/>
                    <a:pt x="19938" y="15840"/>
                    <a:pt x="2160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7" name="Line"/>
            <p:cNvSpPr/>
            <p:nvPr/>
          </p:nvSpPr>
          <p:spPr>
            <a:xfrm>
              <a:off x="10438829" y="7234964"/>
              <a:ext cx="95251" cy="72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3" fill="norm" stroke="1" extrusionOk="0">
                  <a:moveTo>
                    <a:pt x="0" y="0"/>
                  </a:moveTo>
                  <a:cubicBezTo>
                    <a:pt x="1920" y="9600"/>
                    <a:pt x="3840" y="19200"/>
                    <a:pt x="5760" y="20400"/>
                  </a:cubicBezTo>
                  <a:cubicBezTo>
                    <a:pt x="7680" y="21600"/>
                    <a:pt x="9600" y="14400"/>
                    <a:pt x="12240" y="9600"/>
                  </a:cubicBezTo>
                  <a:cubicBezTo>
                    <a:pt x="14880" y="4800"/>
                    <a:pt x="1824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8" name="Line"/>
            <p:cNvSpPr/>
            <p:nvPr/>
          </p:nvSpPr>
          <p:spPr>
            <a:xfrm>
              <a:off x="10557363" y="7198310"/>
              <a:ext cx="167762" cy="17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20" fill="norm" stroke="1" extrusionOk="0">
                  <a:moveTo>
                    <a:pt x="5130" y="6932"/>
                  </a:moveTo>
                  <a:cubicBezTo>
                    <a:pt x="5400" y="5615"/>
                    <a:pt x="5670" y="4298"/>
                    <a:pt x="5265" y="4166"/>
                  </a:cubicBezTo>
                  <a:cubicBezTo>
                    <a:pt x="4860" y="4035"/>
                    <a:pt x="3780" y="5088"/>
                    <a:pt x="2565" y="6274"/>
                  </a:cubicBezTo>
                  <a:cubicBezTo>
                    <a:pt x="1350" y="7459"/>
                    <a:pt x="0" y="8776"/>
                    <a:pt x="0" y="9566"/>
                  </a:cubicBezTo>
                  <a:cubicBezTo>
                    <a:pt x="0" y="10357"/>
                    <a:pt x="1350" y="10620"/>
                    <a:pt x="4050" y="10093"/>
                  </a:cubicBezTo>
                  <a:cubicBezTo>
                    <a:pt x="6750" y="9566"/>
                    <a:pt x="10800" y="8249"/>
                    <a:pt x="13500" y="7459"/>
                  </a:cubicBezTo>
                  <a:cubicBezTo>
                    <a:pt x="16200" y="6669"/>
                    <a:pt x="17550" y="6405"/>
                    <a:pt x="18765" y="5879"/>
                  </a:cubicBezTo>
                  <a:cubicBezTo>
                    <a:pt x="19980" y="5352"/>
                    <a:pt x="21060" y="4561"/>
                    <a:pt x="21330" y="3508"/>
                  </a:cubicBezTo>
                  <a:cubicBezTo>
                    <a:pt x="21600" y="2454"/>
                    <a:pt x="21060" y="1137"/>
                    <a:pt x="20115" y="479"/>
                  </a:cubicBezTo>
                  <a:cubicBezTo>
                    <a:pt x="19170" y="-180"/>
                    <a:pt x="17820" y="-180"/>
                    <a:pt x="15930" y="610"/>
                  </a:cubicBezTo>
                  <a:cubicBezTo>
                    <a:pt x="14040" y="1400"/>
                    <a:pt x="11610" y="2981"/>
                    <a:pt x="10395" y="4430"/>
                  </a:cubicBezTo>
                  <a:cubicBezTo>
                    <a:pt x="9180" y="5879"/>
                    <a:pt x="9180" y="7196"/>
                    <a:pt x="10125" y="8776"/>
                  </a:cubicBezTo>
                  <a:cubicBezTo>
                    <a:pt x="11070" y="10357"/>
                    <a:pt x="12960" y="12200"/>
                    <a:pt x="14445" y="13518"/>
                  </a:cubicBezTo>
                  <a:cubicBezTo>
                    <a:pt x="15930" y="14835"/>
                    <a:pt x="17010" y="15625"/>
                    <a:pt x="17685" y="16679"/>
                  </a:cubicBezTo>
                  <a:cubicBezTo>
                    <a:pt x="18360" y="17732"/>
                    <a:pt x="18630" y="19049"/>
                    <a:pt x="17955" y="19971"/>
                  </a:cubicBezTo>
                  <a:cubicBezTo>
                    <a:pt x="17280" y="20893"/>
                    <a:pt x="15660" y="21420"/>
                    <a:pt x="14040" y="21420"/>
                  </a:cubicBezTo>
                  <a:cubicBezTo>
                    <a:pt x="12420" y="21420"/>
                    <a:pt x="10800" y="20893"/>
                    <a:pt x="9180" y="20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9" name="Line"/>
            <p:cNvSpPr/>
            <p:nvPr/>
          </p:nvSpPr>
          <p:spPr>
            <a:xfrm>
              <a:off x="8811501" y="7542748"/>
              <a:ext cx="95339" cy="14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361" fill="norm" stroke="1" extrusionOk="0">
                  <a:moveTo>
                    <a:pt x="1787" y="4843"/>
                  </a:moveTo>
                  <a:cubicBezTo>
                    <a:pt x="1514" y="3965"/>
                    <a:pt x="1240" y="3087"/>
                    <a:pt x="1787" y="2385"/>
                  </a:cubicBezTo>
                  <a:cubicBezTo>
                    <a:pt x="2334" y="1682"/>
                    <a:pt x="3701" y="1155"/>
                    <a:pt x="5751" y="716"/>
                  </a:cubicBezTo>
                  <a:cubicBezTo>
                    <a:pt x="7802" y="277"/>
                    <a:pt x="10536" y="-74"/>
                    <a:pt x="12450" y="14"/>
                  </a:cubicBezTo>
                  <a:cubicBezTo>
                    <a:pt x="14364" y="102"/>
                    <a:pt x="15458" y="628"/>
                    <a:pt x="15048" y="2911"/>
                  </a:cubicBezTo>
                  <a:cubicBezTo>
                    <a:pt x="14638" y="5194"/>
                    <a:pt x="12724" y="9233"/>
                    <a:pt x="10536" y="12219"/>
                  </a:cubicBezTo>
                  <a:cubicBezTo>
                    <a:pt x="8349" y="15204"/>
                    <a:pt x="5888" y="17136"/>
                    <a:pt x="3838" y="18541"/>
                  </a:cubicBezTo>
                  <a:cubicBezTo>
                    <a:pt x="1787" y="19946"/>
                    <a:pt x="146" y="20824"/>
                    <a:pt x="10" y="21175"/>
                  </a:cubicBezTo>
                  <a:cubicBezTo>
                    <a:pt x="-127" y="21526"/>
                    <a:pt x="1240" y="21350"/>
                    <a:pt x="5068" y="20911"/>
                  </a:cubicBezTo>
                  <a:cubicBezTo>
                    <a:pt x="8896" y="20472"/>
                    <a:pt x="15184" y="19770"/>
                    <a:pt x="21473" y="190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0" name="Line"/>
            <p:cNvSpPr/>
            <p:nvPr/>
          </p:nvSpPr>
          <p:spPr>
            <a:xfrm>
              <a:off x="8941813" y="7642069"/>
              <a:ext cx="24620" cy="28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1" h="20984" fill="norm" stroke="1" extrusionOk="0">
                  <a:moveTo>
                    <a:pt x="15895" y="2485"/>
                  </a:moveTo>
                  <a:cubicBezTo>
                    <a:pt x="10986" y="2485"/>
                    <a:pt x="6077" y="2485"/>
                    <a:pt x="3131" y="4735"/>
                  </a:cubicBezTo>
                  <a:cubicBezTo>
                    <a:pt x="186" y="6985"/>
                    <a:pt x="-796" y="11485"/>
                    <a:pt x="677" y="15085"/>
                  </a:cubicBezTo>
                  <a:cubicBezTo>
                    <a:pt x="2149" y="18685"/>
                    <a:pt x="6077" y="21385"/>
                    <a:pt x="9513" y="20935"/>
                  </a:cubicBezTo>
                  <a:cubicBezTo>
                    <a:pt x="12950" y="20485"/>
                    <a:pt x="15895" y="16885"/>
                    <a:pt x="17859" y="12835"/>
                  </a:cubicBezTo>
                  <a:cubicBezTo>
                    <a:pt x="19822" y="8785"/>
                    <a:pt x="20804" y="4285"/>
                    <a:pt x="18840" y="2035"/>
                  </a:cubicBezTo>
                  <a:cubicBezTo>
                    <a:pt x="16877" y="-215"/>
                    <a:pt x="11967" y="-215"/>
                    <a:pt x="9513" y="235"/>
                  </a:cubicBezTo>
                  <a:cubicBezTo>
                    <a:pt x="7058" y="685"/>
                    <a:pt x="7058" y="1585"/>
                    <a:pt x="7058" y="2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1" name="Line"/>
            <p:cNvSpPr/>
            <p:nvPr/>
          </p:nvSpPr>
          <p:spPr>
            <a:xfrm>
              <a:off x="9103500" y="7449548"/>
              <a:ext cx="57807" cy="244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424" fill="norm" stroke="1" extrusionOk="0">
                  <a:moveTo>
                    <a:pt x="3967" y="10464"/>
                  </a:moveTo>
                  <a:cubicBezTo>
                    <a:pt x="2645" y="13763"/>
                    <a:pt x="1322" y="17061"/>
                    <a:pt x="661" y="18977"/>
                  </a:cubicBezTo>
                  <a:cubicBezTo>
                    <a:pt x="0" y="20892"/>
                    <a:pt x="0" y="21424"/>
                    <a:pt x="0" y="21424"/>
                  </a:cubicBezTo>
                  <a:cubicBezTo>
                    <a:pt x="0" y="21424"/>
                    <a:pt x="0" y="20892"/>
                    <a:pt x="441" y="19243"/>
                  </a:cubicBezTo>
                  <a:cubicBezTo>
                    <a:pt x="882" y="17593"/>
                    <a:pt x="1763" y="14827"/>
                    <a:pt x="3086" y="11794"/>
                  </a:cubicBezTo>
                  <a:cubicBezTo>
                    <a:pt x="4408" y="8762"/>
                    <a:pt x="6171" y="5463"/>
                    <a:pt x="7935" y="3389"/>
                  </a:cubicBezTo>
                  <a:cubicBezTo>
                    <a:pt x="9698" y="1314"/>
                    <a:pt x="11461" y="462"/>
                    <a:pt x="13445" y="143"/>
                  </a:cubicBezTo>
                  <a:cubicBezTo>
                    <a:pt x="15428" y="-176"/>
                    <a:pt x="17633" y="37"/>
                    <a:pt x="19175" y="782"/>
                  </a:cubicBezTo>
                  <a:cubicBezTo>
                    <a:pt x="20718" y="1526"/>
                    <a:pt x="21600" y="2803"/>
                    <a:pt x="20498" y="4133"/>
                  </a:cubicBezTo>
                  <a:cubicBezTo>
                    <a:pt x="19396" y="5463"/>
                    <a:pt x="16310" y="6847"/>
                    <a:pt x="12784" y="7751"/>
                  </a:cubicBezTo>
                  <a:cubicBezTo>
                    <a:pt x="9257" y="8656"/>
                    <a:pt x="5290" y="9081"/>
                    <a:pt x="1323" y="9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2" name="Line"/>
            <p:cNvSpPr/>
            <p:nvPr/>
          </p:nvSpPr>
          <p:spPr>
            <a:xfrm>
              <a:off x="9136277" y="7583509"/>
              <a:ext cx="72839" cy="74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6" fill="norm" stroke="1" extrusionOk="0">
                  <a:moveTo>
                    <a:pt x="0" y="0"/>
                  </a:moveTo>
                  <a:cubicBezTo>
                    <a:pt x="1800" y="0"/>
                    <a:pt x="3600" y="0"/>
                    <a:pt x="5760" y="1742"/>
                  </a:cubicBezTo>
                  <a:cubicBezTo>
                    <a:pt x="7920" y="3484"/>
                    <a:pt x="10440" y="6968"/>
                    <a:pt x="11700" y="9755"/>
                  </a:cubicBezTo>
                  <a:cubicBezTo>
                    <a:pt x="12960" y="12542"/>
                    <a:pt x="12960" y="14632"/>
                    <a:pt x="12960" y="16548"/>
                  </a:cubicBezTo>
                  <a:cubicBezTo>
                    <a:pt x="12960" y="18465"/>
                    <a:pt x="12960" y="20206"/>
                    <a:pt x="12060" y="20903"/>
                  </a:cubicBezTo>
                  <a:cubicBezTo>
                    <a:pt x="11160" y="21600"/>
                    <a:pt x="9360" y="21252"/>
                    <a:pt x="8280" y="20206"/>
                  </a:cubicBezTo>
                  <a:cubicBezTo>
                    <a:pt x="7200" y="19161"/>
                    <a:pt x="6840" y="17419"/>
                    <a:pt x="7200" y="14284"/>
                  </a:cubicBezTo>
                  <a:cubicBezTo>
                    <a:pt x="7560" y="11148"/>
                    <a:pt x="8640" y="6619"/>
                    <a:pt x="11160" y="4181"/>
                  </a:cubicBezTo>
                  <a:cubicBezTo>
                    <a:pt x="13680" y="1742"/>
                    <a:pt x="17640" y="1393"/>
                    <a:pt x="21600" y="1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3" name="Line"/>
            <p:cNvSpPr/>
            <p:nvPr/>
          </p:nvSpPr>
          <p:spPr>
            <a:xfrm>
              <a:off x="9215624" y="7571780"/>
              <a:ext cx="40837" cy="88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1209" fill="norm" stroke="1" extrusionOk="0">
                  <a:moveTo>
                    <a:pt x="7800" y="8074"/>
                  </a:moveTo>
                  <a:cubicBezTo>
                    <a:pt x="10269" y="7198"/>
                    <a:pt x="12737" y="6323"/>
                    <a:pt x="14897" y="4863"/>
                  </a:cubicBezTo>
                  <a:cubicBezTo>
                    <a:pt x="17057" y="3404"/>
                    <a:pt x="18909" y="1360"/>
                    <a:pt x="18291" y="485"/>
                  </a:cubicBezTo>
                  <a:cubicBezTo>
                    <a:pt x="17674" y="-391"/>
                    <a:pt x="14588" y="-99"/>
                    <a:pt x="10886" y="1506"/>
                  </a:cubicBezTo>
                  <a:cubicBezTo>
                    <a:pt x="7183" y="3112"/>
                    <a:pt x="2863" y="6031"/>
                    <a:pt x="1011" y="8950"/>
                  </a:cubicBezTo>
                  <a:cubicBezTo>
                    <a:pt x="-840" y="11868"/>
                    <a:pt x="-223" y="14787"/>
                    <a:pt x="3480" y="16831"/>
                  </a:cubicBezTo>
                  <a:cubicBezTo>
                    <a:pt x="7183" y="18874"/>
                    <a:pt x="13971" y="20041"/>
                    <a:pt x="20760" y="21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4" name="Line"/>
            <p:cNvSpPr/>
            <p:nvPr/>
          </p:nvSpPr>
          <p:spPr>
            <a:xfrm>
              <a:off x="9282476" y="7478977"/>
              <a:ext cx="57748" cy="184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335" fill="norm" stroke="1" extrusionOk="0">
                  <a:moveTo>
                    <a:pt x="17356" y="12919"/>
                  </a:moveTo>
                  <a:cubicBezTo>
                    <a:pt x="12856" y="13200"/>
                    <a:pt x="8356" y="13480"/>
                    <a:pt x="5431" y="14392"/>
                  </a:cubicBezTo>
                  <a:cubicBezTo>
                    <a:pt x="2506" y="15304"/>
                    <a:pt x="1156" y="16847"/>
                    <a:pt x="481" y="17969"/>
                  </a:cubicBezTo>
                  <a:cubicBezTo>
                    <a:pt x="-194" y="19091"/>
                    <a:pt x="-194" y="19792"/>
                    <a:pt x="706" y="20353"/>
                  </a:cubicBezTo>
                  <a:cubicBezTo>
                    <a:pt x="1606" y="20914"/>
                    <a:pt x="3406" y="21335"/>
                    <a:pt x="5206" y="21265"/>
                  </a:cubicBezTo>
                  <a:cubicBezTo>
                    <a:pt x="7006" y="21195"/>
                    <a:pt x="8806" y="20634"/>
                    <a:pt x="11506" y="18600"/>
                  </a:cubicBezTo>
                  <a:cubicBezTo>
                    <a:pt x="14206" y="16566"/>
                    <a:pt x="17806" y="13060"/>
                    <a:pt x="19606" y="10255"/>
                  </a:cubicBezTo>
                  <a:cubicBezTo>
                    <a:pt x="21406" y="7449"/>
                    <a:pt x="21406" y="5345"/>
                    <a:pt x="21406" y="3592"/>
                  </a:cubicBezTo>
                  <a:cubicBezTo>
                    <a:pt x="21406" y="1839"/>
                    <a:pt x="21406" y="436"/>
                    <a:pt x="21181" y="86"/>
                  </a:cubicBezTo>
                  <a:cubicBezTo>
                    <a:pt x="20956" y="-265"/>
                    <a:pt x="20506" y="436"/>
                    <a:pt x="19381" y="2751"/>
                  </a:cubicBezTo>
                  <a:cubicBezTo>
                    <a:pt x="18256" y="5065"/>
                    <a:pt x="16456" y="8992"/>
                    <a:pt x="16006" y="12358"/>
                  </a:cubicBezTo>
                  <a:cubicBezTo>
                    <a:pt x="15556" y="15725"/>
                    <a:pt x="16456" y="18530"/>
                    <a:pt x="17356" y="21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5" name="Line"/>
            <p:cNvSpPr/>
            <p:nvPr/>
          </p:nvSpPr>
          <p:spPr>
            <a:xfrm>
              <a:off x="9365717" y="7601718"/>
              <a:ext cx="3642" cy="50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6" name="Line"/>
            <p:cNvSpPr/>
            <p:nvPr/>
          </p:nvSpPr>
          <p:spPr>
            <a:xfrm>
              <a:off x="9383926" y="7543448"/>
              <a:ext cx="1" cy="1821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7" name="Line"/>
            <p:cNvSpPr/>
            <p:nvPr/>
          </p:nvSpPr>
          <p:spPr>
            <a:xfrm>
              <a:off x="9382841" y="7586828"/>
              <a:ext cx="77565" cy="64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306" fill="norm" stroke="1" extrusionOk="0">
                  <a:moveTo>
                    <a:pt x="15250" y="1306"/>
                  </a:moveTo>
                  <a:cubicBezTo>
                    <a:pt x="11263" y="506"/>
                    <a:pt x="7275" y="-294"/>
                    <a:pt x="4783" y="106"/>
                  </a:cubicBezTo>
                  <a:cubicBezTo>
                    <a:pt x="2290" y="506"/>
                    <a:pt x="1293" y="2106"/>
                    <a:pt x="629" y="4906"/>
                  </a:cubicBezTo>
                  <a:cubicBezTo>
                    <a:pt x="-36" y="7706"/>
                    <a:pt x="-368" y="11706"/>
                    <a:pt x="629" y="15106"/>
                  </a:cubicBezTo>
                  <a:cubicBezTo>
                    <a:pt x="1626" y="18506"/>
                    <a:pt x="3952" y="21306"/>
                    <a:pt x="7607" y="21306"/>
                  </a:cubicBezTo>
                  <a:cubicBezTo>
                    <a:pt x="11263" y="21306"/>
                    <a:pt x="16247" y="18506"/>
                    <a:pt x="21232" y="157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8" name="Line"/>
            <p:cNvSpPr/>
            <p:nvPr/>
          </p:nvSpPr>
          <p:spPr>
            <a:xfrm>
              <a:off x="9476187" y="7470610"/>
              <a:ext cx="35206" cy="21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21600" y="0"/>
                  </a:moveTo>
                  <a:cubicBezTo>
                    <a:pt x="17876" y="1841"/>
                    <a:pt x="14152" y="3682"/>
                    <a:pt x="10800" y="6320"/>
                  </a:cubicBezTo>
                  <a:cubicBezTo>
                    <a:pt x="7448" y="8959"/>
                    <a:pt x="4469" y="12395"/>
                    <a:pt x="2607" y="14727"/>
                  </a:cubicBezTo>
                  <a:cubicBezTo>
                    <a:pt x="745" y="17059"/>
                    <a:pt x="0" y="18286"/>
                    <a:pt x="0" y="19207"/>
                  </a:cubicBezTo>
                  <a:cubicBezTo>
                    <a:pt x="0" y="20127"/>
                    <a:pt x="745" y="20741"/>
                    <a:pt x="2979" y="21109"/>
                  </a:cubicBezTo>
                  <a:cubicBezTo>
                    <a:pt x="5214" y="21477"/>
                    <a:pt x="8938" y="21600"/>
                    <a:pt x="11917" y="21416"/>
                  </a:cubicBezTo>
                  <a:cubicBezTo>
                    <a:pt x="14897" y="21232"/>
                    <a:pt x="17131" y="20741"/>
                    <a:pt x="19366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9" name="Line"/>
            <p:cNvSpPr/>
            <p:nvPr/>
          </p:nvSpPr>
          <p:spPr>
            <a:xfrm>
              <a:off x="9456764" y="7583509"/>
              <a:ext cx="76481" cy="14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71" y="14400"/>
                    <a:pt x="7543" y="7200"/>
                    <a:pt x="11143" y="3600"/>
                  </a:cubicBezTo>
                  <a:cubicBezTo>
                    <a:pt x="14743" y="0"/>
                    <a:pt x="1817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0" name="Line"/>
            <p:cNvSpPr/>
            <p:nvPr/>
          </p:nvSpPr>
          <p:spPr>
            <a:xfrm>
              <a:off x="9694029" y="7593032"/>
              <a:ext cx="67869" cy="9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0962" fill="norm" stroke="1" extrusionOk="0">
                  <a:moveTo>
                    <a:pt x="18021" y="2007"/>
                  </a:moveTo>
                  <a:cubicBezTo>
                    <a:pt x="16884" y="885"/>
                    <a:pt x="15747" y="-237"/>
                    <a:pt x="13094" y="44"/>
                  </a:cubicBezTo>
                  <a:cubicBezTo>
                    <a:pt x="10442" y="324"/>
                    <a:pt x="6273" y="2007"/>
                    <a:pt x="3621" y="4532"/>
                  </a:cubicBezTo>
                  <a:cubicBezTo>
                    <a:pt x="968" y="7057"/>
                    <a:pt x="-169" y="10423"/>
                    <a:pt x="20" y="13368"/>
                  </a:cubicBezTo>
                  <a:cubicBezTo>
                    <a:pt x="210" y="16314"/>
                    <a:pt x="1726" y="18838"/>
                    <a:pt x="3431" y="20101"/>
                  </a:cubicBezTo>
                  <a:cubicBezTo>
                    <a:pt x="5136" y="21363"/>
                    <a:pt x="7031" y="21363"/>
                    <a:pt x="10063" y="19259"/>
                  </a:cubicBezTo>
                  <a:cubicBezTo>
                    <a:pt x="13094" y="17155"/>
                    <a:pt x="17263" y="12947"/>
                    <a:pt x="19347" y="10142"/>
                  </a:cubicBezTo>
                  <a:cubicBezTo>
                    <a:pt x="21431" y="7337"/>
                    <a:pt x="21431" y="5934"/>
                    <a:pt x="20863" y="4672"/>
                  </a:cubicBezTo>
                  <a:cubicBezTo>
                    <a:pt x="20294" y="3410"/>
                    <a:pt x="19157" y="2288"/>
                    <a:pt x="18779" y="1867"/>
                  </a:cubicBezTo>
                  <a:cubicBezTo>
                    <a:pt x="18400" y="1446"/>
                    <a:pt x="18779" y="1727"/>
                    <a:pt x="19157" y="2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1" name="Line"/>
            <p:cNvSpPr/>
            <p:nvPr/>
          </p:nvSpPr>
          <p:spPr>
            <a:xfrm>
              <a:off x="9799102" y="7482550"/>
              <a:ext cx="63878" cy="204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262" fill="norm" stroke="1" extrusionOk="0">
                  <a:moveTo>
                    <a:pt x="7336" y="1031"/>
                  </a:moveTo>
                  <a:cubicBezTo>
                    <a:pt x="7336" y="400"/>
                    <a:pt x="7336" y="-232"/>
                    <a:pt x="6928" y="84"/>
                  </a:cubicBezTo>
                  <a:cubicBezTo>
                    <a:pt x="6521" y="400"/>
                    <a:pt x="5706" y="1663"/>
                    <a:pt x="5298" y="4252"/>
                  </a:cubicBezTo>
                  <a:cubicBezTo>
                    <a:pt x="4890" y="6842"/>
                    <a:pt x="4890" y="10757"/>
                    <a:pt x="4890" y="13094"/>
                  </a:cubicBezTo>
                  <a:cubicBezTo>
                    <a:pt x="4890" y="15431"/>
                    <a:pt x="4890" y="16189"/>
                    <a:pt x="4075" y="17263"/>
                  </a:cubicBezTo>
                  <a:cubicBezTo>
                    <a:pt x="3260" y="18336"/>
                    <a:pt x="1630" y="19726"/>
                    <a:pt x="815" y="19979"/>
                  </a:cubicBezTo>
                  <a:cubicBezTo>
                    <a:pt x="0" y="20231"/>
                    <a:pt x="0" y="19347"/>
                    <a:pt x="1426" y="18210"/>
                  </a:cubicBezTo>
                  <a:cubicBezTo>
                    <a:pt x="2853" y="17073"/>
                    <a:pt x="5706" y="15684"/>
                    <a:pt x="7947" y="14736"/>
                  </a:cubicBezTo>
                  <a:cubicBezTo>
                    <a:pt x="10189" y="13789"/>
                    <a:pt x="11819" y="13284"/>
                    <a:pt x="13653" y="12968"/>
                  </a:cubicBezTo>
                  <a:cubicBezTo>
                    <a:pt x="15487" y="12652"/>
                    <a:pt x="17524" y="12526"/>
                    <a:pt x="18951" y="12779"/>
                  </a:cubicBezTo>
                  <a:cubicBezTo>
                    <a:pt x="20377" y="13031"/>
                    <a:pt x="21192" y="13663"/>
                    <a:pt x="21396" y="14673"/>
                  </a:cubicBezTo>
                  <a:cubicBezTo>
                    <a:pt x="21600" y="15684"/>
                    <a:pt x="21192" y="17073"/>
                    <a:pt x="19562" y="18210"/>
                  </a:cubicBezTo>
                  <a:cubicBezTo>
                    <a:pt x="17932" y="19347"/>
                    <a:pt x="15079" y="20231"/>
                    <a:pt x="12634" y="20736"/>
                  </a:cubicBezTo>
                  <a:cubicBezTo>
                    <a:pt x="10189" y="21242"/>
                    <a:pt x="8151" y="21368"/>
                    <a:pt x="6113" y="21179"/>
                  </a:cubicBezTo>
                  <a:cubicBezTo>
                    <a:pt x="4075" y="20989"/>
                    <a:pt x="2038" y="20484"/>
                    <a:pt x="0" y="199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2" name="Line"/>
            <p:cNvSpPr/>
            <p:nvPr/>
          </p:nvSpPr>
          <p:spPr>
            <a:xfrm>
              <a:off x="9886534" y="7556778"/>
              <a:ext cx="41002" cy="127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323" fill="norm" stroke="1" extrusionOk="0">
                  <a:moveTo>
                    <a:pt x="14386" y="5098"/>
                  </a:moveTo>
                  <a:cubicBezTo>
                    <a:pt x="16186" y="4283"/>
                    <a:pt x="17986" y="3468"/>
                    <a:pt x="18586" y="2551"/>
                  </a:cubicBezTo>
                  <a:cubicBezTo>
                    <a:pt x="19186" y="1634"/>
                    <a:pt x="18586" y="615"/>
                    <a:pt x="16486" y="208"/>
                  </a:cubicBezTo>
                  <a:cubicBezTo>
                    <a:pt x="14386" y="-200"/>
                    <a:pt x="10786" y="4"/>
                    <a:pt x="7486" y="717"/>
                  </a:cubicBezTo>
                  <a:cubicBezTo>
                    <a:pt x="4186" y="1430"/>
                    <a:pt x="1186" y="2653"/>
                    <a:pt x="286" y="4283"/>
                  </a:cubicBezTo>
                  <a:cubicBezTo>
                    <a:pt x="-614" y="5913"/>
                    <a:pt x="586" y="7951"/>
                    <a:pt x="4186" y="10193"/>
                  </a:cubicBezTo>
                  <a:cubicBezTo>
                    <a:pt x="7786" y="12434"/>
                    <a:pt x="13786" y="14879"/>
                    <a:pt x="17086" y="16611"/>
                  </a:cubicBezTo>
                  <a:cubicBezTo>
                    <a:pt x="20386" y="18343"/>
                    <a:pt x="20986" y="19362"/>
                    <a:pt x="19486" y="20075"/>
                  </a:cubicBezTo>
                  <a:cubicBezTo>
                    <a:pt x="17986" y="20789"/>
                    <a:pt x="14386" y="21196"/>
                    <a:pt x="11086" y="21298"/>
                  </a:cubicBezTo>
                  <a:cubicBezTo>
                    <a:pt x="7786" y="21400"/>
                    <a:pt x="4786" y="21196"/>
                    <a:pt x="3586" y="20585"/>
                  </a:cubicBezTo>
                  <a:cubicBezTo>
                    <a:pt x="2386" y="19974"/>
                    <a:pt x="2986" y="18955"/>
                    <a:pt x="3586" y="179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3" name="Line"/>
            <p:cNvSpPr/>
            <p:nvPr/>
          </p:nvSpPr>
          <p:spPr>
            <a:xfrm>
              <a:off x="9952062" y="7581081"/>
              <a:ext cx="69196" cy="88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1" fill="norm" stroke="1" extrusionOk="0">
                  <a:moveTo>
                    <a:pt x="0" y="7589"/>
                  </a:moveTo>
                  <a:cubicBezTo>
                    <a:pt x="3789" y="7297"/>
                    <a:pt x="7579" y="7005"/>
                    <a:pt x="10421" y="6568"/>
                  </a:cubicBezTo>
                  <a:cubicBezTo>
                    <a:pt x="13263" y="6130"/>
                    <a:pt x="15158" y="5546"/>
                    <a:pt x="16484" y="4524"/>
                  </a:cubicBezTo>
                  <a:cubicBezTo>
                    <a:pt x="17810" y="3503"/>
                    <a:pt x="18568" y="2043"/>
                    <a:pt x="18000" y="1168"/>
                  </a:cubicBezTo>
                  <a:cubicBezTo>
                    <a:pt x="17431" y="292"/>
                    <a:pt x="15537" y="0"/>
                    <a:pt x="13642" y="0"/>
                  </a:cubicBezTo>
                  <a:cubicBezTo>
                    <a:pt x="11747" y="0"/>
                    <a:pt x="9853" y="292"/>
                    <a:pt x="7579" y="2481"/>
                  </a:cubicBezTo>
                  <a:cubicBezTo>
                    <a:pt x="5305" y="4670"/>
                    <a:pt x="2653" y="8757"/>
                    <a:pt x="2274" y="12259"/>
                  </a:cubicBezTo>
                  <a:cubicBezTo>
                    <a:pt x="1895" y="15762"/>
                    <a:pt x="3789" y="18681"/>
                    <a:pt x="6821" y="20141"/>
                  </a:cubicBezTo>
                  <a:cubicBezTo>
                    <a:pt x="9853" y="21600"/>
                    <a:pt x="14021" y="21600"/>
                    <a:pt x="16674" y="21016"/>
                  </a:cubicBezTo>
                  <a:cubicBezTo>
                    <a:pt x="19326" y="20432"/>
                    <a:pt x="20463" y="19265"/>
                    <a:pt x="21600" y="18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4" name="Line"/>
            <p:cNvSpPr/>
            <p:nvPr/>
          </p:nvSpPr>
          <p:spPr>
            <a:xfrm>
              <a:off x="10035825" y="7558926"/>
              <a:ext cx="87406" cy="123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7" fill="norm" stroke="1" extrusionOk="0">
                  <a:moveTo>
                    <a:pt x="0" y="4829"/>
                  </a:moveTo>
                  <a:cubicBezTo>
                    <a:pt x="0" y="3790"/>
                    <a:pt x="0" y="2752"/>
                    <a:pt x="450" y="2752"/>
                  </a:cubicBezTo>
                  <a:cubicBezTo>
                    <a:pt x="900" y="2752"/>
                    <a:pt x="1800" y="3790"/>
                    <a:pt x="3450" y="5971"/>
                  </a:cubicBezTo>
                  <a:cubicBezTo>
                    <a:pt x="5100" y="8152"/>
                    <a:pt x="7500" y="11475"/>
                    <a:pt x="8850" y="13967"/>
                  </a:cubicBezTo>
                  <a:cubicBezTo>
                    <a:pt x="10200" y="16459"/>
                    <a:pt x="10500" y="18121"/>
                    <a:pt x="10200" y="19367"/>
                  </a:cubicBezTo>
                  <a:cubicBezTo>
                    <a:pt x="9900" y="20613"/>
                    <a:pt x="9000" y="21444"/>
                    <a:pt x="8100" y="21029"/>
                  </a:cubicBezTo>
                  <a:cubicBezTo>
                    <a:pt x="7200" y="20613"/>
                    <a:pt x="6300" y="18952"/>
                    <a:pt x="6450" y="15836"/>
                  </a:cubicBezTo>
                  <a:cubicBezTo>
                    <a:pt x="6600" y="12721"/>
                    <a:pt x="7800" y="8152"/>
                    <a:pt x="9150" y="5244"/>
                  </a:cubicBezTo>
                  <a:cubicBezTo>
                    <a:pt x="10500" y="2336"/>
                    <a:pt x="12000" y="1090"/>
                    <a:pt x="13500" y="467"/>
                  </a:cubicBezTo>
                  <a:cubicBezTo>
                    <a:pt x="15000" y="-156"/>
                    <a:pt x="16500" y="-156"/>
                    <a:pt x="17850" y="467"/>
                  </a:cubicBezTo>
                  <a:cubicBezTo>
                    <a:pt x="19200" y="1090"/>
                    <a:pt x="20400" y="2336"/>
                    <a:pt x="21600" y="3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5" name="Line"/>
            <p:cNvSpPr/>
            <p:nvPr/>
          </p:nvSpPr>
          <p:spPr>
            <a:xfrm>
              <a:off x="10126872" y="7663631"/>
              <a:ext cx="14569" cy="1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6" name="Line"/>
            <p:cNvSpPr/>
            <p:nvPr/>
          </p:nvSpPr>
          <p:spPr>
            <a:xfrm>
              <a:off x="10292120" y="7573625"/>
              <a:ext cx="90386" cy="20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273" fill="norm" stroke="1" extrusionOk="0">
                  <a:moveTo>
                    <a:pt x="15881" y="3639"/>
                  </a:moveTo>
                  <a:cubicBezTo>
                    <a:pt x="16165" y="3014"/>
                    <a:pt x="16449" y="2390"/>
                    <a:pt x="16023" y="1766"/>
                  </a:cubicBezTo>
                  <a:cubicBezTo>
                    <a:pt x="15597" y="1142"/>
                    <a:pt x="14460" y="517"/>
                    <a:pt x="12328" y="205"/>
                  </a:cubicBezTo>
                  <a:cubicBezTo>
                    <a:pt x="10197" y="-107"/>
                    <a:pt x="7070" y="-107"/>
                    <a:pt x="4655" y="517"/>
                  </a:cubicBezTo>
                  <a:cubicBezTo>
                    <a:pt x="2239" y="1142"/>
                    <a:pt x="534" y="2390"/>
                    <a:pt x="107" y="3576"/>
                  </a:cubicBezTo>
                  <a:cubicBezTo>
                    <a:pt x="-319" y="4762"/>
                    <a:pt x="534" y="5886"/>
                    <a:pt x="2523" y="6385"/>
                  </a:cubicBezTo>
                  <a:cubicBezTo>
                    <a:pt x="4513" y="6885"/>
                    <a:pt x="7639" y="6760"/>
                    <a:pt x="10623" y="6385"/>
                  </a:cubicBezTo>
                  <a:cubicBezTo>
                    <a:pt x="13607" y="6011"/>
                    <a:pt x="16449" y="5387"/>
                    <a:pt x="18297" y="4762"/>
                  </a:cubicBezTo>
                  <a:cubicBezTo>
                    <a:pt x="20144" y="4138"/>
                    <a:pt x="20997" y="3514"/>
                    <a:pt x="21139" y="3576"/>
                  </a:cubicBezTo>
                  <a:cubicBezTo>
                    <a:pt x="21281" y="3639"/>
                    <a:pt x="20713" y="4388"/>
                    <a:pt x="19860" y="6261"/>
                  </a:cubicBezTo>
                  <a:cubicBezTo>
                    <a:pt x="19007" y="8133"/>
                    <a:pt x="17870" y="11130"/>
                    <a:pt x="16592" y="13565"/>
                  </a:cubicBezTo>
                  <a:cubicBezTo>
                    <a:pt x="15313" y="15999"/>
                    <a:pt x="13891" y="17872"/>
                    <a:pt x="12755" y="19058"/>
                  </a:cubicBezTo>
                  <a:cubicBezTo>
                    <a:pt x="11618" y="20244"/>
                    <a:pt x="10765" y="20744"/>
                    <a:pt x="9344" y="21056"/>
                  </a:cubicBezTo>
                  <a:cubicBezTo>
                    <a:pt x="7923" y="21368"/>
                    <a:pt x="5934" y="21493"/>
                    <a:pt x="3944" y="20369"/>
                  </a:cubicBezTo>
                  <a:cubicBezTo>
                    <a:pt x="1955" y="19246"/>
                    <a:pt x="-35" y="16873"/>
                    <a:pt x="391" y="15000"/>
                  </a:cubicBezTo>
                  <a:cubicBezTo>
                    <a:pt x="818" y="13128"/>
                    <a:pt x="3660" y="11754"/>
                    <a:pt x="6502" y="10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7" name="Line"/>
            <p:cNvSpPr/>
            <p:nvPr/>
          </p:nvSpPr>
          <p:spPr>
            <a:xfrm>
              <a:off x="10418513" y="7548427"/>
              <a:ext cx="36130" cy="115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251" fill="norm" stroke="1" extrusionOk="0">
                  <a:moveTo>
                    <a:pt x="12788" y="8440"/>
                  </a:moveTo>
                  <a:cubicBezTo>
                    <a:pt x="9188" y="12002"/>
                    <a:pt x="5588" y="15565"/>
                    <a:pt x="3428" y="17903"/>
                  </a:cubicBezTo>
                  <a:cubicBezTo>
                    <a:pt x="1268" y="20242"/>
                    <a:pt x="548" y="21355"/>
                    <a:pt x="188" y="21244"/>
                  </a:cubicBezTo>
                  <a:cubicBezTo>
                    <a:pt x="-172" y="21132"/>
                    <a:pt x="-172" y="19796"/>
                    <a:pt x="1628" y="16567"/>
                  </a:cubicBezTo>
                  <a:cubicBezTo>
                    <a:pt x="3428" y="13339"/>
                    <a:pt x="7028" y="8217"/>
                    <a:pt x="9188" y="4988"/>
                  </a:cubicBezTo>
                  <a:cubicBezTo>
                    <a:pt x="11348" y="1759"/>
                    <a:pt x="12068" y="423"/>
                    <a:pt x="13868" y="89"/>
                  </a:cubicBezTo>
                  <a:cubicBezTo>
                    <a:pt x="15668" y="-245"/>
                    <a:pt x="18548" y="423"/>
                    <a:pt x="21428" y="1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8" name="Line"/>
            <p:cNvSpPr/>
            <p:nvPr/>
          </p:nvSpPr>
          <p:spPr>
            <a:xfrm>
              <a:off x="10491061" y="7576225"/>
              <a:ext cx="65555" cy="68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fill="norm" stroke="1" extrusionOk="0">
                  <a:moveTo>
                    <a:pt x="0" y="0"/>
                  </a:moveTo>
                  <a:cubicBezTo>
                    <a:pt x="0" y="5684"/>
                    <a:pt x="0" y="11368"/>
                    <a:pt x="200" y="15158"/>
                  </a:cubicBezTo>
                  <a:cubicBezTo>
                    <a:pt x="400" y="18947"/>
                    <a:pt x="800" y="20842"/>
                    <a:pt x="1800" y="21221"/>
                  </a:cubicBezTo>
                  <a:cubicBezTo>
                    <a:pt x="2800" y="21600"/>
                    <a:pt x="4400" y="20463"/>
                    <a:pt x="7800" y="17053"/>
                  </a:cubicBezTo>
                  <a:cubicBezTo>
                    <a:pt x="11200" y="13642"/>
                    <a:pt x="16400" y="7958"/>
                    <a:pt x="21600" y="2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9" name="Line"/>
            <p:cNvSpPr/>
            <p:nvPr/>
          </p:nvSpPr>
          <p:spPr>
            <a:xfrm>
              <a:off x="10549971" y="7553137"/>
              <a:ext cx="157930" cy="85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044" fill="norm" stroke="1" extrusionOk="0">
                  <a:moveTo>
                    <a:pt x="1892" y="9306"/>
                  </a:moveTo>
                  <a:cubicBezTo>
                    <a:pt x="2057" y="10806"/>
                    <a:pt x="2221" y="12306"/>
                    <a:pt x="2716" y="12906"/>
                  </a:cubicBezTo>
                  <a:cubicBezTo>
                    <a:pt x="3211" y="13506"/>
                    <a:pt x="4035" y="13206"/>
                    <a:pt x="4860" y="12156"/>
                  </a:cubicBezTo>
                  <a:cubicBezTo>
                    <a:pt x="5684" y="11106"/>
                    <a:pt x="6508" y="9306"/>
                    <a:pt x="6921" y="7656"/>
                  </a:cubicBezTo>
                  <a:cubicBezTo>
                    <a:pt x="7333" y="6006"/>
                    <a:pt x="7333" y="4506"/>
                    <a:pt x="6838" y="3756"/>
                  </a:cubicBezTo>
                  <a:cubicBezTo>
                    <a:pt x="6344" y="3006"/>
                    <a:pt x="5354" y="3006"/>
                    <a:pt x="4282" y="4356"/>
                  </a:cubicBezTo>
                  <a:cubicBezTo>
                    <a:pt x="3211" y="5706"/>
                    <a:pt x="2057" y="8406"/>
                    <a:pt x="1315" y="10656"/>
                  </a:cubicBezTo>
                  <a:cubicBezTo>
                    <a:pt x="573" y="12906"/>
                    <a:pt x="243" y="14706"/>
                    <a:pt x="78" y="16656"/>
                  </a:cubicBezTo>
                  <a:cubicBezTo>
                    <a:pt x="-87" y="18606"/>
                    <a:pt x="-87" y="20706"/>
                    <a:pt x="1067" y="21006"/>
                  </a:cubicBezTo>
                  <a:cubicBezTo>
                    <a:pt x="2221" y="21306"/>
                    <a:pt x="4530" y="19806"/>
                    <a:pt x="6014" y="18006"/>
                  </a:cubicBezTo>
                  <a:cubicBezTo>
                    <a:pt x="7498" y="16206"/>
                    <a:pt x="8157" y="14106"/>
                    <a:pt x="8817" y="12606"/>
                  </a:cubicBezTo>
                  <a:cubicBezTo>
                    <a:pt x="9476" y="11106"/>
                    <a:pt x="10136" y="10206"/>
                    <a:pt x="10383" y="10656"/>
                  </a:cubicBezTo>
                  <a:cubicBezTo>
                    <a:pt x="10631" y="11106"/>
                    <a:pt x="10466" y="12906"/>
                    <a:pt x="10136" y="15156"/>
                  </a:cubicBezTo>
                  <a:cubicBezTo>
                    <a:pt x="9806" y="17406"/>
                    <a:pt x="9311" y="20106"/>
                    <a:pt x="9147" y="20706"/>
                  </a:cubicBezTo>
                  <a:cubicBezTo>
                    <a:pt x="8982" y="21306"/>
                    <a:pt x="9147" y="19806"/>
                    <a:pt x="10053" y="16956"/>
                  </a:cubicBezTo>
                  <a:cubicBezTo>
                    <a:pt x="10960" y="14106"/>
                    <a:pt x="12609" y="9906"/>
                    <a:pt x="14093" y="6906"/>
                  </a:cubicBezTo>
                  <a:cubicBezTo>
                    <a:pt x="15577" y="3906"/>
                    <a:pt x="16896" y="2106"/>
                    <a:pt x="18050" y="1056"/>
                  </a:cubicBezTo>
                  <a:cubicBezTo>
                    <a:pt x="19205" y="6"/>
                    <a:pt x="20194" y="-294"/>
                    <a:pt x="20771" y="306"/>
                  </a:cubicBezTo>
                  <a:cubicBezTo>
                    <a:pt x="21348" y="906"/>
                    <a:pt x="21513" y="2406"/>
                    <a:pt x="21431" y="5556"/>
                  </a:cubicBezTo>
                  <a:cubicBezTo>
                    <a:pt x="21348" y="8706"/>
                    <a:pt x="21018" y="13506"/>
                    <a:pt x="20853" y="16356"/>
                  </a:cubicBezTo>
                  <a:cubicBezTo>
                    <a:pt x="20689" y="19206"/>
                    <a:pt x="20689" y="20106"/>
                    <a:pt x="20689" y="210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0" name="Line"/>
            <p:cNvSpPr/>
            <p:nvPr/>
          </p:nvSpPr>
          <p:spPr>
            <a:xfrm>
              <a:off x="10793338" y="7545767"/>
              <a:ext cx="62296" cy="114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300" fill="norm" stroke="1" extrusionOk="0">
                  <a:moveTo>
                    <a:pt x="15894" y="2270"/>
                  </a:moveTo>
                  <a:cubicBezTo>
                    <a:pt x="14264" y="1595"/>
                    <a:pt x="12634" y="920"/>
                    <a:pt x="10800" y="470"/>
                  </a:cubicBezTo>
                  <a:cubicBezTo>
                    <a:pt x="8966" y="20"/>
                    <a:pt x="6928" y="-205"/>
                    <a:pt x="5502" y="245"/>
                  </a:cubicBezTo>
                  <a:cubicBezTo>
                    <a:pt x="4076" y="695"/>
                    <a:pt x="3260" y="1820"/>
                    <a:pt x="2649" y="3058"/>
                  </a:cubicBezTo>
                  <a:cubicBezTo>
                    <a:pt x="2038" y="4295"/>
                    <a:pt x="1630" y="5645"/>
                    <a:pt x="2445" y="6658"/>
                  </a:cubicBezTo>
                  <a:cubicBezTo>
                    <a:pt x="3260" y="7670"/>
                    <a:pt x="5298" y="8345"/>
                    <a:pt x="8762" y="10033"/>
                  </a:cubicBezTo>
                  <a:cubicBezTo>
                    <a:pt x="12226" y="11720"/>
                    <a:pt x="17117" y="14420"/>
                    <a:pt x="19358" y="16333"/>
                  </a:cubicBezTo>
                  <a:cubicBezTo>
                    <a:pt x="21600" y="18245"/>
                    <a:pt x="21192" y="19370"/>
                    <a:pt x="19562" y="20157"/>
                  </a:cubicBezTo>
                  <a:cubicBezTo>
                    <a:pt x="17932" y="20945"/>
                    <a:pt x="15079" y="21395"/>
                    <a:pt x="11819" y="21283"/>
                  </a:cubicBezTo>
                  <a:cubicBezTo>
                    <a:pt x="8558" y="21170"/>
                    <a:pt x="4891" y="20495"/>
                    <a:pt x="2853" y="19145"/>
                  </a:cubicBezTo>
                  <a:cubicBezTo>
                    <a:pt x="815" y="17795"/>
                    <a:pt x="408" y="15770"/>
                    <a:pt x="0" y="13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1" name="Line"/>
            <p:cNvSpPr/>
            <p:nvPr/>
          </p:nvSpPr>
          <p:spPr>
            <a:xfrm>
              <a:off x="10863294" y="7579867"/>
              <a:ext cx="54983" cy="60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1235" fill="norm" stroke="1" extrusionOk="0">
                  <a:moveTo>
                    <a:pt x="19014" y="0"/>
                  </a:moveTo>
                  <a:cubicBezTo>
                    <a:pt x="13959" y="2541"/>
                    <a:pt x="8903" y="5082"/>
                    <a:pt x="5686" y="7412"/>
                  </a:cubicBezTo>
                  <a:cubicBezTo>
                    <a:pt x="2469" y="9741"/>
                    <a:pt x="1091" y="11859"/>
                    <a:pt x="401" y="14188"/>
                  </a:cubicBezTo>
                  <a:cubicBezTo>
                    <a:pt x="-288" y="16518"/>
                    <a:pt x="-288" y="19059"/>
                    <a:pt x="2010" y="20329"/>
                  </a:cubicBezTo>
                  <a:cubicBezTo>
                    <a:pt x="4308" y="21600"/>
                    <a:pt x="8904" y="21600"/>
                    <a:pt x="12580" y="19906"/>
                  </a:cubicBezTo>
                  <a:cubicBezTo>
                    <a:pt x="16257" y="18212"/>
                    <a:pt x="19014" y="14823"/>
                    <a:pt x="20163" y="11647"/>
                  </a:cubicBezTo>
                  <a:cubicBezTo>
                    <a:pt x="21312" y="8471"/>
                    <a:pt x="20852" y="5506"/>
                    <a:pt x="19474" y="3812"/>
                  </a:cubicBezTo>
                  <a:cubicBezTo>
                    <a:pt x="18095" y="2118"/>
                    <a:pt x="15797" y="1694"/>
                    <a:pt x="13499" y="1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2" name="Line"/>
            <p:cNvSpPr/>
            <p:nvPr/>
          </p:nvSpPr>
          <p:spPr>
            <a:xfrm>
              <a:off x="10944902" y="7560883"/>
              <a:ext cx="238119" cy="80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0787" fill="norm" stroke="1" extrusionOk="0">
                  <a:moveTo>
                    <a:pt x="784" y="4896"/>
                  </a:moveTo>
                  <a:cubicBezTo>
                    <a:pt x="894" y="8339"/>
                    <a:pt x="1003" y="11783"/>
                    <a:pt x="839" y="14757"/>
                  </a:cubicBezTo>
                  <a:cubicBezTo>
                    <a:pt x="675" y="17731"/>
                    <a:pt x="236" y="20235"/>
                    <a:pt x="71" y="20704"/>
                  </a:cubicBezTo>
                  <a:cubicBezTo>
                    <a:pt x="-93" y="21174"/>
                    <a:pt x="17" y="19609"/>
                    <a:pt x="510" y="17104"/>
                  </a:cubicBezTo>
                  <a:cubicBezTo>
                    <a:pt x="1003" y="14600"/>
                    <a:pt x="1881" y="11157"/>
                    <a:pt x="2538" y="8809"/>
                  </a:cubicBezTo>
                  <a:cubicBezTo>
                    <a:pt x="3196" y="6461"/>
                    <a:pt x="3635" y="5209"/>
                    <a:pt x="3964" y="5365"/>
                  </a:cubicBezTo>
                  <a:cubicBezTo>
                    <a:pt x="4293" y="5522"/>
                    <a:pt x="4512" y="7087"/>
                    <a:pt x="4622" y="8652"/>
                  </a:cubicBezTo>
                  <a:cubicBezTo>
                    <a:pt x="4731" y="10217"/>
                    <a:pt x="4731" y="11783"/>
                    <a:pt x="4731" y="13348"/>
                  </a:cubicBezTo>
                  <a:cubicBezTo>
                    <a:pt x="4731" y="14913"/>
                    <a:pt x="4731" y="16478"/>
                    <a:pt x="4896" y="16322"/>
                  </a:cubicBezTo>
                  <a:cubicBezTo>
                    <a:pt x="5060" y="16165"/>
                    <a:pt x="5389" y="14287"/>
                    <a:pt x="5883" y="12096"/>
                  </a:cubicBezTo>
                  <a:cubicBezTo>
                    <a:pt x="6376" y="9904"/>
                    <a:pt x="7034" y="7400"/>
                    <a:pt x="7582" y="5678"/>
                  </a:cubicBezTo>
                  <a:cubicBezTo>
                    <a:pt x="8130" y="3957"/>
                    <a:pt x="8569" y="3017"/>
                    <a:pt x="8953" y="3174"/>
                  </a:cubicBezTo>
                  <a:cubicBezTo>
                    <a:pt x="9336" y="3331"/>
                    <a:pt x="9665" y="4583"/>
                    <a:pt x="9830" y="5991"/>
                  </a:cubicBezTo>
                  <a:cubicBezTo>
                    <a:pt x="9994" y="7400"/>
                    <a:pt x="9994" y="8965"/>
                    <a:pt x="10159" y="10530"/>
                  </a:cubicBezTo>
                  <a:cubicBezTo>
                    <a:pt x="10323" y="12096"/>
                    <a:pt x="10652" y="13661"/>
                    <a:pt x="11091" y="14600"/>
                  </a:cubicBezTo>
                  <a:cubicBezTo>
                    <a:pt x="11529" y="15539"/>
                    <a:pt x="12078" y="15852"/>
                    <a:pt x="12900" y="15696"/>
                  </a:cubicBezTo>
                  <a:cubicBezTo>
                    <a:pt x="13722" y="15539"/>
                    <a:pt x="14819" y="14913"/>
                    <a:pt x="15696" y="13035"/>
                  </a:cubicBezTo>
                  <a:cubicBezTo>
                    <a:pt x="16573" y="11157"/>
                    <a:pt x="17231" y="8026"/>
                    <a:pt x="17615" y="5678"/>
                  </a:cubicBezTo>
                  <a:cubicBezTo>
                    <a:pt x="17998" y="3331"/>
                    <a:pt x="18108" y="1765"/>
                    <a:pt x="17889" y="826"/>
                  </a:cubicBezTo>
                  <a:cubicBezTo>
                    <a:pt x="17669" y="-113"/>
                    <a:pt x="17121" y="-426"/>
                    <a:pt x="16299" y="826"/>
                  </a:cubicBezTo>
                  <a:cubicBezTo>
                    <a:pt x="15477" y="2078"/>
                    <a:pt x="14380" y="4896"/>
                    <a:pt x="13777" y="7087"/>
                  </a:cubicBezTo>
                  <a:cubicBezTo>
                    <a:pt x="13174" y="9278"/>
                    <a:pt x="13064" y="10844"/>
                    <a:pt x="13010" y="12409"/>
                  </a:cubicBezTo>
                  <a:cubicBezTo>
                    <a:pt x="12955" y="13974"/>
                    <a:pt x="12955" y="15539"/>
                    <a:pt x="13613" y="16791"/>
                  </a:cubicBezTo>
                  <a:cubicBezTo>
                    <a:pt x="14270" y="18044"/>
                    <a:pt x="15586" y="18983"/>
                    <a:pt x="17012" y="18983"/>
                  </a:cubicBezTo>
                  <a:cubicBezTo>
                    <a:pt x="18437" y="18983"/>
                    <a:pt x="19972" y="18044"/>
                    <a:pt x="21507" y="171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3" name="Line"/>
            <p:cNvSpPr/>
            <p:nvPr/>
          </p:nvSpPr>
          <p:spPr>
            <a:xfrm>
              <a:off x="11319091" y="7444845"/>
              <a:ext cx="67877" cy="207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503" fill="norm" stroke="1" extrusionOk="0">
                  <a:moveTo>
                    <a:pt x="21188" y="1159"/>
                  </a:moveTo>
                  <a:cubicBezTo>
                    <a:pt x="20051" y="656"/>
                    <a:pt x="18914" y="154"/>
                    <a:pt x="16262" y="29"/>
                  </a:cubicBezTo>
                  <a:cubicBezTo>
                    <a:pt x="13609" y="-97"/>
                    <a:pt x="9441" y="154"/>
                    <a:pt x="6220" y="1661"/>
                  </a:cubicBezTo>
                  <a:cubicBezTo>
                    <a:pt x="2999" y="3168"/>
                    <a:pt x="725" y="5931"/>
                    <a:pt x="156" y="9070"/>
                  </a:cubicBezTo>
                  <a:cubicBezTo>
                    <a:pt x="-412" y="12210"/>
                    <a:pt x="725" y="15726"/>
                    <a:pt x="1104" y="17861"/>
                  </a:cubicBezTo>
                  <a:cubicBezTo>
                    <a:pt x="1483" y="19996"/>
                    <a:pt x="1104" y="20750"/>
                    <a:pt x="725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4" name="Line"/>
            <p:cNvSpPr/>
            <p:nvPr/>
          </p:nvSpPr>
          <p:spPr>
            <a:xfrm>
              <a:off x="11287234" y="7564037"/>
              <a:ext cx="81524" cy="19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0381" fill="norm" stroke="1" extrusionOk="0">
                  <a:moveTo>
                    <a:pt x="366" y="20381"/>
                  </a:moveTo>
                  <a:cubicBezTo>
                    <a:pt x="49" y="14028"/>
                    <a:pt x="-269" y="7675"/>
                    <a:pt x="366" y="3863"/>
                  </a:cubicBezTo>
                  <a:cubicBezTo>
                    <a:pt x="1002" y="51"/>
                    <a:pt x="2590" y="-1219"/>
                    <a:pt x="6243" y="1322"/>
                  </a:cubicBezTo>
                  <a:cubicBezTo>
                    <a:pt x="9896" y="3863"/>
                    <a:pt x="15613" y="10216"/>
                    <a:pt x="21331" y="16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5" name="Line"/>
            <p:cNvSpPr/>
            <p:nvPr/>
          </p:nvSpPr>
          <p:spPr>
            <a:xfrm>
              <a:off x="11388167" y="7429902"/>
              <a:ext cx="211203" cy="189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474" fill="norm" stroke="1" extrusionOk="0">
                  <a:moveTo>
                    <a:pt x="615" y="18234"/>
                  </a:moveTo>
                  <a:cubicBezTo>
                    <a:pt x="861" y="17546"/>
                    <a:pt x="1106" y="16858"/>
                    <a:pt x="1597" y="16308"/>
                  </a:cubicBezTo>
                  <a:cubicBezTo>
                    <a:pt x="2088" y="15758"/>
                    <a:pt x="2824" y="15345"/>
                    <a:pt x="3377" y="14863"/>
                  </a:cubicBezTo>
                  <a:cubicBezTo>
                    <a:pt x="3929" y="14382"/>
                    <a:pt x="4297" y="13832"/>
                    <a:pt x="4113" y="13625"/>
                  </a:cubicBezTo>
                  <a:cubicBezTo>
                    <a:pt x="3929" y="13419"/>
                    <a:pt x="3193" y="13556"/>
                    <a:pt x="2395" y="14107"/>
                  </a:cubicBezTo>
                  <a:cubicBezTo>
                    <a:pt x="1597" y="14657"/>
                    <a:pt x="738" y="15620"/>
                    <a:pt x="309" y="16790"/>
                  </a:cubicBezTo>
                  <a:cubicBezTo>
                    <a:pt x="-121" y="17959"/>
                    <a:pt x="-121" y="19335"/>
                    <a:pt x="431" y="20229"/>
                  </a:cubicBezTo>
                  <a:cubicBezTo>
                    <a:pt x="984" y="21123"/>
                    <a:pt x="2088" y="21536"/>
                    <a:pt x="3499" y="21467"/>
                  </a:cubicBezTo>
                  <a:cubicBezTo>
                    <a:pt x="4911" y="21398"/>
                    <a:pt x="6629" y="20848"/>
                    <a:pt x="7856" y="20091"/>
                  </a:cubicBezTo>
                  <a:cubicBezTo>
                    <a:pt x="9084" y="19335"/>
                    <a:pt x="9820" y="18372"/>
                    <a:pt x="10004" y="17615"/>
                  </a:cubicBezTo>
                  <a:cubicBezTo>
                    <a:pt x="10188" y="16858"/>
                    <a:pt x="9820" y="16308"/>
                    <a:pt x="9390" y="16239"/>
                  </a:cubicBezTo>
                  <a:cubicBezTo>
                    <a:pt x="8961" y="16170"/>
                    <a:pt x="8470" y="16583"/>
                    <a:pt x="7979" y="17065"/>
                  </a:cubicBezTo>
                  <a:cubicBezTo>
                    <a:pt x="7488" y="17546"/>
                    <a:pt x="6997" y="18097"/>
                    <a:pt x="6445" y="18784"/>
                  </a:cubicBezTo>
                  <a:cubicBezTo>
                    <a:pt x="5893" y="19472"/>
                    <a:pt x="5279" y="20298"/>
                    <a:pt x="5340" y="20573"/>
                  </a:cubicBezTo>
                  <a:cubicBezTo>
                    <a:pt x="5402" y="20848"/>
                    <a:pt x="6138" y="20573"/>
                    <a:pt x="6813" y="20229"/>
                  </a:cubicBezTo>
                  <a:cubicBezTo>
                    <a:pt x="7488" y="19885"/>
                    <a:pt x="8102" y="19472"/>
                    <a:pt x="8715" y="19128"/>
                  </a:cubicBezTo>
                  <a:cubicBezTo>
                    <a:pt x="9329" y="18784"/>
                    <a:pt x="9943" y="18509"/>
                    <a:pt x="10434" y="18647"/>
                  </a:cubicBezTo>
                  <a:cubicBezTo>
                    <a:pt x="10924" y="18784"/>
                    <a:pt x="11293" y="19335"/>
                    <a:pt x="11784" y="19472"/>
                  </a:cubicBezTo>
                  <a:cubicBezTo>
                    <a:pt x="12274" y="19610"/>
                    <a:pt x="12888" y="19335"/>
                    <a:pt x="13931" y="17821"/>
                  </a:cubicBezTo>
                  <a:cubicBezTo>
                    <a:pt x="14974" y="16308"/>
                    <a:pt x="16447" y="13556"/>
                    <a:pt x="17736" y="10667"/>
                  </a:cubicBezTo>
                  <a:cubicBezTo>
                    <a:pt x="19024" y="7778"/>
                    <a:pt x="20129" y="4751"/>
                    <a:pt x="20743" y="2825"/>
                  </a:cubicBezTo>
                  <a:cubicBezTo>
                    <a:pt x="21356" y="899"/>
                    <a:pt x="21479" y="74"/>
                    <a:pt x="21234" y="5"/>
                  </a:cubicBezTo>
                  <a:cubicBezTo>
                    <a:pt x="20988" y="-64"/>
                    <a:pt x="20374" y="624"/>
                    <a:pt x="19270" y="2963"/>
                  </a:cubicBezTo>
                  <a:cubicBezTo>
                    <a:pt x="18165" y="5302"/>
                    <a:pt x="16570" y="9291"/>
                    <a:pt x="15649" y="12112"/>
                  </a:cubicBezTo>
                  <a:cubicBezTo>
                    <a:pt x="14729" y="14932"/>
                    <a:pt x="14484" y="16583"/>
                    <a:pt x="14422" y="17753"/>
                  </a:cubicBezTo>
                  <a:cubicBezTo>
                    <a:pt x="14361" y="18922"/>
                    <a:pt x="14484" y="19610"/>
                    <a:pt x="15220" y="19954"/>
                  </a:cubicBezTo>
                  <a:cubicBezTo>
                    <a:pt x="15956" y="20298"/>
                    <a:pt x="17306" y="20298"/>
                    <a:pt x="18656" y="20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6" name="Line"/>
            <p:cNvSpPr/>
            <p:nvPr/>
          </p:nvSpPr>
          <p:spPr>
            <a:xfrm>
              <a:off x="11496223" y="7543448"/>
              <a:ext cx="61914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7" name="Line"/>
            <p:cNvSpPr/>
            <p:nvPr/>
          </p:nvSpPr>
          <p:spPr>
            <a:xfrm>
              <a:off x="11587811" y="7528881"/>
              <a:ext cx="108717" cy="74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0972" fill="norm" stroke="1" extrusionOk="0">
                  <a:moveTo>
                    <a:pt x="4933" y="0"/>
                  </a:moveTo>
                  <a:cubicBezTo>
                    <a:pt x="3733" y="1029"/>
                    <a:pt x="2533" y="2057"/>
                    <a:pt x="1573" y="4286"/>
                  </a:cubicBezTo>
                  <a:cubicBezTo>
                    <a:pt x="613" y="6514"/>
                    <a:pt x="-107" y="9943"/>
                    <a:pt x="13" y="13200"/>
                  </a:cubicBezTo>
                  <a:cubicBezTo>
                    <a:pt x="133" y="16457"/>
                    <a:pt x="1093" y="19543"/>
                    <a:pt x="2773" y="20571"/>
                  </a:cubicBezTo>
                  <a:cubicBezTo>
                    <a:pt x="4453" y="21600"/>
                    <a:pt x="6853" y="20571"/>
                    <a:pt x="8773" y="18343"/>
                  </a:cubicBezTo>
                  <a:cubicBezTo>
                    <a:pt x="10693" y="16114"/>
                    <a:pt x="12133" y="12686"/>
                    <a:pt x="12853" y="10114"/>
                  </a:cubicBezTo>
                  <a:cubicBezTo>
                    <a:pt x="13573" y="7543"/>
                    <a:pt x="13573" y="5829"/>
                    <a:pt x="13333" y="5829"/>
                  </a:cubicBezTo>
                  <a:cubicBezTo>
                    <a:pt x="13093" y="5829"/>
                    <a:pt x="12613" y="7543"/>
                    <a:pt x="12493" y="9257"/>
                  </a:cubicBezTo>
                  <a:cubicBezTo>
                    <a:pt x="12373" y="10971"/>
                    <a:pt x="12613" y="12686"/>
                    <a:pt x="14173" y="14400"/>
                  </a:cubicBezTo>
                  <a:cubicBezTo>
                    <a:pt x="15733" y="16114"/>
                    <a:pt x="18613" y="17829"/>
                    <a:pt x="21493" y="19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8" name="Line"/>
            <p:cNvSpPr/>
            <p:nvPr/>
          </p:nvSpPr>
          <p:spPr>
            <a:xfrm>
              <a:off x="11674676" y="7540782"/>
              <a:ext cx="47346" cy="64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0" fill="norm" stroke="1" extrusionOk="0">
                  <a:moveTo>
                    <a:pt x="0" y="2078"/>
                  </a:moveTo>
                  <a:cubicBezTo>
                    <a:pt x="2215" y="878"/>
                    <a:pt x="4431" y="-322"/>
                    <a:pt x="6369" y="78"/>
                  </a:cubicBezTo>
                  <a:cubicBezTo>
                    <a:pt x="8308" y="478"/>
                    <a:pt x="9969" y="2478"/>
                    <a:pt x="11354" y="4678"/>
                  </a:cubicBezTo>
                  <a:cubicBezTo>
                    <a:pt x="12738" y="6878"/>
                    <a:pt x="13846" y="9278"/>
                    <a:pt x="14400" y="11678"/>
                  </a:cubicBezTo>
                  <a:cubicBezTo>
                    <a:pt x="14954" y="14078"/>
                    <a:pt x="14954" y="16478"/>
                    <a:pt x="13846" y="18278"/>
                  </a:cubicBezTo>
                  <a:cubicBezTo>
                    <a:pt x="12738" y="20078"/>
                    <a:pt x="10523" y="21278"/>
                    <a:pt x="8585" y="21078"/>
                  </a:cubicBezTo>
                  <a:cubicBezTo>
                    <a:pt x="6646" y="20878"/>
                    <a:pt x="4985" y="19278"/>
                    <a:pt x="4154" y="17478"/>
                  </a:cubicBezTo>
                  <a:cubicBezTo>
                    <a:pt x="3323" y="15678"/>
                    <a:pt x="3323" y="13678"/>
                    <a:pt x="6369" y="10878"/>
                  </a:cubicBezTo>
                  <a:cubicBezTo>
                    <a:pt x="9415" y="8078"/>
                    <a:pt x="15508" y="4478"/>
                    <a:pt x="21600" y="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9" name="Line"/>
            <p:cNvSpPr/>
            <p:nvPr/>
          </p:nvSpPr>
          <p:spPr>
            <a:xfrm>
              <a:off x="11728609" y="7513099"/>
              <a:ext cx="98690" cy="91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528" fill="norm" stroke="1" extrusionOk="0">
                  <a:moveTo>
                    <a:pt x="4834" y="7958"/>
                  </a:moveTo>
                  <a:cubicBezTo>
                    <a:pt x="6135" y="8242"/>
                    <a:pt x="7436" y="8526"/>
                    <a:pt x="7436" y="8526"/>
                  </a:cubicBezTo>
                  <a:cubicBezTo>
                    <a:pt x="7436" y="8526"/>
                    <a:pt x="6135" y="8242"/>
                    <a:pt x="4964" y="8668"/>
                  </a:cubicBezTo>
                  <a:cubicBezTo>
                    <a:pt x="3793" y="9095"/>
                    <a:pt x="2752" y="10232"/>
                    <a:pt x="1841" y="11511"/>
                  </a:cubicBezTo>
                  <a:cubicBezTo>
                    <a:pt x="930" y="12789"/>
                    <a:pt x="149" y="14210"/>
                    <a:pt x="19" y="15632"/>
                  </a:cubicBezTo>
                  <a:cubicBezTo>
                    <a:pt x="-111" y="17053"/>
                    <a:pt x="409" y="18474"/>
                    <a:pt x="2101" y="19184"/>
                  </a:cubicBezTo>
                  <a:cubicBezTo>
                    <a:pt x="3793" y="19895"/>
                    <a:pt x="6655" y="19895"/>
                    <a:pt x="9908" y="18474"/>
                  </a:cubicBezTo>
                  <a:cubicBezTo>
                    <a:pt x="13161" y="17053"/>
                    <a:pt x="16805" y="14211"/>
                    <a:pt x="18887" y="11084"/>
                  </a:cubicBezTo>
                  <a:cubicBezTo>
                    <a:pt x="20969" y="7958"/>
                    <a:pt x="21489" y="4547"/>
                    <a:pt x="20969" y="2558"/>
                  </a:cubicBezTo>
                  <a:cubicBezTo>
                    <a:pt x="20448" y="568"/>
                    <a:pt x="18887" y="0"/>
                    <a:pt x="17455" y="0"/>
                  </a:cubicBezTo>
                  <a:cubicBezTo>
                    <a:pt x="16024" y="0"/>
                    <a:pt x="14723" y="568"/>
                    <a:pt x="14072" y="1563"/>
                  </a:cubicBezTo>
                  <a:cubicBezTo>
                    <a:pt x="13422" y="2558"/>
                    <a:pt x="13422" y="3979"/>
                    <a:pt x="14072" y="6537"/>
                  </a:cubicBezTo>
                  <a:cubicBezTo>
                    <a:pt x="14723" y="9095"/>
                    <a:pt x="16024" y="12789"/>
                    <a:pt x="16675" y="15489"/>
                  </a:cubicBezTo>
                  <a:cubicBezTo>
                    <a:pt x="17325" y="18189"/>
                    <a:pt x="17325" y="19895"/>
                    <a:pt x="16544" y="20747"/>
                  </a:cubicBezTo>
                  <a:cubicBezTo>
                    <a:pt x="15764" y="21600"/>
                    <a:pt x="14202" y="21600"/>
                    <a:pt x="12771" y="21458"/>
                  </a:cubicBezTo>
                  <a:cubicBezTo>
                    <a:pt x="11340" y="21316"/>
                    <a:pt x="10038" y="21032"/>
                    <a:pt x="8737" y="207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0" name="Line"/>
            <p:cNvSpPr/>
            <p:nvPr/>
          </p:nvSpPr>
          <p:spPr>
            <a:xfrm>
              <a:off x="8421829" y="5924925"/>
              <a:ext cx="127815" cy="117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85" y="6000"/>
                    <a:pt x="9969" y="12000"/>
                    <a:pt x="6369" y="15600"/>
                  </a:cubicBezTo>
                  <a:cubicBezTo>
                    <a:pt x="2769" y="19200"/>
                    <a:pt x="1385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1" name="Line"/>
            <p:cNvSpPr/>
            <p:nvPr/>
          </p:nvSpPr>
          <p:spPr>
            <a:xfrm>
              <a:off x="8800752" y="5617042"/>
              <a:ext cx="161831" cy="278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214" fill="norm" stroke="1" extrusionOk="0">
                  <a:moveTo>
                    <a:pt x="16630" y="1734"/>
                  </a:moveTo>
                  <a:cubicBezTo>
                    <a:pt x="16416" y="1110"/>
                    <a:pt x="16202" y="485"/>
                    <a:pt x="15133" y="173"/>
                  </a:cubicBezTo>
                  <a:cubicBezTo>
                    <a:pt x="14064" y="-139"/>
                    <a:pt x="12139" y="-139"/>
                    <a:pt x="9679" y="1110"/>
                  </a:cubicBezTo>
                  <a:cubicBezTo>
                    <a:pt x="7220" y="2358"/>
                    <a:pt x="4226" y="4855"/>
                    <a:pt x="2301" y="7852"/>
                  </a:cubicBezTo>
                  <a:cubicBezTo>
                    <a:pt x="376" y="10848"/>
                    <a:pt x="-479" y="14344"/>
                    <a:pt x="270" y="16841"/>
                  </a:cubicBezTo>
                  <a:cubicBezTo>
                    <a:pt x="1018" y="19338"/>
                    <a:pt x="3370" y="20837"/>
                    <a:pt x="7113" y="21149"/>
                  </a:cubicBezTo>
                  <a:cubicBezTo>
                    <a:pt x="10856" y="21461"/>
                    <a:pt x="15988" y="20587"/>
                    <a:pt x="21121" y="19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2" name="Line"/>
            <p:cNvSpPr/>
            <p:nvPr/>
          </p:nvSpPr>
          <p:spPr>
            <a:xfrm>
              <a:off x="9085481" y="5588750"/>
              <a:ext cx="87592" cy="213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461" fill="norm" stroke="1" extrusionOk="0">
                  <a:moveTo>
                    <a:pt x="0" y="3653"/>
                  </a:moveTo>
                  <a:cubicBezTo>
                    <a:pt x="393" y="2829"/>
                    <a:pt x="785" y="2005"/>
                    <a:pt x="2945" y="1263"/>
                  </a:cubicBezTo>
                  <a:cubicBezTo>
                    <a:pt x="5105" y="521"/>
                    <a:pt x="9033" y="-139"/>
                    <a:pt x="12764" y="26"/>
                  </a:cubicBezTo>
                  <a:cubicBezTo>
                    <a:pt x="16495" y="191"/>
                    <a:pt x="20029" y="1180"/>
                    <a:pt x="20815" y="3736"/>
                  </a:cubicBezTo>
                  <a:cubicBezTo>
                    <a:pt x="21600" y="6292"/>
                    <a:pt x="19636" y="10414"/>
                    <a:pt x="17869" y="12969"/>
                  </a:cubicBezTo>
                  <a:cubicBezTo>
                    <a:pt x="16102" y="15525"/>
                    <a:pt x="14531" y="16514"/>
                    <a:pt x="13156" y="17669"/>
                  </a:cubicBezTo>
                  <a:cubicBezTo>
                    <a:pt x="11782" y="18823"/>
                    <a:pt x="10604" y="20142"/>
                    <a:pt x="9426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3" name="Line"/>
            <p:cNvSpPr/>
            <p:nvPr/>
          </p:nvSpPr>
          <p:spPr>
            <a:xfrm>
              <a:off x="9100857" y="5895430"/>
              <a:ext cx="55153" cy="45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5" h="21273" fill="norm" stroke="1" extrusionOk="0">
                  <a:moveTo>
                    <a:pt x="10570" y="0"/>
                  </a:moveTo>
                  <a:cubicBezTo>
                    <a:pt x="7570" y="1543"/>
                    <a:pt x="4570" y="3086"/>
                    <a:pt x="2470" y="5786"/>
                  </a:cubicBezTo>
                  <a:cubicBezTo>
                    <a:pt x="370" y="8486"/>
                    <a:pt x="-830" y="12343"/>
                    <a:pt x="670" y="15429"/>
                  </a:cubicBezTo>
                  <a:cubicBezTo>
                    <a:pt x="2170" y="18514"/>
                    <a:pt x="6370" y="20829"/>
                    <a:pt x="9970" y="21214"/>
                  </a:cubicBezTo>
                  <a:cubicBezTo>
                    <a:pt x="13570" y="21600"/>
                    <a:pt x="16570" y="20057"/>
                    <a:pt x="18370" y="17357"/>
                  </a:cubicBezTo>
                  <a:cubicBezTo>
                    <a:pt x="20170" y="14657"/>
                    <a:pt x="20770" y="10800"/>
                    <a:pt x="19570" y="8486"/>
                  </a:cubicBezTo>
                  <a:cubicBezTo>
                    <a:pt x="18370" y="6172"/>
                    <a:pt x="15370" y="5400"/>
                    <a:pt x="14170" y="5400"/>
                  </a:cubicBezTo>
                  <a:cubicBezTo>
                    <a:pt x="12970" y="5400"/>
                    <a:pt x="13570" y="6172"/>
                    <a:pt x="14170" y="69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4" name="Line"/>
            <p:cNvSpPr/>
            <p:nvPr/>
          </p:nvSpPr>
          <p:spPr>
            <a:xfrm>
              <a:off x="9372441" y="5890514"/>
              <a:ext cx="57157" cy="72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600" fill="norm" stroke="1" extrusionOk="0">
                  <a:moveTo>
                    <a:pt x="20928" y="0"/>
                  </a:moveTo>
                  <a:cubicBezTo>
                    <a:pt x="14928" y="5891"/>
                    <a:pt x="8928" y="11782"/>
                    <a:pt x="5028" y="15709"/>
                  </a:cubicBezTo>
                  <a:cubicBezTo>
                    <a:pt x="1128" y="19636"/>
                    <a:pt x="-672" y="21600"/>
                    <a:pt x="228" y="21600"/>
                  </a:cubicBezTo>
                  <a:cubicBezTo>
                    <a:pt x="1128" y="21600"/>
                    <a:pt x="4728" y="19636"/>
                    <a:pt x="8328" y="17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5" name="Line"/>
            <p:cNvSpPr/>
            <p:nvPr/>
          </p:nvSpPr>
          <p:spPr>
            <a:xfrm>
              <a:off x="9614764" y="5610306"/>
              <a:ext cx="114707" cy="283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21600" y="1862"/>
                  </a:moveTo>
                  <a:cubicBezTo>
                    <a:pt x="21291" y="1241"/>
                    <a:pt x="20983" y="621"/>
                    <a:pt x="20057" y="310"/>
                  </a:cubicBezTo>
                  <a:cubicBezTo>
                    <a:pt x="19131" y="0"/>
                    <a:pt x="17589" y="0"/>
                    <a:pt x="16046" y="0"/>
                  </a:cubicBezTo>
                  <a:cubicBezTo>
                    <a:pt x="14503" y="0"/>
                    <a:pt x="12960" y="0"/>
                    <a:pt x="11263" y="559"/>
                  </a:cubicBezTo>
                  <a:cubicBezTo>
                    <a:pt x="9566" y="1117"/>
                    <a:pt x="7714" y="2234"/>
                    <a:pt x="6634" y="3103"/>
                  </a:cubicBezTo>
                  <a:cubicBezTo>
                    <a:pt x="5554" y="3972"/>
                    <a:pt x="5246" y="4593"/>
                    <a:pt x="5554" y="5214"/>
                  </a:cubicBezTo>
                  <a:cubicBezTo>
                    <a:pt x="5863" y="5834"/>
                    <a:pt x="6789" y="6455"/>
                    <a:pt x="8331" y="7200"/>
                  </a:cubicBezTo>
                  <a:cubicBezTo>
                    <a:pt x="9874" y="7945"/>
                    <a:pt x="12034" y="8814"/>
                    <a:pt x="12960" y="9559"/>
                  </a:cubicBezTo>
                  <a:cubicBezTo>
                    <a:pt x="13886" y="10303"/>
                    <a:pt x="13577" y="10924"/>
                    <a:pt x="11726" y="11669"/>
                  </a:cubicBezTo>
                  <a:cubicBezTo>
                    <a:pt x="9874" y="12414"/>
                    <a:pt x="6480" y="13283"/>
                    <a:pt x="4011" y="13779"/>
                  </a:cubicBezTo>
                  <a:cubicBezTo>
                    <a:pt x="1543" y="14276"/>
                    <a:pt x="0" y="14400"/>
                    <a:pt x="0" y="14338"/>
                  </a:cubicBezTo>
                  <a:cubicBezTo>
                    <a:pt x="0" y="14276"/>
                    <a:pt x="1543" y="14028"/>
                    <a:pt x="3086" y="13903"/>
                  </a:cubicBezTo>
                  <a:cubicBezTo>
                    <a:pt x="4628" y="13779"/>
                    <a:pt x="6171" y="13779"/>
                    <a:pt x="7097" y="14090"/>
                  </a:cubicBezTo>
                  <a:cubicBezTo>
                    <a:pt x="8023" y="14400"/>
                    <a:pt x="8331" y="15021"/>
                    <a:pt x="7714" y="15952"/>
                  </a:cubicBezTo>
                  <a:cubicBezTo>
                    <a:pt x="7097" y="16883"/>
                    <a:pt x="5554" y="18124"/>
                    <a:pt x="4474" y="19117"/>
                  </a:cubicBezTo>
                  <a:cubicBezTo>
                    <a:pt x="3394" y="20110"/>
                    <a:pt x="2777" y="20855"/>
                    <a:pt x="3394" y="21228"/>
                  </a:cubicBezTo>
                  <a:cubicBezTo>
                    <a:pt x="4011" y="21600"/>
                    <a:pt x="5863" y="21600"/>
                    <a:pt x="8640" y="21166"/>
                  </a:cubicBezTo>
                  <a:cubicBezTo>
                    <a:pt x="11417" y="20731"/>
                    <a:pt x="15120" y="19862"/>
                    <a:pt x="18823" y="189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6" name="Line"/>
            <p:cNvSpPr/>
            <p:nvPr/>
          </p:nvSpPr>
          <p:spPr>
            <a:xfrm>
              <a:off x="9799931" y="5610306"/>
              <a:ext cx="91765" cy="251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3" fill="norm" stroke="1" extrusionOk="0">
                  <a:moveTo>
                    <a:pt x="21600" y="0"/>
                  </a:moveTo>
                  <a:cubicBezTo>
                    <a:pt x="17743" y="1951"/>
                    <a:pt x="13886" y="3902"/>
                    <a:pt x="10414" y="6619"/>
                  </a:cubicBezTo>
                  <a:cubicBezTo>
                    <a:pt x="6943" y="9337"/>
                    <a:pt x="3857" y="12821"/>
                    <a:pt x="2121" y="15050"/>
                  </a:cubicBezTo>
                  <a:cubicBezTo>
                    <a:pt x="386" y="17280"/>
                    <a:pt x="0" y="18255"/>
                    <a:pt x="0" y="19092"/>
                  </a:cubicBezTo>
                  <a:cubicBezTo>
                    <a:pt x="0" y="19928"/>
                    <a:pt x="386" y="20625"/>
                    <a:pt x="1736" y="21043"/>
                  </a:cubicBezTo>
                  <a:cubicBezTo>
                    <a:pt x="3086" y="21461"/>
                    <a:pt x="5400" y="21600"/>
                    <a:pt x="8678" y="20834"/>
                  </a:cubicBezTo>
                  <a:cubicBezTo>
                    <a:pt x="11957" y="20067"/>
                    <a:pt x="16200" y="18395"/>
                    <a:pt x="20443" y="16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7" name="Line"/>
            <p:cNvSpPr/>
            <p:nvPr/>
          </p:nvSpPr>
          <p:spPr>
            <a:xfrm>
              <a:off x="9773713" y="5757784"/>
              <a:ext cx="12781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8" name="Line"/>
            <p:cNvSpPr/>
            <p:nvPr/>
          </p:nvSpPr>
          <p:spPr>
            <a:xfrm>
              <a:off x="9893813" y="5732230"/>
              <a:ext cx="238149" cy="148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270" fill="norm" stroke="1" extrusionOk="0">
                  <a:moveTo>
                    <a:pt x="3777" y="7183"/>
                  </a:moveTo>
                  <a:cubicBezTo>
                    <a:pt x="4218" y="6244"/>
                    <a:pt x="4659" y="5305"/>
                    <a:pt x="5247" y="4014"/>
                  </a:cubicBezTo>
                  <a:cubicBezTo>
                    <a:pt x="5834" y="2722"/>
                    <a:pt x="6569" y="1079"/>
                    <a:pt x="6569" y="374"/>
                  </a:cubicBezTo>
                  <a:cubicBezTo>
                    <a:pt x="6569" y="-330"/>
                    <a:pt x="5834" y="-95"/>
                    <a:pt x="4585" y="1548"/>
                  </a:cubicBezTo>
                  <a:cubicBezTo>
                    <a:pt x="3337" y="3192"/>
                    <a:pt x="1573" y="6244"/>
                    <a:pt x="692" y="8357"/>
                  </a:cubicBezTo>
                  <a:cubicBezTo>
                    <a:pt x="-190" y="10470"/>
                    <a:pt x="-190" y="11644"/>
                    <a:pt x="471" y="13053"/>
                  </a:cubicBezTo>
                  <a:cubicBezTo>
                    <a:pt x="1132" y="14461"/>
                    <a:pt x="2455" y="16105"/>
                    <a:pt x="4292" y="16105"/>
                  </a:cubicBezTo>
                  <a:cubicBezTo>
                    <a:pt x="6128" y="16105"/>
                    <a:pt x="8479" y="14461"/>
                    <a:pt x="9802" y="12935"/>
                  </a:cubicBezTo>
                  <a:cubicBezTo>
                    <a:pt x="11124" y="11409"/>
                    <a:pt x="11418" y="10000"/>
                    <a:pt x="11639" y="8709"/>
                  </a:cubicBezTo>
                  <a:cubicBezTo>
                    <a:pt x="11859" y="7418"/>
                    <a:pt x="12006" y="6244"/>
                    <a:pt x="11712" y="6009"/>
                  </a:cubicBezTo>
                  <a:cubicBezTo>
                    <a:pt x="11418" y="5774"/>
                    <a:pt x="10683" y="6479"/>
                    <a:pt x="9949" y="8709"/>
                  </a:cubicBezTo>
                  <a:cubicBezTo>
                    <a:pt x="9214" y="10940"/>
                    <a:pt x="8479" y="14696"/>
                    <a:pt x="7965" y="17161"/>
                  </a:cubicBezTo>
                  <a:cubicBezTo>
                    <a:pt x="7451" y="19627"/>
                    <a:pt x="7157" y="20800"/>
                    <a:pt x="7157" y="20683"/>
                  </a:cubicBezTo>
                  <a:cubicBezTo>
                    <a:pt x="7157" y="20566"/>
                    <a:pt x="7451" y="19157"/>
                    <a:pt x="8259" y="16809"/>
                  </a:cubicBezTo>
                  <a:cubicBezTo>
                    <a:pt x="9067" y="14461"/>
                    <a:pt x="10390" y="11174"/>
                    <a:pt x="11492" y="9179"/>
                  </a:cubicBezTo>
                  <a:cubicBezTo>
                    <a:pt x="12594" y="7183"/>
                    <a:pt x="13475" y="6479"/>
                    <a:pt x="13990" y="6714"/>
                  </a:cubicBezTo>
                  <a:cubicBezTo>
                    <a:pt x="14504" y="6948"/>
                    <a:pt x="14651" y="8122"/>
                    <a:pt x="14724" y="10000"/>
                  </a:cubicBezTo>
                  <a:cubicBezTo>
                    <a:pt x="14798" y="11879"/>
                    <a:pt x="14798" y="14461"/>
                    <a:pt x="14798" y="16340"/>
                  </a:cubicBezTo>
                  <a:cubicBezTo>
                    <a:pt x="14798" y="18218"/>
                    <a:pt x="14798" y="19392"/>
                    <a:pt x="14871" y="19392"/>
                  </a:cubicBezTo>
                  <a:cubicBezTo>
                    <a:pt x="14945" y="19392"/>
                    <a:pt x="15092" y="18218"/>
                    <a:pt x="15826" y="15635"/>
                  </a:cubicBezTo>
                  <a:cubicBezTo>
                    <a:pt x="16561" y="13053"/>
                    <a:pt x="17884" y="9061"/>
                    <a:pt x="18912" y="6831"/>
                  </a:cubicBezTo>
                  <a:cubicBezTo>
                    <a:pt x="19941" y="4600"/>
                    <a:pt x="20675" y="4131"/>
                    <a:pt x="21043" y="4600"/>
                  </a:cubicBezTo>
                  <a:cubicBezTo>
                    <a:pt x="21410" y="5070"/>
                    <a:pt x="21410" y="6479"/>
                    <a:pt x="21263" y="9414"/>
                  </a:cubicBezTo>
                  <a:cubicBezTo>
                    <a:pt x="21116" y="12348"/>
                    <a:pt x="20822" y="16809"/>
                    <a:pt x="20528" y="21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9" name="Line"/>
            <p:cNvSpPr/>
            <p:nvPr/>
          </p:nvSpPr>
          <p:spPr>
            <a:xfrm>
              <a:off x="10152653" y="5714246"/>
              <a:ext cx="137866" cy="353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557" fill="norm" stroke="1" extrusionOk="0">
                  <a:moveTo>
                    <a:pt x="9732" y="5057"/>
                  </a:moveTo>
                  <a:cubicBezTo>
                    <a:pt x="7974" y="8557"/>
                    <a:pt x="6216" y="12057"/>
                    <a:pt x="4709" y="14607"/>
                  </a:cubicBezTo>
                  <a:cubicBezTo>
                    <a:pt x="3202" y="17157"/>
                    <a:pt x="1946" y="18757"/>
                    <a:pt x="1193" y="19857"/>
                  </a:cubicBezTo>
                  <a:cubicBezTo>
                    <a:pt x="439" y="20957"/>
                    <a:pt x="188" y="21557"/>
                    <a:pt x="63" y="21557"/>
                  </a:cubicBezTo>
                  <a:cubicBezTo>
                    <a:pt x="-63" y="21557"/>
                    <a:pt x="-63" y="20957"/>
                    <a:pt x="690" y="18757"/>
                  </a:cubicBezTo>
                  <a:cubicBezTo>
                    <a:pt x="1444" y="16557"/>
                    <a:pt x="2951" y="12757"/>
                    <a:pt x="4709" y="9507"/>
                  </a:cubicBezTo>
                  <a:cubicBezTo>
                    <a:pt x="6467" y="6257"/>
                    <a:pt x="8477" y="3557"/>
                    <a:pt x="9984" y="2057"/>
                  </a:cubicBezTo>
                  <a:cubicBezTo>
                    <a:pt x="11491" y="557"/>
                    <a:pt x="12495" y="257"/>
                    <a:pt x="13625" y="107"/>
                  </a:cubicBezTo>
                  <a:cubicBezTo>
                    <a:pt x="14756" y="-43"/>
                    <a:pt x="16011" y="-43"/>
                    <a:pt x="17267" y="157"/>
                  </a:cubicBezTo>
                  <a:cubicBezTo>
                    <a:pt x="18523" y="357"/>
                    <a:pt x="19779" y="757"/>
                    <a:pt x="20532" y="1707"/>
                  </a:cubicBezTo>
                  <a:cubicBezTo>
                    <a:pt x="21286" y="2657"/>
                    <a:pt x="21537" y="4157"/>
                    <a:pt x="20030" y="5557"/>
                  </a:cubicBezTo>
                  <a:cubicBezTo>
                    <a:pt x="18523" y="6957"/>
                    <a:pt x="15258" y="8257"/>
                    <a:pt x="12872" y="9057"/>
                  </a:cubicBezTo>
                  <a:cubicBezTo>
                    <a:pt x="10486" y="9857"/>
                    <a:pt x="8979" y="10157"/>
                    <a:pt x="7597" y="10157"/>
                  </a:cubicBezTo>
                  <a:cubicBezTo>
                    <a:pt x="6216" y="10157"/>
                    <a:pt x="4960" y="9857"/>
                    <a:pt x="3704" y="9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0" name="Line"/>
            <p:cNvSpPr/>
            <p:nvPr/>
          </p:nvSpPr>
          <p:spPr>
            <a:xfrm>
              <a:off x="10289887" y="5822306"/>
              <a:ext cx="82658" cy="15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176" fill="norm" stroke="1" extrusionOk="0">
                  <a:moveTo>
                    <a:pt x="5082" y="4050"/>
                  </a:moveTo>
                  <a:cubicBezTo>
                    <a:pt x="6353" y="3131"/>
                    <a:pt x="7624" y="2212"/>
                    <a:pt x="9318" y="1523"/>
                  </a:cubicBezTo>
                  <a:cubicBezTo>
                    <a:pt x="11012" y="833"/>
                    <a:pt x="13129" y="374"/>
                    <a:pt x="15247" y="144"/>
                  </a:cubicBezTo>
                  <a:cubicBezTo>
                    <a:pt x="17365" y="-86"/>
                    <a:pt x="19482" y="-86"/>
                    <a:pt x="20541" y="488"/>
                  </a:cubicBezTo>
                  <a:cubicBezTo>
                    <a:pt x="21600" y="1063"/>
                    <a:pt x="21600" y="2212"/>
                    <a:pt x="20753" y="3246"/>
                  </a:cubicBezTo>
                  <a:cubicBezTo>
                    <a:pt x="19906" y="4280"/>
                    <a:pt x="18212" y="5199"/>
                    <a:pt x="16306" y="6003"/>
                  </a:cubicBezTo>
                  <a:cubicBezTo>
                    <a:pt x="14400" y="6808"/>
                    <a:pt x="12282" y="7497"/>
                    <a:pt x="11859" y="8301"/>
                  </a:cubicBezTo>
                  <a:cubicBezTo>
                    <a:pt x="11435" y="9106"/>
                    <a:pt x="12706" y="10025"/>
                    <a:pt x="14188" y="10829"/>
                  </a:cubicBezTo>
                  <a:cubicBezTo>
                    <a:pt x="15671" y="11633"/>
                    <a:pt x="17365" y="12323"/>
                    <a:pt x="18212" y="13242"/>
                  </a:cubicBezTo>
                  <a:cubicBezTo>
                    <a:pt x="19059" y="14161"/>
                    <a:pt x="19059" y="15310"/>
                    <a:pt x="16941" y="16803"/>
                  </a:cubicBezTo>
                  <a:cubicBezTo>
                    <a:pt x="14824" y="18297"/>
                    <a:pt x="10588" y="20135"/>
                    <a:pt x="7412" y="20825"/>
                  </a:cubicBezTo>
                  <a:cubicBezTo>
                    <a:pt x="4235" y="21514"/>
                    <a:pt x="2118" y="21054"/>
                    <a:pt x="0" y="20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1" name="Line"/>
            <p:cNvSpPr/>
            <p:nvPr/>
          </p:nvSpPr>
          <p:spPr>
            <a:xfrm>
              <a:off x="10466860" y="5885598"/>
              <a:ext cx="73740" cy="78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2" name="Line"/>
            <p:cNvSpPr/>
            <p:nvPr/>
          </p:nvSpPr>
          <p:spPr>
            <a:xfrm>
              <a:off x="10638918" y="5589312"/>
              <a:ext cx="93404" cy="337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fill="norm" stroke="1" extrusionOk="0">
                  <a:moveTo>
                    <a:pt x="0" y="10989"/>
                  </a:moveTo>
                  <a:cubicBezTo>
                    <a:pt x="4926" y="9431"/>
                    <a:pt x="9853" y="7873"/>
                    <a:pt x="12884" y="6315"/>
                  </a:cubicBezTo>
                  <a:cubicBezTo>
                    <a:pt x="15916" y="4758"/>
                    <a:pt x="17053" y="3200"/>
                    <a:pt x="17621" y="2162"/>
                  </a:cubicBezTo>
                  <a:cubicBezTo>
                    <a:pt x="18190" y="1123"/>
                    <a:pt x="18190" y="604"/>
                    <a:pt x="17242" y="292"/>
                  </a:cubicBezTo>
                  <a:cubicBezTo>
                    <a:pt x="16295" y="-19"/>
                    <a:pt x="14400" y="-123"/>
                    <a:pt x="12884" y="189"/>
                  </a:cubicBezTo>
                  <a:cubicBezTo>
                    <a:pt x="11369" y="500"/>
                    <a:pt x="10232" y="1227"/>
                    <a:pt x="9663" y="3304"/>
                  </a:cubicBezTo>
                  <a:cubicBezTo>
                    <a:pt x="9095" y="5381"/>
                    <a:pt x="9095" y="8808"/>
                    <a:pt x="8716" y="11923"/>
                  </a:cubicBezTo>
                  <a:cubicBezTo>
                    <a:pt x="8337" y="15039"/>
                    <a:pt x="7579" y="17842"/>
                    <a:pt x="6632" y="19452"/>
                  </a:cubicBezTo>
                  <a:cubicBezTo>
                    <a:pt x="5684" y="21062"/>
                    <a:pt x="4547" y="21477"/>
                    <a:pt x="3979" y="21373"/>
                  </a:cubicBezTo>
                  <a:cubicBezTo>
                    <a:pt x="3411" y="21269"/>
                    <a:pt x="3411" y="20646"/>
                    <a:pt x="4547" y="19348"/>
                  </a:cubicBezTo>
                  <a:cubicBezTo>
                    <a:pt x="5684" y="18050"/>
                    <a:pt x="7958" y="16077"/>
                    <a:pt x="9853" y="14883"/>
                  </a:cubicBezTo>
                  <a:cubicBezTo>
                    <a:pt x="11747" y="13689"/>
                    <a:pt x="13263" y="13273"/>
                    <a:pt x="14969" y="13117"/>
                  </a:cubicBezTo>
                  <a:cubicBezTo>
                    <a:pt x="16674" y="12962"/>
                    <a:pt x="18568" y="13065"/>
                    <a:pt x="19705" y="13377"/>
                  </a:cubicBezTo>
                  <a:cubicBezTo>
                    <a:pt x="20842" y="13689"/>
                    <a:pt x="21221" y="14208"/>
                    <a:pt x="21411" y="15142"/>
                  </a:cubicBezTo>
                  <a:cubicBezTo>
                    <a:pt x="21600" y="16077"/>
                    <a:pt x="21600" y="17427"/>
                    <a:pt x="21411" y="18465"/>
                  </a:cubicBezTo>
                  <a:cubicBezTo>
                    <a:pt x="21221" y="19504"/>
                    <a:pt x="20842" y="20231"/>
                    <a:pt x="20842" y="20335"/>
                  </a:cubicBezTo>
                  <a:cubicBezTo>
                    <a:pt x="20842" y="20439"/>
                    <a:pt x="21221" y="19919"/>
                    <a:pt x="21600" y="19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3" name="Line"/>
            <p:cNvSpPr/>
            <p:nvPr/>
          </p:nvSpPr>
          <p:spPr>
            <a:xfrm>
              <a:off x="10762379" y="5805305"/>
              <a:ext cx="102674" cy="121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032" fill="norm" stroke="1" extrusionOk="0">
                  <a:moveTo>
                    <a:pt x="2968" y="2842"/>
                  </a:moveTo>
                  <a:cubicBezTo>
                    <a:pt x="3653" y="1421"/>
                    <a:pt x="4339" y="0"/>
                    <a:pt x="4168" y="0"/>
                  </a:cubicBezTo>
                  <a:cubicBezTo>
                    <a:pt x="3996" y="0"/>
                    <a:pt x="2968" y="1421"/>
                    <a:pt x="2111" y="4263"/>
                  </a:cubicBezTo>
                  <a:cubicBezTo>
                    <a:pt x="1253" y="7105"/>
                    <a:pt x="568" y="11368"/>
                    <a:pt x="225" y="14211"/>
                  </a:cubicBezTo>
                  <a:cubicBezTo>
                    <a:pt x="-118" y="17053"/>
                    <a:pt x="-118" y="18474"/>
                    <a:pt x="568" y="19611"/>
                  </a:cubicBezTo>
                  <a:cubicBezTo>
                    <a:pt x="1253" y="20747"/>
                    <a:pt x="2625" y="21600"/>
                    <a:pt x="5539" y="19468"/>
                  </a:cubicBezTo>
                  <a:cubicBezTo>
                    <a:pt x="8453" y="17337"/>
                    <a:pt x="12911" y="12221"/>
                    <a:pt x="15139" y="8668"/>
                  </a:cubicBezTo>
                  <a:cubicBezTo>
                    <a:pt x="17368" y="5116"/>
                    <a:pt x="17368" y="3126"/>
                    <a:pt x="17025" y="3268"/>
                  </a:cubicBezTo>
                  <a:cubicBezTo>
                    <a:pt x="16682" y="3410"/>
                    <a:pt x="15996" y="5684"/>
                    <a:pt x="15653" y="8526"/>
                  </a:cubicBezTo>
                  <a:cubicBezTo>
                    <a:pt x="15311" y="11368"/>
                    <a:pt x="15311" y="14779"/>
                    <a:pt x="15653" y="17195"/>
                  </a:cubicBezTo>
                  <a:cubicBezTo>
                    <a:pt x="15996" y="19611"/>
                    <a:pt x="16682" y="21032"/>
                    <a:pt x="17711" y="21032"/>
                  </a:cubicBezTo>
                  <a:cubicBezTo>
                    <a:pt x="18739" y="21032"/>
                    <a:pt x="20111" y="19611"/>
                    <a:pt x="21482" y="18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4" name="Line"/>
            <p:cNvSpPr/>
            <p:nvPr/>
          </p:nvSpPr>
          <p:spPr>
            <a:xfrm>
              <a:off x="10896811" y="5812983"/>
              <a:ext cx="115105" cy="14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430" fill="norm" stroke="1" extrusionOk="0">
                  <a:moveTo>
                    <a:pt x="492" y="2809"/>
                  </a:moveTo>
                  <a:cubicBezTo>
                    <a:pt x="797" y="7030"/>
                    <a:pt x="1101" y="11251"/>
                    <a:pt x="949" y="13982"/>
                  </a:cubicBezTo>
                  <a:cubicBezTo>
                    <a:pt x="797" y="16713"/>
                    <a:pt x="188" y="17954"/>
                    <a:pt x="36" y="17830"/>
                  </a:cubicBezTo>
                  <a:cubicBezTo>
                    <a:pt x="-116" y="17706"/>
                    <a:pt x="188" y="16216"/>
                    <a:pt x="1405" y="13485"/>
                  </a:cubicBezTo>
                  <a:cubicBezTo>
                    <a:pt x="2622" y="10754"/>
                    <a:pt x="4752" y="6782"/>
                    <a:pt x="6425" y="4423"/>
                  </a:cubicBezTo>
                  <a:cubicBezTo>
                    <a:pt x="8098" y="2064"/>
                    <a:pt x="9315" y="1320"/>
                    <a:pt x="10075" y="1692"/>
                  </a:cubicBezTo>
                  <a:cubicBezTo>
                    <a:pt x="10836" y="2064"/>
                    <a:pt x="11140" y="3554"/>
                    <a:pt x="11292" y="5044"/>
                  </a:cubicBezTo>
                  <a:cubicBezTo>
                    <a:pt x="11444" y="6533"/>
                    <a:pt x="11444" y="8023"/>
                    <a:pt x="11292" y="9761"/>
                  </a:cubicBezTo>
                  <a:cubicBezTo>
                    <a:pt x="11140" y="11499"/>
                    <a:pt x="10836" y="13485"/>
                    <a:pt x="10684" y="13733"/>
                  </a:cubicBezTo>
                  <a:cubicBezTo>
                    <a:pt x="10532" y="13982"/>
                    <a:pt x="10532" y="12492"/>
                    <a:pt x="10988" y="10382"/>
                  </a:cubicBezTo>
                  <a:cubicBezTo>
                    <a:pt x="11444" y="8271"/>
                    <a:pt x="12357" y="5540"/>
                    <a:pt x="13422" y="3678"/>
                  </a:cubicBezTo>
                  <a:cubicBezTo>
                    <a:pt x="14487" y="1816"/>
                    <a:pt x="15704" y="823"/>
                    <a:pt x="17073" y="327"/>
                  </a:cubicBezTo>
                  <a:cubicBezTo>
                    <a:pt x="18442" y="-170"/>
                    <a:pt x="19963" y="-170"/>
                    <a:pt x="20723" y="823"/>
                  </a:cubicBezTo>
                  <a:cubicBezTo>
                    <a:pt x="21484" y="1816"/>
                    <a:pt x="21484" y="3802"/>
                    <a:pt x="21180" y="7402"/>
                  </a:cubicBezTo>
                  <a:cubicBezTo>
                    <a:pt x="20876" y="11002"/>
                    <a:pt x="20267" y="16216"/>
                    <a:pt x="19659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5" name="Line"/>
            <p:cNvSpPr/>
            <p:nvPr/>
          </p:nvSpPr>
          <p:spPr>
            <a:xfrm>
              <a:off x="11066605" y="5915094"/>
              <a:ext cx="46498" cy="82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411" fill="norm" stroke="1" extrusionOk="0">
                  <a:moveTo>
                    <a:pt x="0" y="2541"/>
                  </a:moveTo>
                  <a:cubicBezTo>
                    <a:pt x="2979" y="1271"/>
                    <a:pt x="5959" y="0"/>
                    <a:pt x="8938" y="0"/>
                  </a:cubicBezTo>
                  <a:cubicBezTo>
                    <a:pt x="11917" y="0"/>
                    <a:pt x="14897" y="1271"/>
                    <a:pt x="14897" y="3388"/>
                  </a:cubicBezTo>
                  <a:cubicBezTo>
                    <a:pt x="14897" y="5506"/>
                    <a:pt x="11917" y="8471"/>
                    <a:pt x="12290" y="9953"/>
                  </a:cubicBezTo>
                  <a:cubicBezTo>
                    <a:pt x="12662" y="11435"/>
                    <a:pt x="16386" y="11435"/>
                    <a:pt x="18621" y="12494"/>
                  </a:cubicBezTo>
                  <a:cubicBezTo>
                    <a:pt x="20855" y="13553"/>
                    <a:pt x="21600" y="15671"/>
                    <a:pt x="20855" y="17576"/>
                  </a:cubicBezTo>
                  <a:cubicBezTo>
                    <a:pt x="20110" y="19482"/>
                    <a:pt x="17876" y="21176"/>
                    <a:pt x="14897" y="21388"/>
                  </a:cubicBezTo>
                  <a:cubicBezTo>
                    <a:pt x="11917" y="21600"/>
                    <a:pt x="8193" y="20329"/>
                    <a:pt x="4469" y="19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6" name="Line"/>
            <p:cNvSpPr/>
            <p:nvPr/>
          </p:nvSpPr>
          <p:spPr>
            <a:xfrm>
              <a:off x="11238663" y="5648235"/>
              <a:ext cx="52438" cy="307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4" fill="norm" stroke="1" extrusionOk="0">
                  <a:moveTo>
                    <a:pt x="0" y="97"/>
                  </a:moveTo>
                  <a:cubicBezTo>
                    <a:pt x="5400" y="-16"/>
                    <a:pt x="10800" y="-130"/>
                    <a:pt x="14850" y="382"/>
                  </a:cubicBezTo>
                  <a:cubicBezTo>
                    <a:pt x="18900" y="893"/>
                    <a:pt x="21600" y="2030"/>
                    <a:pt x="21600" y="3565"/>
                  </a:cubicBezTo>
                  <a:cubicBezTo>
                    <a:pt x="21600" y="5099"/>
                    <a:pt x="18900" y="7032"/>
                    <a:pt x="16200" y="8169"/>
                  </a:cubicBezTo>
                  <a:cubicBezTo>
                    <a:pt x="13500" y="9306"/>
                    <a:pt x="10800" y="9647"/>
                    <a:pt x="8100" y="9988"/>
                  </a:cubicBezTo>
                  <a:cubicBezTo>
                    <a:pt x="5400" y="10329"/>
                    <a:pt x="2700" y="10670"/>
                    <a:pt x="2362" y="11125"/>
                  </a:cubicBezTo>
                  <a:cubicBezTo>
                    <a:pt x="2025" y="11579"/>
                    <a:pt x="4050" y="12148"/>
                    <a:pt x="6075" y="12659"/>
                  </a:cubicBezTo>
                  <a:cubicBezTo>
                    <a:pt x="8100" y="13171"/>
                    <a:pt x="10125" y="13626"/>
                    <a:pt x="12488" y="14024"/>
                  </a:cubicBezTo>
                  <a:cubicBezTo>
                    <a:pt x="14850" y="14422"/>
                    <a:pt x="17550" y="14763"/>
                    <a:pt x="18900" y="15217"/>
                  </a:cubicBezTo>
                  <a:cubicBezTo>
                    <a:pt x="20250" y="15672"/>
                    <a:pt x="20250" y="16241"/>
                    <a:pt x="20250" y="16809"/>
                  </a:cubicBezTo>
                  <a:cubicBezTo>
                    <a:pt x="20250" y="17377"/>
                    <a:pt x="20250" y="17946"/>
                    <a:pt x="19238" y="18742"/>
                  </a:cubicBezTo>
                  <a:cubicBezTo>
                    <a:pt x="18225" y="19537"/>
                    <a:pt x="16200" y="20561"/>
                    <a:pt x="13500" y="21015"/>
                  </a:cubicBezTo>
                  <a:cubicBezTo>
                    <a:pt x="10800" y="21470"/>
                    <a:pt x="7425" y="21356"/>
                    <a:pt x="4050" y="212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7" name="Line"/>
            <p:cNvSpPr/>
            <p:nvPr/>
          </p:nvSpPr>
          <p:spPr>
            <a:xfrm>
              <a:off x="11351730" y="5635166"/>
              <a:ext cx="73364" cy="338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478" fill="norm" stroke="1" extrusionOk="0">
                  <a:moveTo>
                    <a:pt x="4226" y="293"/>
                  </a:moveTo>
                  <a:cubicBezTo>
                    <a:pt x="6574" y="86"/>
                    <a:pt x="8922" y="-122"/>
                    <a:pt x="10331" y="86"/>
                  </a:cubicBezTo>
                  <a:cubicBezTo>
                    <a:pt x="11739" y="293"/>
                    <a:pt x="12209" y="916"/>
                    <a:pt x="14322" y="2370"/>
                  </a:cubicBezTo>
                  <a:cubicBezTo>
                    <a:pt x="16435" y="3824"/>
                    <a:pt x="20191" y="6109"/>
                    <a:pt x="20896" y="8601"/>
                  </a:cubicBezTo>
                  <a:cubicBezTo>
                    <a:pt x="21600" y="11093"/>
                    <a:pt x="19252" y="13793"/>
                    <a:pt x="16904" y="15715"/>
                  </a:cubicBezTo>
                  <a:cubicBezTo>
                    <a:pt x="14557" y="17636"/>
                    <a:pt x="12209" y="18778"/>
                    <a:pt x="9391" y="19609"/>
                  </a:cubicBezTo>
                  <a:cubicBezTo>
                    <a:pt x="6574" y="20440"/>
                    <a:pt x="3287" y="20959"/>
                    <a:pt x="0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8" name="Line"/>
            <p:cNvSpPr/>
            <p:nvPr/>
          </p:nvSpPr>
          <p:spPr>
            <a:xfrm>
              <a:off x="8948999" y="5439760"/>
              <a:ext cx="440441" cy="536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369" fill="norm" stroke="1" extrusionOk="0">
                  <a:moveTo>
                    <a:pt x="12332" y="919"/>
                  </a:moveTo>
                  <a:cubicBezTo>
                    <a:pt x="11617" y="593"/>
                    <a:pt x="10902" y="266"/>
                    <a:pt x="10068" y="103"/>
                  </a:cubicBezTo>
                  <a:cubicBezTo>
                    <a:pt x="9235" y="-60"/>
                    <a:pt x="8282" y="-60"/>
                    <a:pt x="7368" y="332"/>
                  </a:cubicBezTo>
                  <a:cubicBezTo>
                    <a:pt x="6455" y="723"/>
                    <a:pt x="5582" y="1506"/>
                    <a:pt x="4629" y="2779"/>
                  </a:cubicBezTo>
                  <a:cubicBezTo>
                    <a:pt x="3676" y="4051"/>
                    <a:pt x="2643" y="5813"/>
                    <a:pt x="1810" y="7803"/>
                  </a:cubicBezTo>
                  <a:cubicBezTo>
                    <a:pt x="976" y="9794"/>
                    <a:pt x="340" y="12013"/>
                    <a:pt x="102" y="13840"/>
                  </a:cubicBezTo>
                  <a:cubicBezTo>
                    <a:pt x="-136" y="15667"/>
                    <a:pt x="23" y="17103"/>
                    <a:pt x="777" y="18277"/>
                  </a:cubicBezTo>
                  <a:cubicBezTo>
                    <a:pt x="1532" y="19452"/>
                    <a:pt x="2882" y="20365"/>
                    <a:pt x="4668" y="20887"/>
                  </a:cubicBezTo>
                  <a:cubicBezTo>
                    <a:pt x="6455" y="21409"/>
                    <a:pt x="8679" y="21540"/>
                    <a:pt x="10863" y="21116"/>
                  </a:cubicBezTo>
                  <a:cubicBezTo>
                    <a:pt x="13046" y="20692"/>
                    <a:pt x="15190" y="19713"/>
                    <a:pt x="16898" y="18408"/>
                  </a:cubicBezTo>
                  <a:cubicBezTo>
                    <a:pt x="18605" y="17103"/>
                    <a:pt x="19876" y="15471"/>
                    <a:pt x="20590" y="13513"/>
                  </a:cubicBezTo>
                  <a:cubicBezTo>
                    <a:pt x="21305" y="11556"/>
                    <a:pt x="21464" y="9272"/>
                    <a:pt x="21265" y="7249"/>
                  </a:cubicBezTo>
                  <a:cubicBezTo>
                    <a:pt x="21067" y="5226"/>
                    <a:pt x="20511" y="3464"/>
                    <a:pt x="19399" y="2257"/>
                  </a:cubicBezTo>
                  <a:cubicBezTo>
                    <a:pt x="18288" y="1049"/>
                    <a:pt x="16620" y="397"/>
                    <a:pt x="15310" y="201"/>
                  </a:cubicBezTo>
                  <a:cubicBezTo>
                    <a:pt x="13999" y="5"/>
                    <a:pt x="13046" y="266"/>
                    <a:pt x="12093" y="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9" name="Line"/>
            <p:cNvSpPr/>
            <p:nvPr/>
          </p:nvSpPr>
          <p:spPr>
            <a:xfrm>
              <a:off x="9316531" y="5286416"/>
              <a:ext cx="326668" cy="196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538" fill="norm" stroke="1" extrusionOk="0">
                  <a:moveTo>
                    <a:pt x="0" y="21538"/>
                  </a:moveTo>
                  <a:cubicBezTo>
                    <a:pt x="537" y="19738"/>
                    <a:pt x="1075" y="17938"/>
                    <a:pt x="2955" y="15868"/>
                  </a:cubicBezTo>
                  <a:cubicBezTo>
                    <a:pt x="4836" y="13798"/>
                    <a:pt x="8060" y="11458"/>
                    <a:pt x="10639" y="9748"/>
                  </a:cubicBezTo>
                  <a:cubicBezTo>
                    <a:pt x="13218" y="8038"/>
                    <a:pt x="15152" y="6958"/>
                    <a:pt x="16334" y="6058"/>
                  </a:cubicBezTo>
                  <a:cubicBezTo>
                    <a:pt x="17516" y="5158"/>
                    <a:pt x="17946" y="4438"/>
                    <a:pt x="17785" y="3898"/>
                  </a:cubicBezTo>
                  <a:cubicBezTo>
                    <a:pt x="17624" y="3358"/>
                    <a:pt x="16872" y="2998"/>
                    <a:pt x="16281" y="2548"/>
                  </a:cubicBezTo>
                  <a:cubicBezTo>
                    <a:pt x="15690" y="2098"/>
                    <a:pt x="15260" y="1558"/>
                    <a:pt x="15313" y="1108"/>
                  </a:cubicBezTo>
                  <a:cubicBezTo>
                    <a:pt x="15367" y="658"/>
                    <a:pt x="15904" y="298"/>
                    <a:pt x="16925" y="118"/>
                  </a:cubicBezTo>
                  <a:cubicBezTo>
                    <a:pt x="17946" y="-62"/>
                    <a:pt x="19451" y="-62"/>
                    <a:pt x="20364" y="298"/>
                  </a:cubicBezTo>
                  <a:cubicBezTo>
                    <a:pt x="21278" y="658"/>
                    <a:pt x="21600" y="1378"/>
                    <a:pt x="21331" y="3268"/>
                  </a:cubicBezTo>
                  <a:cubicBezTo>
                    <a:pt x="21063" y="5158"/>
                    <a:pt x="20203" y="8218"/>
                    <a:pt x="19343" y="11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0" name="Line"/>
            <p:cNvSpPr/>
            <p:nvPr/>
          </p:nvSpPr>
          <p:spPr>
            <a:xfrm>
              <a:off x="9794147" y="5040900"/>
              <a:ext cx="106660" cy="225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6" h="21519" fill="norm" stroke="1" extrusionOk="0">
                  <a:moveTo>
                    <a:pt x="792" y="2736"/>
                  </a:moveTo>
                  <a:cubicBezTo>
                    <a:pt x="166" y="1797"/>
                    <a:pt x="-460" y="858"/>
                    <a:pt x="479" y="389"/>
                  </a:cubicBezTo>
                  <a:cubicBezTo>
                    <a:pt x="1418" y="-81"/>
                    <a:pt x="3923" y="-81"/>
                    <a:pt x="7210" y="154"/>
                  </a:cubicBezTo>
                  <a:cubicBezTo>
                    <a:pt x="10497" y="389"/>
                    <a:pt x="14566" y="858"/>
                    <a:pt x="17227" y="1797"/>
                  </a:cubicBezTo>
                  <a:cubicBezTo>
                    <a:pt x="19888" y="2736"/>
                    <a:pt x="21140" y="4145"/>
                    <a:pt x="19888" y="6415"/>
                  </a:cubicBezTo>
                  <a:cubicBezTo>
                    <a:pt x="18636" y="8684"/>
                    <a:pt x="14879" y="11815"/>
                    <a:pt x="11749" y="14476"/>
                  </a:cubicBezTo>
                  <a:cubicBezTo>
                    <a:pt x="8618" y="17136"/>
                    <a:pt x="6114" y="19328"/>
                    <a:pt x="3610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1" name="Line"/>
            <p:cNvSpPr/>
            <p:nvPr/>
          </p:nvSpPr>
          <p:spPr>
            <a:xfrm>
              <a:off x="9857284" y="5394004"/>
              <a:ext cx="4917" cy="4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492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761096" y="6248337"/>
              <a:ext cx="612721" cy="760324"/>
            </a:xfrm>
            <a:prstGeom prst="rect">
              <a:avLst/>
            </a:prstGeom>
            <a:effectLst/>
          </p:spPr>
        </p:pic>
        <p:pic>
          <p:nvPicPr>
            <p:cNvPr id="1494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092104" y="7038149"/>
              <a:ext cx="170890" cy="262014"/>
            </a:xfrm>
            <a:prstGeom prst="rect">
              <a:avLst/>
            </a:prstGeom>
            <a:effectLst/>
          </p:spPr>
        </p:pic>
        <p:pic>
          <p:nvPicPr>
            <p:cNvPr id="1496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138420" y="7396725"/>
              <a:ext cx="119126" cy="90243"/>
            </a:xfrm>
            <a:prstGeom prst="rect">
              <a:avLst/>
            </a:prstGeom>
            <a:effectLst/>
          </p:spPr>
        </p:pic>
        <p:pic>
          <p:nvPicPr>
            <p:cNvPr id="1498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706117" y="6049052"/>
              <a:ext cx="1355221" cy="115528"/>
            </a:xfrm>
            <a:prstGeom prst="rect">
              <a:avLst/>
            </a:prstGeom>
            <a:effectLst/>
          </p:spPr>
        </p:pic>
        <p:pic>
          <p:nvPicPr>
            <p:cNvPr id="1500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850422" y="5435969"/>
              <a:ext cx="605982" cy="606270"/>
            </a:xfrm>
            <a:prstGeom prst="rect">
              <a:avLst/>
            </a:prstGeom>
            <a:effectLst/>
          </p:spPr>
        </p:pic>
        <p:pic>
          <p:nvPicPr>
            <p:cNvPr id="1502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327590" y="4859192"/>
              <a:ext cx="179278" cy="351696"/>
            </a:xfrm>
            <a:prstGeom prst="rect">
              <a:avLst/>
            </a:prstGeom>
            <a:effectLst/>
          </p:spPr>
        </p:pic>
        <p:pic>
          <p:nvPicPr>
            <p:cNvPr id="1504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230592" y="5272333"/>
              <a:ext cx="140426" cy="108974"/>
            </a:xfrm>
            <a:prstGeom prst="rect">
              <a:avLst/>
            </a:prstGeom>
            <a:effectLst/>
          </p:spPr>
        </p:pic>
        <p:pic>
          <p:nvPicPr>
            <p:cNvPr id="1506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-38100" y="6208996"/>
              <a:ext cx="7052654" cy="167595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7" name="Drawing"/>
          <p:cNvGrpSpPr/>
          <p:nvPr/>
        </p:nvGrpSpPr>
        <p:grpSpPr>
          <a:xfrm>
            <a:off x="995049" y="2004397"/>
            <a:ext cx="10511151" cy="6949103"/>
            <a:chOff x="0" y="-12700"/>
            <a:chExt cx="10511150" cy="6949102"/>
          </a:xfrm>
        </p:grpSpPr>
        <p:sp>
          <p:nvSpPr>
            <p:cNvPr id="1510" name="Line"/>
            <p:cNvSpPr/>
            <p:nvPr/>
          </p:nvSpPr>
          <p:spPr>
            <a:xfrm>
              <a:off x="0" y="908271"/>
              <a:ext cx="255311" cy="413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314" fill="norm" stroke="1" extrusionOk="0">
                  <a:moveTo>
                    <a:pt x="5952" y="2393"/>
                  </a:moveTo>
                  <a:cubicBezTo>
                    <a:pt x="5426" y="2939"/>
                    <a:pt x="4899" y="3484"/>
                    <a:pt x="4986" y="3920"/>
                  </a:cubicBezTo>
                  <a:cubicBezTo>
                    <a:pt x="5074" y="4357"/>
                    <a:pt x="5777" y="4684"/>
                    <a:pt x="7269" y="4902"/>
                  </a:cubicBezTo>
                  <a:cubicBezTo>
                    <a:pt x="8762" y="5120"/>
                    <a:pt x="11045" y="5229"/>
                    <a:pt x="13416" y="4629"/>
                  </a:cubicBezTo>
                  <a:cubicBezTo>
                    <a:pt x="15786" y="4029"/>
                    <a:pt x="18245" y="2720"/>
                    <a:pt x="19650" y="1793"/>
                  </a:cubicBezTo>
                  <a:cubicBezTo>
                    <a:pt x="21055" y="866"/>
                    <a:pt x="21406" y="320"/>
                    <a:pt x="21055" y="102"/>
                  </a:cubicBezTo>
                  <a:cubicBezTo>
                    <a:pt x="20704" y="-116"/>
                    <a:pt x="19650" y="-7"/>
                    <a:pt x="17806" y="648"/>
                  </a:cubicBezTo>
                  <a:cubicBezTo>
                    <a:pt x="15962" y="1302"/>
                    <a:pt x="13328" y="2502"/>
                    <a:pt x="11660" y="3702"/>
                  </a:cubicBezTo>
                  <a:cubicBezTo>
                    <a:pt x="9991" y="4902"/>
                    <a:pt x="9289" y="6102"/>
                    <a:pt x="9289" y="6866"/>
                  </a:cubicBezTo>
                  <a:cubicBezTo>
                    <a:pt x="9289" y="7629"/>
                    <a:pt x="9991" y="7957"/>
                    <a:pt x="10782" y="8229"/>
                  </a:cubicBezTo>
                  <a:cubicBezTo>
                    <a:pt x="11572" y="8502"/>
                    <a:pt x="12450" y="8720"/>
                    <a:pt x="13065" y="9102"/>
                  </a:cubicBezTo>
                  <a:cubicBezTo>
                    <a:pt x="13679" y="9484"/>
                    <a:pt x="14030" y="10029"/>
                    <a:pt x="13065" y="10793"/>
                  </a:cubicBezTo>
                  <a:cubicBezTo>
                    <a:pt x="12099" y="11557"/>
                    <a:pt x="9816" y="12539"/>
                    <a:pt x="7445" y="13957"/>
                  </a:cubicBezTo>
                  <a:cubicBezTo>
                    <a:pt x="5074" y="15375"/>
                    <a:pt x="2616" y="17229"/>
                    <a:pt x="1299" y="18484"/>
                  </a:cubicBezTo>
                  <a:cubicBezTo>
                    <a:pt x="-18" y="19739"/>
                    <a:pt x="-194" y="20393"/>
                    <a:pt x="157" y="20829"/>
                  </a:cubicBezTo>
                  <a:cubicBezTo>
                    <a:pt x="508" y="21266"/>
                    <a:pt x="1386" y="21484"/>
                    <a:pt x="4372" y="21157"/>
                  </a:cubicBezTo>
                  <a:cubicBezTo>
                    <a:pt x="7357" y="20829"/>
                    <a:pt x="12450" y="19957"/>
                    <a:pt x="15435" y="19302"/>
                  </a:cubicBezTo>
                  <a:cubicBezTo>
                    <a:pt x="18421" y="18648"/>
                    <a:pt x="19299" y="18211"/>
                    <a:pt x="20177" y="177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1" name="Line"/>
            <p:cNvSpPr/>
            <p:nvPr/>
          </p:nvSpPr>
          <p:spPr>
            <a:xfrm>
              <a:off x="289390" y="1084788"/>
              <a:ext cx="252261" cy="193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197" fill="norm" stroke="1" extrusionOk="0">
                  <a:moveTo>
                    <a:pt x="2552" y="3146"/>
                  </a:moveTo>
                  <a:cubicBezTo>
                    <a:pt x="3272" y="2217"/>
                    <a:pt x="3992" y="1288"/>
                    <a:pt x="4802" y="1288"/>
                  </a:cubicBezTo>
                  <a:cubicBezTo>
                    <a:pt x="5612" y="1288"/>
                    <a:pt x="6512" y="2217"/>
                    <a:pt x="7052" y="3959"/>
                  </a:cubicBezTo>
                  <a:cubicBezTo>
                    <a:pt x="7592" y="5700"/>
                    <a:pt x="7772" y="8255"/>
                    <a:pt x="6872" y="11159"/>
                  </a:cubicBezTo>
                  <a:cubicBezTo>
                    <a:pt x="5972" y="14062"/>
                    <a:pt x="3992" y="17313"/>
                    <a:pt x="2552" y="19171"/>
                  </a:cubicBezTo>
                  <a:cubicBezTo>
                    <a:pt x="1112" y="21029"/>
                    <a:pt x="212" y="21494"/>
                    <a:pt x="32" y="21029"/>
                  </a:cubicBezTo>
                  <a:cubicBezTo>
                    <a:pt x="-148" y="20565"/>
                    <a:pt x="392" y="19171"/>
                    <a:pt x="2642" y="15920"/>
                  </a:cubicBezTo>
                  <a:cubicBezTo>
                    <a:pt x="4892" y="12668"/>
                    <a:pt x="8852" y="7559"/>
                    <a:pt x="11192" y="4423"/>
                  </a:cubicBezTo>
                  <a:cubicBezTo>
                    <a:pt x="13532" y="1288"/>
                    <a:pt x="14252" y="126"/>
                    <a:pt x="14072" y="10"/>
                  </a:cubicBezTo>
                  <a:cubicBezTo>
                    <a:pt x="13892" y="-106"/>
                    <a:pt x="12812" y="823"/>
                    <a:pt x="11642" y="2565"/>
                  </a:cubicBezTo>
                  <a:cubicBezTo>
                    <a:pt x="10472" y="4307"/>
                    <a:pt x="9212" y="6862"/>
                    <a:pt x="8402" y="8720"/>
                  </a:cubicBezTo>
                  <a:cubicBezTo>
                    <a:pt x="7592" y="10578"/>
                    <a:pt x="7232" y="11739"/>
                    <a:pt x="7322" y="12900"/>
                  </a:cubicBezTo>
                  <a:cubicBezTo>
                    <a:pt x="7412" y="14062"/>
                    <a:pt x="7952" y="15223"/>
                    <a:pt x="10382" y="15920"/>
                  </a:cubicBezTo>
                  <a:cubicBezTo>
                    <a:pt x="12812" y="16617"/>
                    <a:pt x="17132" y="16849"/>
                    <a:pt x="21452" y="170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2" name="Line"/>
            <p:cNvSpPr/>
            <p:nvPr/>
          </p:nvSpPr>
          <p:spPr>
            <a:xfrm>
              <a:off x="71750" y="1399202"/>
              <a:ext cx="3365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91" y="15943"/>
                    <a:pt x="9781" y="10286"/>
                    <a:pt x="13381" y="6686"/>
                  </a:cubicBezTo>
                  <a:cubicBezTo>
                    <a:pt x="16981" y="3086"/>
                    <a:pt x="19291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3" name="Line"/>
            <p:cNvSpPr/>
            <p:nvPr/>
          </p:nvSpPr>
          <p:spPr>
            <a:xfrm>
              <a:off x="224150" y="1456352"/>
              <a:ext cx="2095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4" name="Line"/>
            <p:cNvSpPr/>
            <p:nvPr/>
          </p:nvSpPr>
          <p:spPr>
            <a:xfrm>
              <a:off x="649600" y="1132502"/>
              <a:ext cx="12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5" name="Line"/>
            <p:cNvSpPr/>
            <p:nvPr/>
          </p:nvSpPr>
          <p:spPr>
            <a:xfrm>
              <a:off x="649600" y="1323002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6" name="Line"/>
            <p:cNvSpPr/>
            <p:nvPr/>
          </p:nvSpPr>
          <p:spPr>
            <a:xfrm>
              <a:off x="1157600" y="945941"/>
              <a:ext cx="115433" cy="485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519" fill="norm" stroke="1" extrusionOk="0">
                  <a:moveTo>
                    <a:pt x="1178" y="7714"/>
                  </a:moveTo>
                  <a:cubicBezTo>
                    <a:pt x="1571" y="10719"/>
                    <a:pt x="1964" y="13724"/>
                    <a:pt x="2160" y="15837"/>
                  </a:cubicBezTo>
                  <a:cubicBezTo>
                    <a:pt x="2356" y="17950"/>
                    <a:pt x="2356" y="19171"/>
                    <a:pt x="2356" y="20063"/>
                  </a:cubicBezTo>
                  <a:cubicBezTo>
                    <a:pt x="2356" y="20956"/>
                    <a:pt x="2356" y="21519"/>
                    <a:pt x="2356" y="21519"/>
                  </a:cubicBezTo>
                  <a:cubicBezTo>
                    <a:pt x="2356" y="21519"/>
                    <a:pt x="2356" y="20956"/>
                    <a:pt x="2160" y="18842"/>
                  </a:cubicBezTo>
                  <a:cubicBezTo>
                    <a:pt x="1964" y="16729"/>
                    <a:pt x="1571" y="13067"/>
                    <a:pt x="1375" y="10109"/>
                  </a:cubicBezTo>
                  <a:cubicBezTo>
                    <a:pt x="1178" y="7150"/>
                    <a:pt x="1178" y="4896"/>
                    <a:pt x="2160" y="3347"/>
                  </a:cubicBezTo>
                  <a:cubicBezTo>
                    <a:pt x="3142" y="1797"/>
                    <a:pt x="5105" y="952"/>
                    <a:pt x="7069" y="482"/>
                  </a:cubicBezTo>
                  <a:cubicBezTo>
                    <a:pt x="9033" y="13"/>
                    <a:pt x="10996" y="-81"/>
                    <a:pt x="12764" y="60"/>
                  </a:cubicBezTo>
                  <a:cubicBezTo>
                    <a:pt x="14531" y="201"/>
                    <a:pt x="16102" y="576"/>
                    <a:pt x="17869" y="1562"/>
                  </a:cubicBezTo>
                  <a:cubicBezTo>
                    <a:pt x="19636" y="2549"/>
                    <a:pt x="21600" y="4145"/>
                    <a:pt x="21404" y="5413"/>
                  </a:cubicBezTo>
                  <a:cubicBezTo>
                    <a:pt x="21207" y="6681"/>
                    <a:pt x="18851" y="7620"/>
                    <a:pt x="15709" y="8277"/>
                  </a:cubicBezTo>
                  <a:cubicBezTo>
                    <a:pt x="12567" y="8935"/>
                    <a:pt x="8640" y="9310"/>
                    <a:pt x="5498" y="9592"/>
                  </a:cubicBezTo>
                  <a:cubicBezTo>
                    <a:pt x="2356" y="9874"/>
                    <a:pt x="0" y="10062"/>
                    <a:pt x="0" y="10343"/>
                  </a:cubicBezTo>
                  <a:cubicBezTo>
                    <a:pt x="0" y="10625"/>
                    <a:pt x="2356" y="11001"/>
                    <a:pt x="4713" y="11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7" name="Line"/>
            <p:cNvSpPr/>
            <p:nvPr/>
          </p:nvSpPr>
          <p:spPr>
            <a:xfrm>
              <a:off x="1240150" y="1225075"/>
              <a:ext cx="184151" cy="190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4" fill="norm" stroke="1" extrusionOk="0">
                  <a:moveTo>
                    <a:pt x="1490" y="7340"/>
                  </a:moveTo>
                  <a:cubicBezTo>
                    <a:pt x="745" y="6401"/>
                    <a:pt x="0" y="5462"/>
                    <a:pt x="0" y="4405"/>
                  </a:cubicBezTo>
                  <a:cubicBezTo>
                    <a:pt x="0" y="3349"/>
                    <a:pt x="745" y="2175"/>
                    <a:pt x="2234" y="1588"/>
                  </a:cubicBezTo>
                  <a:cubicBezTo>
                    <a:pt x="3724" y="1001"/>
                    <a:pt x="5959" y="1001"/>
                    <a:pt x="7945" y="2879"/>
                  </a:cubicBezTo>
                  <a:cubicBezTo>
                    <a:pt x="9931" y="4757"/>
                    <a:pt x="11669" y="8514"/>
                    <a:pt x="12290" y="11684"/>
                  </a:cubicBezTo>
                  <a:cubicBezTo>
                    <a:pt x="12910" y="14853"/>
                    <a:pt x="12414" y="17436"/>
                    <a:pt x="11545" y="19079"/>
                  </a:cubicBezTo>
                  <a:cubicBezTo>
                    <a:pt x="10676" y="20723"/>
                    <a:pt x="9434" y="21427"/>
                    <a:pt x="8690" y="21075"/>
                  </a:cubicBezTo>
                  <a:cubicBezTo>
                    <a:pt x="7945" y="20723"/>
                    <a:pt x="7697" y="19314"/>
                    <a:pt x="8566" y="16027"/>
                  </a:cubicBezTo>
                  <a:cubicBezTo>
                    <a:pt x="9434" y="12740"/>
                    <a:pt x="11421" y="7575"/>
                    <a:pt x="13159" y="4523"/>
                  </a:cubicBezTo>
                  <a:cubicBezTo>
                    <a:pt x="14897" y="1470"/>
                    <a:pt x="16386" y="531"/>
                    <a:pt x="17752" y="179"/>
                  </a:cubicBezTo>
                  <a:cubicBezTo>
                    <a:pt x="19117" y="-173"/>
                    <a:pt x="20359" y="62"/>
                    <a:pt x="21600" y="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8" name="Line"/>
            <p:cNvSpPr/>
            <p:nvPr/>
          </p:nvSpPr>
          <p:spPr>
            <a:xfrm>
              <a:off x="1430126" y="1196605"/>
              <a:ext cx="178325" cy="194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0719" fill="norm" stroke="1" extrusionOk="0">
                  <a:moveTo>
                    <a:pt x="825" y="10061"/>
                  </a:moveTo>
                  <a:cubicBezTo>
                    <a:pt x="2096" y="10061"/>
                    <a:pt x="3367" y="10061"/>
                    <a:pt x="5145" y="8936"/>
                  </a:cubicBezTo>
                  <a:cubicBezTo>
                    <a:pt x="6924" y="7811"/>
                    <a:pt x="9211" y="5561"/>
                    <a:pt x="10482" y="3761"/>
                  </a:cubicBezTo>
                  <a:cubicBezTo>
                    <a:pt x="11753" y="1961"/>
                    <a:pt x="12007" y="611"/>
                    <a:pt x="11371" y="161"/>
                  </a:cubicBezTo>
                  <a:cubicBezTo>
                    <a:pt x="10736" y="-289"/>
                    <a:pt x="9211" y="161"/>
                    <a:pt x="7305" y="2073"/>
                  </a:cubicBezTo>
                  <a:cubicBezTo>
                    <a:pt x="5400" y="3986"/>
                    <a:pt x="3113" y="7361"/>
                    <a:pt x="1715" y="10511"/>
                  </a:cubicBezTo>
                  <a:cubicBezTo>
                    <a:pt x="317" y="13661"/>
                    <a:pt x="-191" y="16586"/>
                    <a:pt x="63" y="18499"/>
                  </a:cubicBezTo>
                  <a:cubicBezTo>
                    <a:pt x="317" y="20411"/>
                    <a:pt x="1334" y="21311"/>
                    <a:pt x="5018" y="20298"/>
                  </a:cubicBezTo>
                  <a:cubicBezTo>
                    <a:pt x="8703" y="19286"/>
                    <a:pt x="15056" y="16361"/>
                    <a:pt x="21409" y="13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9" name="Line"/>
            <p:cNvSpPr/>
            <p:nvPr/>
          </p:nvSpPr>
          <p:spPr>
            <a:xfrm>
              <a:off x="1575481" y="1021292"/>
              <a:ext cx="147270" cy="388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35" fill="norm" stroke="1" extrusionOk="0">
                  <a:moveTo>
                    <a:pt x="11286" y="14541"/>
                  </a:moveTo>
                  <a:cubicBezTo>
                    <a:pt x="11903" y="13957"/>
                    <a:pt x="12520" y="13373"/>
                    <a:pt x="12829" y="12789"/>
                  </a:cubicBezTo>
                  <a:cubicBezTo>
                    <a:pt x="13138" y="12205"/>
                    <a:pt x="13138" y="11622"/>
                    <a:pt x="12366" y="11330"/>
                  </a:cubicBezTo>
                  <a:cubicBezTo>
                    <a:pt x="11595" y="11038"/>
                    <a:pt x="10052" y="11038"/>
                    <a:pt x="8200" y="11505"/>
                  </a:cubicBezTo>
                  <a:cubicBezTo>
                    <a:pt x="6349" y="11972"/>
                    <a:pt x="4189" y="12906"/>
                    <a:pt x="2646" y="14365"/>
                  </a:cubicBezTo>
                  <a:cubicBezTo>
                    <a:pt x="1103" y="15825"/>
                    <a:pt x="178" y="17810"/>
                    <a:pt x="23" y="19094"/>
                  </a:cubicBezTo>
                  <a:cubicBezTo>
                    <a:pt x="-131" y="20378"/>
                    <a:pt x="486" y="20962"/>
                    <a:pt x="1566" y="21254"/>
                  </a:cubicBezTo>
                  <a:cubicBezTo>
                    <a:pt x="2646" y="21546"/>
                    <a:pt x="4189" y="21546"/>
                    <a:pt x="6503" y="20787"/>
                  </a:cubicBezTo>
                  <a:cubicBezTo>
                    <a:pt x="8818" y="20028"/>
                    <a:pt x="11903" y="18510"/>
                    <a:pt x="14218" y="15825"/>
                  </a:cubicBezTo>
                  <a:cubicBezTo>
                    <a:pt x="16532" y="13140"/>
                    <a:pt x="18075" y="9287"/>
                    <a:pt x="18846" y="6660"/>
                  </a:cubicBezTo>
                  <a:cubicBezTo>
                    <a:pt x="19618" y="4032"/>
                    <a:pt x="19618" y="2631"/>
                    <a:pt x="19309" y="1639"/>
                  </a:cubicBezTo>
                  <a:cubicBezTo>
                    <a:pt x="19000" y="647"/>
                    <a:pt x="18383" y="63"/>
                    <a:pt x="17612" y="4"/>
                  </a:cubicBezTo>
                  <a:cubicBezTo>
                    <a:pt x="16840" y="-54"/>
                    <a:pt x="15915" y="413"/>
                    <a:pt x="15143" y="2515"/>
                  </a:cubicBezTo>
                  <a:cubicBezTo>
                    <a:pt x="14372" y="4616"/>
                    <a:pt x="13755" y="8352"/>
                    <a:pt x="13446" y="10863"/>
                  </a:cubicBezTo>
                  <a:cubicBezTo>
                    <a:pt x="13138" y="13373"/>
                    <a:pt x="13138" y="14657"/>
                    <a:pt x="13138" y="15591"/>
                  </a:cubicBezTo>
                  <a:cubicBezTo>
                    <a:pt x="13138" y="16525"/>
                    <a:pt x="13138" y="17109"/>
                    <a:pt x="13909" y="17635"/>
                  </a:cubicBezTo>
                  <a:cubicBezTo>
                    <a:pt x="14680" y="18160"/>
                    <a:pt x="16223" y="18627"/>
                    <a:pt x="17612" y="18569"/>
                  </a:cubicBezTo>
                  <a:cubicBezTo>
                    <a:pt x="19000" y="18510"/>
                    <a:pt x="20235" y="17927"/>
                    <a:pt x="21469" y="17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0" name="Line"/>
            <p:cNvSpPr/>
            <p:nvPr/>
          </p:nvSpPr>
          <p:spPr>
            <a:xfrm>
              <a:off x="1767200" y="1240452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1" name="Line"/>
            <p:cNvSpPr/>
            <p:nvPr/>
          </p:nvSpPr>
          <p:spPr>
            <a:xfrm>
              <a:off x="1786250" y="1145202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2" name="Line"/>
            <p:cNvSpPr/>
            <p:nvPr/>
          </p:nvSpPr>
          <p:spPr>
            <a:xfrm>
              <a:off x="1853663" y="1209650"/>
              <a:ext cx="148488" cy="178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0984" fill="norm" stroke="1" extrusionOk="0">
                  <a:moveTo>
                    <a:pt x="17691" y="2123"/>
                  </a:moveTo>
                  <a:cubicBezTo>
                    <a:pt x="16474" y="1130"/>
                    <a:pt x="15257" y="137"/>
                    <a:pt x="12976" y="13"/>
                  </a:cubicBezTo>
                  <a:cubicBezTo>
                    <a:pt x="10694" y="-111"/>
                    <a:pt x="7348" y="634"/>
                    <a:pt x="4762" y="3241"/>
                  </a:cubicBezTo>
                  <a:cubicBezTo>
                    <a:pt x="2176" y="5848"/>
                    <a:pt x="350" y="10317"/>
                    <a:pt x="46" y="13792"/>
                  </a:cubicBezTo>
                  <a:cubicBezTo>
                    <a:pt x="-258" y="17268"/>
                    <a:pt x="959" y="19751"/>
                    <a:pt x="3241" y="20620"/>
                  </a:cubicBezTo>
                  <a:cubicBezTo>
                    <a:pt x="5522" y="21489"/>
                    <a:pt x="8869" y="20744"/>
                    <a:pt x="12063" y="19006"/>
                  </a:cubicBezTo>
                  <a:cubicBezTo>
                    <a:pt x="15257" y="17268"/>
                    <a:pt x="18300" y="14537"/>
                    <a:pt x="21342" y="118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3" name="Line"/>
            <p:cNvSpPr/>
            <p:nvPr/>
          </p:nvSpPr>
          <p:spPr>
            <a:xfrm>
              <a:off x="2044013" y="992802"/>
              <a:ext cx="85138" cy="353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495" fill="norm" stroke="1" extrusionOk="0">
                  <a:moveTo>
                    <a:pt x="14868" y="0"/>
                  </a:moveTo>
                  <a:cubicBezTo>
                    <a:pt x="11707" y="2700"/>
                    <a:pt x="8546" y="5400"/>
                    <a:pt x="6175" y="7971"/>
                  </a:cubicBezTo>
                  <a:cubicBezTo>
                    <a:pt x="3805" y="10543"/>
                    <a:pt x="2224" y="12986"/>
                    <a:pt x="1170" y="15107"/>
                  </a:cubicBezTo>
                  <a:cubicBezTo>
                    <a:pt x="117" y="17229"/>
                    <a:pt x="-410" y="19029"/>
                    <a:pt x="380" y="20121"/>
                  </a:cubicBezTo>
                  <a:cubicBezTo>
                    <a:pt x="1170" y="21214"/>
                    <a:pt x="3278" y="21600"/>
                    <a:pt x="6439" y="21471"/>
                  </a:cubicBezTo>
                  <a:cubicBezTo>
                    <a:pt x="9600" y="21343"/>
                    <a:pt x="13814" y="20700"/>
                    <a:pt x="16449" y="19993"/>
                  </a:cubicBezTo>
                  <a:cubicBezTo>
                    <a:pt x="19083" y="19286"/>
                    <a:pt x="20136" y="18514"/>
                    <a:pt x="21190" y="17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4" name="Line"/>
            <p:cNvSpPr/>
            <p:nvPr/>
          </p:nvSpPr>
          <p:spPr>
            <a:xfrm>
              <a:off x="2025434" y="1138852"/>
              <a:ext cx="186267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55" y="21600"/>
                  </a:moveTo>
                  <a:cubicBezTo>
                    <a:pt x="1227" y="20880"/>
                    <a:pt x="0" y="20160"/>
                    <a:pt x="0" y="19080"/>
                  </a:cubicBezTo>
                  <a:cubicBezTo>
                    <a:pt x="0" y="18000"/>
                    <a:pt x="1227" y="16560"/>
                    <a:pt x="5032" y="13320"/>
                  </a:cubicBezTo>
                  <a:cubicBezTo>
                    <a:pt x="8836" y="10080"/>
                    <a:pt x="15218" y="50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5" name="Line"/>
            <p:cNvSpPr/>
            <p:nvPr/>
          </p:nvSpPr>
          <p:spPr>
            <a:xfrm>
              <a:off x="2762933" y="985322"/>
              <a:ext cx="109168" cy="386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424" fill="norm" stroke="1" extrusionOk="0">
                  <a:moveTo>
                    <a:pt x="7715" y="3232"/>
                  </a:moveTo>
                  <a:cubicBezTo>
                    <a:pt x="8546" y="2645"/>
                    <a:pt x="9377" y="2058"/>
                    <a:pt x="10208" y="1412"/>
                  </a:cubicBezTo>
                  <a:cubicBezTo>
                    <a:pt x="11038" y="767"/>
                    <a:pt x="11869" y="62"/>
                    <a:pt x="11869" y="4"/>
                  </a:cubicBezTo>
                  <a:cubicBezTo>
                    <a:pt x="11869" y="-55"/>
                    <a:pt x="11038" y="532"/>
                    <a:pt x="9169" y="2410"/>
                  </a:cubicBezTo>
                  <a:cubicBezTo>
                    <a:pt x="7300" y="4288"/>
                    <a:pt x="4392" y="7458"/>
                    <a:pt x="2523" y="10510"/>
                  </a:cubicBezTo>
                  <a:cubicBezTo>
                    <a:pt x="654" y="13562"/>
                    <a:pt x="-177" y="16497"/>
                    <a:pt x="31" y="18317"/>
                  </a:cubicBezTo>
                  <a:cubicBezTo>
                    <a:pt x="238" y="20136"/>
                    <a:pt x="1485" y="20841"/>
                    <a:pt x="3146" y="21193"/>
                  </a:cubicBezTo>
                  <a:cubicBezTo>
                    <a:pt x="4808" y="21545"/>
                    <a:pt x="6885" y="21545"/>
                    <a:pt x="10000" y="20841"/>
                  </a:cubicBezTo>
                  <a:cubicBezTo>
                    <a:pt x="13115" y="20136"/>
                    <a:pt x="17269" y="18728"/>
                    <a:pt x="21423" y="17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6" name="Line"/>
            <p:cNvSpPr/>
            <p:nvPr/>
          </p:nvSpPr>
          <p:spPr>
            <a:xfrm>
              <a:off x="2675250" y="1035135"/>
              <a:ext cx="520701" cy="370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12273"/>
                  </a:moveTo>
                  <a:cubicBezTo>
                    <a:pt x="1756" y="10923"/>
                    <a:pt x="3512" y="9573"/>
                    <a:pt x="5268" y="8039"/>
                  </a:cubicBezTo>
                  <a:cubicBezTo>
                    <a:pt x="7024" y="6505"/>
                    <a:pt x="8780" y="4786"/>
                    <a:pt x="9790" y="3620"/>
                  </a:cubicBezTo>
                  <a:cubicBezTo>
                    <a:pt x="10800" y="2455"/>
                    <a:pt x="11063" y="1841"/>
                    <a:pt x="11239" y="1227"/>
                  </a:cubicBezTo>
                  <a:cubicBezTo>
                    <a:pt x="11415" y="614"/>
                    <a:pt x="11502" y="0"/>
                    <a:pt x="11459" y="0"/>
                  </a:cubicBezTo>
                  <a:cubicBezTo>
                    <a:pt x="11415" y="0"/>
                    <a:pt x="11239" y="614"/>
                    <a:pt x="10844" y="2823"/>
                  </a:cubicBezTo>
                  <a:cubicBezTo>
                    <a:pt x="10449" y="5032"/>
                    <a:pt x="9834" y="8836"/>
                    <a:pt x="9351" y="11905"/>
                  </a:cubicBezTo>
                  <a:cubicBezTo>
                    <a:pt x="8868" y="14973"/>
                    <a:pt x="8517" y="17305"/>
                    <a:pt x="8254" y="18900"/>
                  </a:cubicBezTo>
                  <a:cubicBezTo>
                    <a:pt x="7990" y="20495"/>
                    <a:pt x="7815" y="21355"/>
                    <a:pt x="7771" y="21477"/>
                  </a:cubicBezTo>
                  <a:cubicBezTo>
                    <a:pt x="7727" y="21600"/>
                    <a:pt x="7815" y="20986"/>
                    <a:pt x="8122" y="19575"/>
                  </a:cubicBezTo>
                  <a:cubicBezTo>
                    <a:pt x="8429" y="18164"/>
                    <a:pt x="8956" y="15955"/>
                    <a:pt x="9439" y="14298"/>
                  </a:cubicBezTo>
                  <a:cubicBezTo>
                    <a:pt x="9922" y="12641"/>
                    <a:pt x="10361" y="11536"/>
                    <a:pt x="10800" y="10984"/>
                  </a:cubicBezTo>
                  <a:cubicBezTo>
                    <a:pt x="11239" y="10432"/>
                    <a:pt x="11678" y="10432"/>
                    <a:pt x="11941" y="10800"/>
                  </a:cubicBezTo>
                  <a:cubicBezTo>
                    <a:pt x="12205" y="11168"/>
                    <a:pt x="12293" y="11905"/>
                    <a:pt x="12424" y="13132"/>
                  </a:cubicBezTo>
                  <a:cubicBezTo>
                    <a:pt x="12556" y="14359"/>
                    <a:pt x="12732" y="16077"/>
                    <a:pt x="12907" y="17243"/>
                  </a:cubicBezTo>
                  <a:cubicBezTo>
                    <a:pt x="13083" y="18409"/>
                    <a:pt x="13259" y="19023"/>
                    <a:pt x="13610" y="19084"/>
                  </a:cubicBezTo>
                  <a:cubicBezTo>
                    <a:pt x="13961" y="19145"/>
                    <a:pt x="14488" y="18655"/>
                    <a:pt x="15366" y="17059"/>
                  </a:cubicBezTo>
                  <a:cubicBezTo>
                    <a:pt x="16244" y="15464"/>
                    <a:pt x="17473" y="12764"/>
                    <a:pt x="18132" y="11107"/>
                  </a:cubicBezTo>
                  <a:cubicBezTo>
                    <a:pt x="18790" y="9450"/>
                    <a:pt x="18878" y="8836"/>
                    <a:pt x="18702" y="8652"/>
                  </a:cubicBezTo>
                  <a:cubicBezTo>
                    <a:pt x="18527" y="8468"/>
                    <a:pt x="18088" y="8714"/>
                    <a:pt x="17517" y="9818"/>
                  </a:cubicBezTo>
                  <a:cubicBezTo>
                    <a:pt x="16946" y="10923"/>
                    <a:pt x="16244" y="12886"/>
                    <a:pt x="15893" y="14298"/>
                  </a:cubicBezTo>
                  <a:cubicBezTo>
                    <a:pt x="15541" y="15709"/>
                    <a:pt x="15541" y="16568"/>
                    <a:pt x="16024" y="17182"/>
                  </a:cubicBezTo>
                  <a:cubicBezTo>
                    <a:pt x="16507" y="17795"/>
                    <a:pt x="17473" y="18164"/>
                    <a:pt x="18483" y="18041"/>
                  </a:cubicBezTo>
                  <a:cubicBezTo>
                    <a:pt x="19493" y="17918"/>
                    <a:pt x="20546" y="17305"/>
                    <a:pt x="21600" y="166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7" name="Line"/>
            <p:cNvSpPr/>
            <p:nvPr/>
          </p:nvSpPr>
          <p:spPr>
            <a:xfrm>
              <a:off x="3535455" y="1130260"/>
              <a:ext cx="162146" cy="192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0878" fill="norm" stroke="1" extrusionOk="0">
                  <a:moveTo>
                    <a:pt x="2936" y="7827"/>
                  </a:moveTo>
                  <a:cubicBezTo>
                    <a:pt x="3767" y="8746"/>
                    <a:pt x="4598" y="9665"/>
                    <a:pt x="5705" y="10124"/>
                  </a:cubicBezTo>
                  <a:cubicBezTo>
                    <a:pt x="6813" y="10584"/>
                    <a:pt x="8198" y="10584"/>
                    <a:pt x="9998" y="9205"/>
                  </a:cubicBezTo>
                  <a:cubicBezTo>
                    <a:pt x="11798" y="7827"/>
                    <a:pt x="14013" y="5069"/>
                    <a:pt x="14705" y="3231"/>
                  </a:cubicBezTo>
                  <a:cubicBezTo>
                    <a:pt x="15398" y="1393"/>
                    <a:pt x="14567" y="473"/>
                    <a:pt x="12628" y="129"/>
                  </a:cubicBezTo>
                  <a:cubicBezTo>
                    <a:pt x="10690" y="-216"/>
                    <a:pt x="7644" y="14"/>
                    <a:pt x="5151" y="2312"/>
                  </a:cubicBezTo>
                  <a:cubicBezTo>
                    <a:pt x="2659" y="4610"/>
                    <a:pt x="721" y="8975"/>
                    <a:pt x="167" y="12193"/>
                  </a:cubicBezTo>
                  <a:cubicBezTo>
                    <a:pt x="-387" y="15410"/>
                    <a:pt x="444" y="17478"/>
                    <a:pt x="2521" y="18971"/>
                  </a:cubicBezTo>
                  <a:cubicBezTo>
                    <a:pt x="4598" y="20465"/>
                    <a:pt x="7921" y="21384"/>
                    <a:pt x="11244" y="20580"/>
                  </a:cubicBezTo>
                  <a:cubicBezTo>
                    <a:pt x="14567" y="19775"/>
                    <a:pt x="17890" y="17248"/>
                    <a:pt x="21213" y="14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8" name="Line"/>
            <p:cNvSpPr/>
            <p:nvPr/>
          </p:nvSpPr>
          <p:spPr>
            <a:xfrm>
              <a:off x="3686060" y="1132502"/>
              <a:ext cx="113141" cy="206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495" fill="norm" stroke="1" extrusionOk="0">
                  <a:moveTo>
                    <a:pt x="12981" y="0"/>
                  </a:moveTo>
                  <a:cubicBezTo>
                    <a:pt x="10581" y="1984"/>
                    <a:pt x="8181" y="3967"/>
                    <a:pt x="6581" y="7053"/>
                  </a:cubicBezTo>
                  <a:cubicBezTo>
                    <a:pt x="4981" y="10139"/>
                    <a:pt x="4181" y="14327"/>
                    <a:pt x="3181" y="17192"/>
                  </a:cubicBezTo>
                  <a:cubicBezTo>
                    <a:pt x="2181" y="20057"/>
                    <a:pt x="981" y="21600"/>
                    <a:pt x="381" y="21490"/>
                  </a:cubicBezTo>
                  <a:cubicBezTo>
                    <a:pt x="-219" y="21380"/>
                    <a:pt x="-219" y="19616"/>
                    <a:pt x="1181" y="16971"/>
                  </a:cubicBezTo>
                  <a:cubicBezTo>
                    <a:pt x="2581" y="14327"/>
                    <a:pt x="5381" y="10800"/>
                    <a:pt x="7581" y="8486"/>
                  </a:cubicBezTo>
                  <a:cubicBezTo>
                    <a:pt x="9781" y="6171"/>
                    <a:pt x="11381" y="5069"/>
                    <a:pt x="13181" y="4518"/>
                  </a:cubicBezTo>
                  <a:cubicBezTo>
                    <a:pt x="14981" y="3967"/>
                    <a:pt x="16981" y="3967"/>
                    <a:pt x="18181" y="5290"/>
                  </a:cubicBezTo>
                  <a:cubicBezTo>
                    <a:pt x="19381" y="6612"/>
                    <a:pt x="19781" y="9257"/>
                    <a:pt x="20181" y="11792"/>
                  </a:cubicBezTo>
                  <a:cubicBezTo>
                    <a:pt x="20581" y="14327"/>
                    <a:pt x="20981" y="16751"/>
                    <a:pt x="21381" y="19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9" name="Line"/>
            <p:cNvSpPr/>
            <p:nvPr/>
          </p:nvSpPr>
          <p:spPr>
            <a:xfrm>
              <a:off x="3841534" y="1124171"/>
              <a:ext cx="116417" cy="190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1" fill="norm" stroke="1" extrusionOk="0">
                  <a:moveTo>
                    <a:pt x="5105" y="8672"/>
                  </a:moveTo>
                  <a:cubicBezTo>
                    <a:pt x="7462" y="8907"/>
                    <a:pt x="9818" y="9141"/>
                    <a:pt x="12371" y="8202"/>
                  </a:cubicBezTo>
                  <a:cubicBezTo>
                    <a:pt x="14924" y="7263"/>
                    <a:pt x="17673" y="5150"/>
                    <a:pt x="18851" y="3507"/>
                  </a:cubicBezTo>
                  <a:cubicBezTo>
                    <a:pt x="20029" y="1863"/>
                    <a:pt x="19636" y="689"/>
                    <a:pt x="18262" y="220"/>
                  </a:cubicBezTo>
                  <a:cubicBezTo>
                    <a:pt x="16887" y="-250"/>
                    <a:pt x="14531" y="-15"/>
                    <a:pt x="11585" y="1393"/>
                  </a:cubicBezTo>
                  <a:cubicBezTo>
                    <a:pt x="8640" y="2802"/>
                    <a:pt x="5105" y="5385"/>
                    <a:pt x="2945" y="8437"/>
                  </a:cubicBezTo>
                  <a:cubicBezTo>
                    <a:pt x="785" y="11489"/>
                    <a:pt x="0" y="15011"/>
                    <a:pt x="0" y="17359"/>
                  </a:cubicBezTo>
                  <a:cubicBezTo>
                    <a:pt x="0" y="19707"/>
                    <a:pt x="785" y="20880"/>
                    <a:pt x="4124" y="21115"/>
                  </a:cubicBezTo>
                  <a:cubicBezTo>
                    <a:pt x="7462" y="21350"/>
                    <a:pt x="13353" y="20646"/>
                    <a:pt x="16691" y="19941"/>
                  </a:cubicBezTo>
                  <a:cubicBezTo>
                    <a:pt x="20029" y="19237"/>
                    <a:pt x="20815" y="18533"/>
                    <a:pt x="21600" y="178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0" name="Line"/>
            <p:cNvSpPr/>
            <p:nvPr/>
          </p:nvSpPr>
          <p:spPr>
            <a:xfrm>
              <a:off x="3989700" y="1098075"/>
              <a:ext cx="120651" cy="195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6" fill="norm" stroke="1" extrusionOk="0">
                  <a:moveTo>
                    <a:pt x="0" y="4427"/>
                  </a:moveTo>
                  <a:cubicBezTo>
                    <a:pt x="3411" y="7644"/>
                    <a:pt x="6821" y="10861"/>
                    <a:pt x="8526" y="13159"/>
                  </a:cubicBezTo>
                  <a:cubicBezTo>
                    <a:pt x="10232" y="15457"/>
                    <a:pt x="10232" y="16835"/>
                    <a:pt x="9853" y="18099"/>
                  </a:cubicBezTo>
                  <a:cubicBezTo>
                    <a:pt x="9474" y="19363"/>
                    <a:pt x="8716" y="20512"/>
                    <a:pt x="7389" y="20971"/>
                  </a:cubicBezTo>
                  <a:cubicBezTo>
                    <a:pt x="6063" y="21431"/>
                    <a:pt x="4168" y="21201"/>
                    <a:pt x="3221" y="20397"/>
                  </a:cubicBezTo>
                  <a:cubicBezTo>
                    <a:pt x="2274" y="19593"/>
                    <a:pt x="2274" y="18214"/>
                    <a:pt x="3600" y="15112"/>
                  </a:cubicBezTo>
                  <a:cubicBezTo>
                    <a:pt x="4926" y="12010"/>
                    <a:pt x="7579" y="7184"/>
                    <a:pt x="9853" y="4312"/>
                  </a:cubicBezTo>
                  <a:cubicBezTo>
                    <a:pt x="12126" y="1440"/>
                    <a:pt x="14021" y="520"/>
                    <a:pt x="15916" y="176"/>
                  </a:cubicBezTo>
                  <a:cubicBezTo>
                    <a:pt x="17811" y="-169"/>
                    <a:pt x="19705" y="61"/>
                    <a:pt x="21600" y="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1" name="Line"/>
            <p:cNvSpPr/>
            <p:nvPr/>
          </p:nvSpPr>
          <p:spPr>
            <a:xfrm>
              <a:off x="4111723" y="1132003"/>
              <a:ext cx="112202" cy="38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319" fill="norm" stroke="1" extrusionOk="0">
                  <a:moveTo>
                    <a:pt x="18941" y="1090"/>
                  </a:moveTo>
                  <a:cubicBezTo>
                    <a:pt x="17741" y="618"/>
                    <a:pt x="16541" y="146"/>
                    <a:pt x="14741" y="28"/>
                  </a:cubicBezTo>
                  <a:cubicBezTo>
                    <a:pt x="12941" y="-90"/>
                    <a:pt x="10541" y="146"/>
                    <a:pt x="7941" y="1149"/>
                  </a:cubicBezTo>
                  <a:cubicBezTo>
                    <a:pt x="5341" y="2153"/>
                    <a:pt x="2541" y="3923"/>
                    <a:pt x="1141" y="5103"/>
                  </a:cubicBezTo>
                  <a:cubicBezTo>
                    <a:pt x="-259" y="6284"/>
                    <a:pt x="-259" y="6874"/>
                    <a:pt x="541" y="7346"/>
                  </a:cubicBezTo>
                  <a:cubicBezTo>
                    <a:pt x="1341" y="7818"/>
                    <a:pt x="2941" y="8172"/>
                    <a:pt x="6141" y="7818"/>
                  </a:cubicBezTo>
                  <a:cubicBezTo>
                    <a:pt x="9341" y="7464"/>
                    <a:pt x="14141" y="6402"/>
                    <a:pt x="16941" y="5576"/>
                  </a:cubicBezTo>
                  <a:cubicBezTo>
                    <a:pt x="19741" y="4749"/>
                    <a:pt x="20541" y="4159"/>
                    <a:pt x="20941" y="3451"/>
                  </a:cubicBezTo>
                  <a:cubicBezTo>
                    <a:pt x="21341" y="2743"/>
                    <a:pt x="21341" y="1917"/>
                    <a:pt x="20541" y="1799"/>
                  </a:cubicBezTo>
                  <a:cubicBezTo>
                    <a:pt x="19741" y="1680"/>
                    <a:pt x="18141" y="2271"/>
                    <a:pt x="17141" y="3746"/>
                  </a:cubicBezTo>
                  <a:cubicBezTo>
                    <a:pt x="16141" y="5221"/>
                    <a:pt x="15741" y="7582"/>
                    <a:pt x="16141" y="10238"/>
                  </a:cubicBezTo>
                  <a:cubicBezTo>
                    <a:pt x="16541" y="12894"/>
                    <a:pt x="17741" y="15844"/>
                    <a:pt x="17541" y="17733"/>
                  </a:cubicBezTo>
                  <a:cubicBezTo>
                    <a:pt x="17341" y="19621"/>
                    <a:pt x="15741" y="20448"/>
                    <a:pt x="13941" y="20920"/>
                  </a:cubicBezTo>
                  <a:cubicBezTo>
                    <a:pt x="12141" y="21392"/>
                    <a:pt x="10141" y="21510"/>
                    <a:pt x="7741" y="20920"/>
                  </a:cubicBezTo>
                  <a:cubicBezTo>
                    <a:pt x="5341" y="20330"/>
                    <a:pt x="2541" y="19031"/>
                    <a:pt x="1341" y="17733"/>
                  </a:cubicBezTo>
                  <a:cubicBezTo>
                    <a:pt x="141" y="16435"/>
                    <a:pt x="541" y="15136"/>
                    <a:pt x="941" y="13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2" name="Line"/>
            <p:cNvSpPr/>
            <p:nvPr/>
          </p:nvSpPr>
          <p:spPr>
            <a:xfrm>
              <a:off x="4295478" y="1155458"/>
              <a:ext cx="109651" cy="330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372" fill="norm" stroke="1" extrusionOk="0">
                  <a:moveTo>
                    <a:pt x="8370" y="157"/>
                  </a:moveTo>
                  <a:cubicBezTo>
                    <a:pt x="6333" y="21"/>
                    <a:pt x="4295" y="-116"/>
                    <a:pt x="2869" y="157"/>
                  </a:cubicBezTo>
                  <a:cubicBezTo>
                    <a:pt x="1442" y="431"/>
                    <a:pt x="627" y="1114"/>
                    <a:pt x="220" y="2140"/>
                  </a:cubicBezTo>
                  <a:cubicBezTo>
                    <a:pt x="-188" y="3165"/>
                    <a:pt x="-188" y="4532"/>
                    <a:pt x="1646" y="5489"/>
                  </a:cubicBezTo>
                  <a:cubicBezTo>
                    <a:pt x="3480" y="6446"/>
                    <a:pt x="7148" y="6993"/>
                    <a:pt x="10408" y="6719"/>
                  </a:cubicBezTo>
                  <a:cubicBezTo>
                    <a:pt x="13669" y="6446"/>
                    <a:pt x="16521" y="5352"/>
                    <a:pt x="18152" y="4464"/>
                  </a:cubicBezTo>
                  <a:cubicBezTo>
                    <a:pt x="19782" y="3575"/>
                    <a:pt x="20189" y="2892"/>
                    <a:pt x="20597" y="2208"/>
                  </a:cubicBezTo>
                  <a:cubicBezTo>
                    <a:pt x="21004" y="1525"/>
                    <a:pt x="21412" y="841"/>
                    <a:pt x="20801" y="909"/>
                  </a:cubicBezTo>
                  <a:cubicBezTo>
                    <a:pt x="20189" y="978"/>
                    <a:pt x="18559" y="1798"/>
                    <a:pt x="17744" y="3985"/>
                  </a:cubicBezTo>
                  <a:cubicBezTo>
                    <a:pt x="16929" y="6173"/>
                    <a:pt x="16929" y="9727"/>
                    <a:pt x="17337" y="12530"/>
                  </a:cubicBezTo>
                  <a:cubicBezTo>
                    <a:pt x="17744" y="15332"/>
                    <a:pt x="18559" y="17383"/>
                    <a:pt x="18967" y="18750"/>
                  </a:cubicBezTo>
                  <a:cubicBezTo>
                    <a:pt x="19374" y="20117"/>
                    <a:pt x="19374" y="20800"/>
                    <a:pt x="18355" y="21142"/>
                  </a:cubicBezTo>
                  <a:cubicBezTo>
                    <a:pt x="17337" y="21484"/>
                    <a:pt x="15299" y="21484"/>
                    <a:pt x="12854" y="20869"/>
                  </a:cubicBezTo>
                  <a:cubicBezTo>
                    <a:pt x="10408" y="20254"/>
                    <a:pt x="7555" y="19023"/>
                    <a:pt x="5721" y="17383"/>
                  </a:cubicBezTo>
                  <a:cubicBezTo>
                    <a:pt x="3887" y="15742"/>
                    <a:pt x="3072" y="13692"/>
                    <a:pt x="2257" y="11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3" name="Line"/>
            <p:cNvSpPr/>
            <p:nvPr/>
          </p:nvSpPr>
          <p:spPr>
            <a:xfrm>
              <a:off x="4747143" y="1099176"/>
              <a:ext cx="163308" cy="195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206" fill="norm" stroke="1" extrusionOk="0">
                  <a:moveTo>
                    <a:pt x="14533" y="4996"/>
                  </a:moveTo>
                  <a:cubicBezTo>
                    <a:pt x="14260" y="3388"/>
                    <a:pt x="13986" y="1779"/>
                    <a:pt x="13166" y="860"/>
                  </a:cubicBezTo>
                  <a:cubicBezTo>
                    <a:pt x="12346" y="-59"/>
                    <a:pt x="10979" y="-289"/>
                    <a:pt x="9065" y="400"/>
                  </a:cubicBezTo>
                  <a:cubicBezTo>
                    <a:pt x="7151" y="1090"/>
                    <a:pt x="4690" y="2698"/>
                    <a:pt x="2776" y="6030"/>
                  </a:cubicBezTo>
                  <a:cubicBezTo>
                    <a:pt x="862" y="9362"/>
                    <a:pt x="-505" y="14417"/>
                    <a:pt x="179" y="17405"/>
                  </a:cubicBezTo>
                  <a:cubicBezTo>
                    <a:pt x="862" y="20392"/>
                    <a:pt x="3596" y="21311"/>
                    <a:pt x="7424" y="21196"/>
                  </a:cubicBezTo>
                  <a:cubicBezTo>
                    <a:pt x="11252" y="21081"/>
                    <a:pt x="16173" y="19932"/>
                    <a:pt x="21095" y="18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4" name="Line"/>
            <p:cNvSpPr/>
            <p:nvPr/>
          </p:nvSpPr>
          <p:spPr>
            <a:xfrm>
              <a:off x="4909916" y="1134603"/>
              <a:ext cx="98372" cy="180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151" fill="norm" stroke="1" extrusionOk="0">
                  <a:moveTo>
                    <a:pt x="16314" y="4223"/>
                  </a:moveTo>
                  <a:cubicBezTo>
                    <a:pt x="16764" y="2733"/>
                    <a:pt x="17214" y="1244"/>
                    <a:pt x="16314" y="499"/>
                  </a:cubicBezTo>
                  <a:cubicBezTo>
                    <a:pt x="15414" y="-246"/>
                    <a:pt x="13164" y="-246"/>
                    <a:pt x="10464" y="1120"/>
                  </a:cubicBezTo>
                  <a:cubicBezTo>
                    <a:pt x="7764" y="2485"/>
                    <a:pt x="4614" y="5216"/>
                    <a:pt x="2589" y="8568"/>
                  </a:cubicBezTo>
                  <a:cubicBezTo>
                    <a:pt x="564" y="11920"/>
                    <a:pt x="-336" y="15892"/>
                    <a:pt x="114" y="18251"/>
                  </a:cubicBezTo>
                  <a:cubicBezTo>
                    <a:pt x="564" y="20609"/>
                    <a:pt x="2364" y="21354"/>
                    <a:pt x="5289" y="21106"/>
                  </a:cubicBezTo>
                  <a:cubicBezTo>
                    <a:pt x="8214" y="20857"/>
                    <a:pt x="12264" y="19616"/>
                    <a:pt x="15189" y="17630"/>
                  </a:cubicBezTo>
                  <a:cubicBezTo>
                    <a:pt x="18114" y="15644"/>
                    <a:pt x="19914" y="12913"/>
                    <a:pt x="20589" y="10802"/>
                  </a:cubicBezTo>
                  <a:cubicBezTo>
                    <a:pt x="21264" y="8692"/>
                    <a:pt x="20814" y="7202"/>
                    <a:pt x="19914" y="6582"/>
                  </a:cubicBezTo>
                  <a:cubicBezTo>
                    <a:pt x="19014" y="5961"/>
                    <a:pt x="17664" y="6209"/>
                    <a:pt x="16314" y="6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5" name="Line"/>
            <p:cNvSpPr/>
            <p:nvPr/>
          </p:nvSpPr>
          <p:spPr>
            <a:xfrm>
              <a:off x="5052267" y="1110191"/>
              <a:ext cx="118534" cy="208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4243" y="5573"/>
                  </a:moveTo>
                  <a:cubicBezTo>
                    <a:pt x="3086" y="10155"/>
                    <a:pt x="1929" y="14736"/>
                    <a:pt x="1157" y="17573"/>
                  </a:cubicBezTo>
                  <a:cubicBezTo>
                    <a:pt x="386" y="20409"/>
                    <a:pt x="0" y="21500"/>
                    <a:pt x="0" y="21500"/>
                  </a:cubicBezTo>
                  <a:cubicBezTo>
                    <a:pt x="0" y="21500"/>
                    <a:pt x="386" y="20409"/>
                    <a:pt x="2700" y="16918"/>
                  </a:cubicBezTo>
                  <a:cubicBezTo>
                    <a:pt x="5014" y="13427"/>
                    <a:pt x="9257" y="7536"/>
                    <a:pt x="12150" y="4155"/>
                  </a:cubicBezTo>
                  <a:cubicBezTo>
                    <a:pt x="15043" y="773"/>
                    <a:pt x="16586" y="-100"/>
                    <a:pt x="17743" y="9"/>
                  </a:cubicBezTo>
                  <a:cubicBezTo>
                    <a:pt x="18900" y="118"/>
                    <a:pt x="19671" y="1209"/>
                    <a:pt x="20250" y="4482"/>
                  </a:cubicBezTo>
                  <a:cubicBezTo>
                    <a:pt x="20829" y="7755"/>
                    <a:pt x="21214" y="13209"/>
                    <a:pt x="21600" y="186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6" name="Line"/>
            <p:cNvSpPr/>
            <p:nvPr/>
          </p:nvSpPr>
          <p:spPr>
            <a:xfrm>
              <a:off x="5196200" y="1103082"/>
              <a:ext cx="139701" cy="220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4" fill="norm" stroke="1" extrusionOk="0">
                  <a:moveTo>
                    <a:pt x="21600" y="999"/>
                  </a:moveTo>
                  <a:cubicBezTo>
                    <a:pt x="20291" y="387"/>
                    <a:pt x="18982" y="-224"/>
                    <a:pt x="16036" y="82"/>
                  </a:cubicBezTo>
                  <a:cubicBezTo>
                    <a:pt x="13091" y="387"/>
                    <a:pt x="8509" y="1610"/>
                    <a:pt x="7364" y="3851"/>
                  </a:cubicBezTo>
                  <a:cubicBezTo>
                    <a:pt x="6218" y="6093"/>
                    <a:pt x="8509" y="9353"/>
                    <a:pt x="10800" y="11799"/>
                  </a:cubicBezTo>
                  <a:cubicBezTo>
                    <a:pt x="13091" y="14244"/>
                    <a:pt x="15382" y="15874"/>
                    <a:pt x="16527" y="17199"/>
                  </a:cubicBezTo>
                  <a:cubicBezTo>
                    <a:pt x="17673" y="18523"/>
                    <a:pt x="17673" y="19542"/>
                    <a:pt x="15709" y="20255"/>
                  </a:cubicBezTo>
                  <a:cubicBezTo>
                    <a:pt x="13745" y="20968"/>
                    <a:pt x="9818" y="21376"/>
                    <a:pt x="6873" y="21172"/>
                  </a:cubicBezTo>
                  <a:cubicBezTo>
                    <a:pt x="3927" y="20968"/>
                    <a:pt x="1964" y="20153"/>
                    <a:pt x="0" y="19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7" name="Line"/>
            <p:cNvSpPr/>
            <p:nvPr/>
          </p:nvSpPr>
          <p:spPr>
            <a:xfrm>
              <a:off x="5362212" y="1102869"/>
              <a:ext cx="341989" cy="202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070" fill="norm" stroke="1" extrusionOk="0">
                  <a:moveTo>
                    <a:pt x="1143" y="3086"/>
                  </a:moveTo>
                  <a:cubicBezTo>
                    <a:pt x="1276" y="1984"/>
                    <a:pt x="1410" y="882"/>
                    <a:pt x="1410" y="1212"/>
                  </a:cubicBezTo>
                  <a:cubicBezTo>
                    <a:pt x="1410" y="1543"/>
                    <a:pt x="1276" y="3306"/>
                    <a:pt x="1010" y="6061"/>
                  </a:cubicBezTo>
                  <a:cubicBezTo>
                    <a:pt x="743" y="8816"/>
                    <a:pt x="343" y="12563"/>
                    <a:pt x="143" y="15098"/>
                  </a:cubicBezTo>
                  <a:cubicBezTo>
                    <a:pt x="-57" y="17633"/>
                    <a:pt x="-57" y="18955"/>
                    <a:pt x="210" y="19947"/>
                  </a:cubicBezTo>
                  <a:cubicBezTo>
                    <a:pt x="476" y="20939"/>
                    <a:pt x="1010" y="21600"/>
                    <a:pt x="2210" y="20498"/>
                  </a:cubicBezTo>
                  <a:cubicBezTo>
                    <a:pt x="3410" y="19396"/>
                    <a:pt x="5276" y="16531"/>
                    <a:pt x="6343" y="14547"/>
                  </a:cubicBezTo>
                  <a:cubicBezTo>
                    <a:pt x="7410" y="12563"/>
                    <a:pt x="7676" y="11461"/>
                    <a:pt x="7743" y="11571"/>
                  </a:cubicBezTo>
                  <a:cubicBezTo>
                    <a:pt x="7810" y="11682"/>
                    <a:pt x="7676" y="13004"/>
                    <a:pt x="7810" y="14106"/>
                  </a:cubicBezTo>
                  <a:cubicBezTo>
                    <a:pt x="7943" y="15208"/>
                    <a:pt x="8343" y="16090"/>
                    <a:pt x="8810" y="15869"/>
                  </a:cubicBezTo>
                  <a:cubicBezTo>
                    <a:pt x="9276" y="15649"/>
                    <a:pt x="9810" y="14327"/>
                    <a:pt x="10410" y="12563"/>
                  </a:cubicBezTo>
                  <a:cubicBezTo>
                    <a:pt x="11010" y="10800"/>
                    <a:pt x="11676" y="8596"/>
                    <a:pt x="12143" y="6833"/>
                  </a:cubicBezTo>
                  <a:cubicBezTo>
                    <a:pt x="12610" y="5069"/>
                    <a:pt x="12876" y="3747"/>
                    <a:pt x="13010" y="3637"/>
                  </a:cubicBezTo>
                  <a:cubicBezTo>
                    <a:pt x="13143" y="3527"/>
                    <a:pt x="13143" y="4629"/>
                    <a:pt x="13143" y="6502"/>
                  </a:cubicBezTo>
                  <a:cubicBezTo>
                    <a:pt x="13143" y="8376"/>
                    <a:pt x="13143" y="11020"/>
                    <a:pt x="13010" y="13004"/>
                  </a:cubicBezTo>
                  <a:cubicBezTo>
                    <a:pt x="12876" y="14988"/>
                    <a:pt x="12610" y="16310"/>
                    <a:pt x="12476" y="16310"/>
                  </a:cubicBezTo>
                  <a:cubicBezTo>
                    <a:pt x="12343" y="16310"/>
                    <a:pt x="12343" y="14988"/>
                    <a:pt x="12610" y="13004"/>
                  </a:cubicBezTo>
                  <a:cubicBezTo>
                    <a:pt x="12876" y="11020"/>
                    <a:pt x="13410" y="8376"/>
                    <a:pt x="13876" y="6392"/>
                  </a:cubicBezTo>
                  <a:cubicBezTo>
                    <a:pt x="14343" y="4408"/>
                    <a:pt x="14743" y="3086"/>
                    <a:pt x="15143" y="1984"/>
                  </a:cubicBezTo>
                  <a:cubicBezTo>
                    <a:pt x="15543" y="882"/>
                    <a:pt x="15943" y="0"/>
                    <a:pt x="16343" y="0"/>
                  </a:cubicBezTo>
                  <a:cubicBezTo>
                    <a:pt x="16743" y="0"/>
                    <a:pt x="17143" y="882"/>
                    <a:pt x="17343" y="2865"/>
                  </a:cubicBezTo>
                  <a:cubicBezTo>
                    <a:pt x="17543" y="4849"/>
                    <a:pt x="17543" y="7935"/>
                    <a:pt x="17410" y="10139"/>
                  </a:cubicBezTo>
                  <a:cubicBezTo>
                    <a:pt x="17276" y="12343"/>
                    <a:pt x="17010" y="13665"/>
                    <a:pt x="16876" y="13776"/>
                  </a:cubicBezTo>
                  <a:cubicBezTo>
                    <a:pt x="16743" y="13886"/>
                    <a:pt x="16743" y="12784"/>
                    <a:pt x="16943" y="11682"/>
                  </a:cubicBezTo>
                  <a:cubicBezTo>
                    <a:pt x="17143" y="10580"/>
                    <a:pt x="17543" y="9478"/>
                    <a:pt x="18210" y="8596"/>
                  </a:cubicBezTo>
                  <a:cubicBezTo>
                    <a:pt x="18876" y="7714"/>
                    <a:pt x="19810" y="7053"/>
                    <a:pt x="20410" y="7494"/>
                  </a:cubicBezTo>
                  <a:cubicBezTo>
                    <a:pt x="21010" y="7935"/>
                    <a:pt x="21276" y="9478"/>
                    <a:pt x="21410" y="11571"/>
                  </a:cubicBezTo>
                  <a:cubicBezTo>
                    <a:pt x="21543" y="13665"/>
                    <a:pt x="21543" y="16310"/>
                    <a:pt x="21543" y="18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8" name="Line"/>
            <p:cNvSpPr/>
            <p:nvPr/>
          </p:nvSpPr>
          <p:spPr>
            <a:xfrm>
              <a:off x="5743094" y="1052069"/>
              <a:ext cx="153498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8647" y="2637"/>
                  </a:moveTo>
                  <a:cubicBezTo>
                    <a:pt x="8063" y="5273"/>
                    <a:pt x="7479" y="7910"/>
                    <a:pt x="6458" y="10597"/>
                  </a:cubicBezTo>
                  <a:cubicBezTo>
                    <a:pt x="5436" y="13285"/>
                    <a:pt x="3976" y="16023"/>
                    <a:pt x="3101" y="17696"/>
                  </a:cubicBezTo>
                  <a:cubicBezTo>
                    <a:pt x="2225" y="19369"/>
                    <a:pt x="1933" y="19977"/>
                    <a:pt x="1495" y="20535"/>
                  </a:cubicBezTo>
                  <a:cubicBezTo>
                    <a:pt x="1058" y="21093"/>
                    <a:pt x="474" y="21600"/>
                    <a:pt x="182" y="21600"/>
                  </a:cubicBezTo>
                  <a:cubicBezTo>
                    <a:pt x="-110" y="21600"/>
                    <a:pt x="-110" y="21093"/>
                    <a:pt x="620" y="19065"/>
                  </a:cubicBezTo>
                  <a:cubicBezTo>
                    <a:pt x="1349" y="17037"/>
                    <a:pt x="2809" y="13487"/>
                    <a:pt x="4414" y="10496"/>
                  </a:cubicBezTo>
                  <a:cubicBezTo>
                    <a:pt x="6020" y="7504"/>
                    <a:pt x="7771" y="5070"/>
                    <a:pt x="9231" y="3549"/>
                  </a:cubicBezTo>
                  <a:cubicBezTo>
                    <a:pt x="10690" y="2028"/>
                    <a:pt x="11858" y="1420"/>
                    <a:pt x="13317" y="913"/>
                  </a:cubicBezTo>
                  <a:cubicBezTo>
                    <a:pt x="14776" y="406"/>
                    <a:pt x="16528" y="0"/>
                    <a:pt x="17841" y="0"/>
                  </a:cubicBezTo>
                  <a:cubicBezTo>
                    <a:pt x="19155" y="0"/>
                    <a:pt x="20031" y="406"/>
                    <a:pt x="20614" y="1420"/>
                  </a:cubicBezTo>
                  <a:cubicBezTo>
                    <a:pt x="21198" y="2434"/>
                    <a:pt x="21490" y="4056"/>
                    <a:pt x="20614" y="5425"/>
                  </a:cubicBezTo>
                  <a:cubicBezTo>
                    <a:pt x="19739" y="6794"/>
                    <a:pt x="17695" y="7910"/>
                    <a:pt x="15652" y="8670"/>
                  </a:cubicBezTo>
                  <a:cubicBezTo>
                    <a:pt x="13609" y="9431"/>
                    <a:pt x="11566" y="9837"/>
                    <a:pt x="9960" y="9887"/>
                  </a:cubicBezTo>
                  <a:cubicBezTo>
                    <a:pt x="8355" y="9938"/>
                    <a:pt x="7187" y="9634"/>
                    <a:pt x="6749" y="9127"/>
                  </a:cubicBezTo>
                  <a:cubicBezTo>
                    <a:pt x="6312" y="8620"/>
                    <a:pt x="6604" y="7910"/>
                    <a:pt x="6895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9" name="Line"/>
            <p:cNvSpPr/>
            <p:nvPr/>
          </p:nvSpPr>
          <p:spPr>
            <a:xfrm>
              <a:off x="5917730" y="859452"/>
              <a:ext cx="135721" cy="399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479" fill="norm" stroke="1" extrusionOk="0">
                  <a:moveTo>
                    <a:pt x="21308" y="0"/>
                  </a:moveTo>
                  <a:cubicBezTo>
                    <a:pt x="18317" y="2501"/>
                    <a:pt x="15326" y="5002"/>
                    <a:pt x="12170" y="7901"/>
                  </a:cubicBezTo>
                  <a:cubicBezTo>
                    <a:pt x="9013" y="10800"/>
                    <a:pt x="5690" y="14097"/>
                    <a:pt x="3696" y="16200"/>
                  </a:cubicBezTo>
                  <a:cubicBezTo>
                    <a:pt x="1702" y="18303"/>
                    <a:pt x="1037" y="19213"/>
                    <a:pt x="539" y="19952"/>
                  </a:cubicBezTo>
                  <a:cubicBezTo>
                    <a:pt x="40" y="20691"/>
                    <a:pt x="-292" y="21259"/>
                    <a:pt x="373" y="21429"/>
                  </a:cubicBezTo>
                  <a:cubicBezTo>
                    <a:pt x="1037" y="21600"/>
                    <a:pt x="2699" y="21373"/>
                    <a:pt x="5191" y="20065"/>
                  </a:cubicBezTo>
                  <a:cubicBezTo>
                    <a:pt x="7683" y="18758"/>
                    <a:pt x="11006" y="16371"/>
                    <a:pt x="14330" y="139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0" name="Line"/>
            <p:cNvSpPr/>
            <p:nvPr/>
          </p:nvSpPr>
          <p:spPr>
            <a:xfrm>
              <a:off x="5939150" y="986452"/>
              <a:ext cx="165101" cy="18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573"/>
                  </a:moveTo>
                  <a:cubicBezTo>
                    <a:pt x="2769" y="8836"/>
                    <a:pt x="5538" y="8100"/>
                    <a:pt x="7615" y="7732"/>
                  </a:cubicBezTo>
                  <a:cubicBezTo>
                    <a:pt x="9692" y="7364"/>
                    <a:pt x="11077" y="7364"/>
                    <a:pt x="12323" y="8468"/>
                  </a:cubicBezTo>
                  <a:cubicBezTo>
                    <a:pt x="13569" y="9573"/>
                    <a:pt x="14677" y="11782"/>
                    <a:pt x="15231" y="13500"/>
                  </a:cubicBezTo>
                  <a:cubicBezTo>
                    <a:pt x="15785" y="15218"/>
                    <a:pt x="15785" y="16445"/>
                    <a:pt x="15369" y="18041"/>
                  </a:cubicBezTo>
                  <a:cubicBezTo>
                    <a:pt x="14954" y="19636"/>
                    <a:pt x="14123" y="21600"/>
                    <a:pt x="13985" y="21600"/>
                  </a:cubicBezTo>
                  <a:cubicBezTo>
                    <a:pt x="13846" y="21600"/>
                    <a:pt x="14400" y="19636"/>
                    <a:pt x="15785" y="15709"/>
                  </a:cubicBezTo>
                  <a:cubicBezTo>
                    <a:pt x="17169" y="11782"/>
                    <a:pt x="19385" y="589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1" name="Line"/>
            <p:cNvSpPr/>
            <p:nvPr/>
          </p:nvSpPr>
          <p:spPr>
            <a:xfrm>
              <a:off x="6117761" y="1056302"/>
              <a:ext cx="88090" cy="171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21121" fill="norm" stroke="1" extrusionOk="0">
                  <a:moveTo>
                    <a:pt x="20905" y="0"/>
                  </a:moveTo>
                  <a:cubicBezTo>
                    <a:pt x="16886" y="0"/>
                    <a:pt x="12868" y="0"/>
                    <a:pt x="9100" y="2212"/>
                  </a:cubicBezTo>
                  <a:cubicBezTo>
                    <a:pt x="5333" y="4424"/>
                    <a:pt x="1817" y="8848"/>
                    <a:pt x="561" y="12361"/>
                  </a:cubicBezTo>
                  <a:cubicBezTo>
                    <a:pt x="-695" y="15875"/>
                    <a:pt x="310" y="18477"/>
                    <a:pt x="2068" y="19908"/>
                  </a:cubicBezTo>
                  <a:cubicBezTo>
                    <a:pt x="3826" y="21340"/>
                    <a:pt x="6338" y="21600"/>
                    <a:pt x="9352" y="20169"/>
                  </a:cubicBezTo>
                  <a:cubicBezTo>
                    <a:pt x="12365" y="18737"/>
                    <a:pt x="15882" y="15614"/>
                    <a:pt x="16635" y="12231"/>
                  </a:cubicBezTo>
                  <a:cubicBezTo>
                    <a:pt x="17389" y="8848"/>
                    <a:pt x="15379" y="5205"/>
                    <a:pt x="13370" y="1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2" name="Line"/>
            <p:cNvSpPr/>
            <p:nvPr/>
          </p:nvSpPr>
          <p:spPr>
            <a:xfrm>
              <a:off x="6243950" y="1044599"/>
              <a:ext cx="152353" cy="170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474" fill="norm" stroke="1" extrusionOk="0">
                  <a:moveTo>
                    <a:pt x="0" y="2274"/>
                  </a:moveTo>
                  <a:cubicBezTo>
                    <a:pt x="888" y="4674"/>
                    <a:pt x="1775" y="7074"/>
                    <a:pt x="2071" y="8941"/>
                  </a:cubicBezTo>
                  <a:cubicBezTo>
                    <a:pt x="2367" y="10807"/>
                    <a:pt x="2071" y="12141"/>
                    <a:pt x="1775" y="13874"/>
                  </a:cubicBezTo>
                  <a:cubicBezTo>
                    <a:pt x="1479" y="15607"/>
                    <a:pt x="1184" y="17741"/>
                    <a:pt x="1036" y="18141"/>
                  </a:cubicBezTo>
                  <a:cubicBezTo>
                    <a:pt x="888" y="18541"/>
                    <a:pt x="888" y="17207"/>
                    <a:pt x="1775" y="14541"/>
                  </a:cubicBezTo>
                  <a:cubicBezTo>
                    <a:pt x="2663" y="11874"/>
                    <a:pt x="4438" y="7874"/>
                    <a:pt x="6214" y="4941"/>
                  </a:cubicBezTo>
                  <a:cubicBezTo>
                    <a:pt x="7989" y="2007"/>
                    <a:pt x="9764" y="141"/>
                    <a:pt x="12132" y="7"/>
                  </a:cubicBezTo>
                  <a:cubicBezTo>
                    <a:pt x="14499" y="-126"/>
                    <a:pt x="17458" y="1474"/>
                    <a:pt x="19233" y="4407"/>
                  </a:cubicBezTo>
                  <a:cubicBezTo>
                    <a:pt x="21008" y="7341"/>
                    <a:pt x="21600" y="11607"/>
                    <a:pt x="21156" y="14674"/>
                  </a:cubicBezTo>
                  <a:cubicBezTo>
                    <a:pt x="20712" y="17741"/>
                    <a:pt x="19233" y="19607"/>
                    <a:pt x="17753" y="2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3" name="Line"/>
            <p:cNvSpPr/>
            <p:nvPr/>
          </p:nvSpPr>
          <p:spPr>
            <a:xfrm>
              <a:off x="6817187" y="797044"/>
              <a:ext cx="353864" cy="707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34" fill="norm" stroke="1" extrusionOk="0">
                  <a:moveTo>
                    <a:pt x="13394" y="7082"/>
                  </a:moveTo>
                  <a:cubicBezTo>
                    <a:pt x="11851" y="6889"/>
                    <a:pt x="10308" y="6697"/>
                    <a:pt x="8637" y="6985"/>
                  </a:cubicBezTo>
                  <a:cubicBezTo>
                    <a:pt x="6965" y="7274"/>
                    <a:pt x="5165" y="8043"/>
                    <a:pt x="3687" y="9069"/>
                  </a:cubicBezTo>
                  <a:cubicBezTo>
                    <a:pt x="2208" y="10094"/>
                    <a:pt x="1051" y="11376"/>
                    <a:pt x="473" y="12209"/>
                  </a:cubicBezTo>
                  <a:cubicBezTo>
                    <a:pt x="-106" y="13042"/>
                    <a:pt x="-106" y="13427"/>
                    <a:pt x="215" y="13619"/>
                  </a:cubicBezTo>
                  <a:cubicBezTo>
                    <a:pt x="537" y="13812"/>
                    <a:pt x="1180" y="13812"/>
                    <a:pt x="2594" y="13395"/>
                  </a:cubicBezTo>
                  <a:cubicBezTo>
                    <a:pt x="4008" y="12978"/>
                    <a:pt x="6194" y="12145"/>
                    <a:pt x="7801" y="11120"/>
                  </a:cubicBezTo>
                  <a:cubicBezTo>
                    <a:pt x="9408" y="10094"/>
                    <a:pt x="10437" y="8876"/>
                    <a:pt x="10951" y="7562"/>
                  </a:cubicBezTo>
                  <a:cubicBezTo>
                    <a:pt x="11465" y="6248"/>
                    <a:pt x="11465" y="4838"/>
                    <a:pt x="12237" y="3717"/>
                  </a:cubicBezTo>
                  <a:cubicBezTo>
                    <a:pt x="13008" y="2595"/>
                    <a:pt x="14551" y="1762"/>
                    <a:pt x="15644" y="1217"/>
                  </a:cubicBezTo>
                  <a:cubicBezTo>
                    <a:pt x="16737" y="672"/>
                    <a:pt x="17380" y="416"/>
                    <a:pt x="18023" y="223"/>
                  </a:cubicBezTo>
                  <a:cubicBezTo>
                    <a:pt x="18665" y="31"/>
                    <a:pt x="19308" y="-97"/>
                    <a:pt x="19501" y="95"/>
                  </a:cubicBezTo>
                  <a:cubicBezTo>
                    <a:pt x="19694" y="288"/>
                    <a:pt x="19437" y="800"/>
                    <a:pt x="18344" y="1986"/>
                  </a:cubicBezTo>
                  <a:cubicBezTo>
                    <a:pt x="17251" y="3172"/>
                    <a:pt x="15323" y="5031"/>
                    <a:pt x="13394" y="7018"/>
                  </a:cubicBezTo>
                  <a:cubicBezTo>
                    <a:pt x="11465" y="9004"/>
                    <a:pt x="9537" y="11120"/>
                    <a:pt x="8251" y="13203"/>
                  </a:cubicBezTo>
                  <a:cubicBezTo>
                    <a:pt x="6965" y="15286"/>
                    <a:pt x="6323" y="17337"/>
                    <a:pt x="6001" y="18555"/>
                  </a:cubicBezTo>
                  <a:cubicBezTo>
                    <a:pt x="5680" y="19772"/>
                    <a:pt x="5680" y="20157"/>
                    <a:pt x="5680" y="20510"/>
                  </a:cubicBezTo>
                  <a:cubicBezTo>
                    <a:pt x="5680" y="20862"/>
                    <a:pt x="5680" y="21183"/>
                    <a:pt x="6001" y="21343"/>
                  </a:cubicBezTo>
                  <a:cubicBezTo>
                    <a:pt x="6323" y="21503"/>
                    <a:pt x="6965" y="21503"/>
                    <a:pt x="7994" y="20926"/>
                  </a:cubicBezTo>
                  <a:cubicBezTo>
                    <a:pt x="9023" y="20349"/>
                    <a:pt x="10437" y="19196"/>
                    <a:pt x="11273" y="18010"/>
                  </a:cubicBezTo>
                  <a:cubicBezTo>
                    <a:pt x="12108" y="16824"/>
                    <a:pt x="12365" y="15606"/>
                    <a:pt x="12430" y="14741"/>
                  </a:cubicBezTo>
                  <a:cubicBezTo>
                    <a:pt x="12494" y="13876"/>
                    <a:pt x="12365" y="13363"/>
                    <a:pt x="13330" y="12882"/>
                  </a:cubicBezTo>
                  <a:cubicBezTo>
                    <a:pt x="14294" y="12402"/>
                    <a:pt x="16351" y="11953"/>
                    <a:pt x="17894" y="11600"/>
                  </a:cubicBezTo>
                  <a:cubicBezTo>
                    <a:pt x="19437" y="11248"/>
                    <a:pt x="20465" y="10991"/>
                    <a:pt x="21494" y="107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4" name="Line"/>
            <p:cNvSpPr/>
            <p:nvPr/>
          </p:nvSpPr>
          <p:spPr>
            <a:xfrm>
              <a:off x="7519083" y="983854"/>
              <a:ext cx="267918" cy="223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0881" fill="norm" stroke="1" extrusionOk="0">
                  <a:moveTo>
                    <a:pt x="16426" y="6783"/>
                  </a:moveTo>
                  <a:cubicBezTo>
                    <a:pt x="15405" y="4603"/>
                    <a:pt x="14385" y="2423"/>
                    <a:pt x="12854" y="1135"/>
                  </a:cubicBezTo>
                  <a:cubicBezTo>
                    <a:pt x="11323" y="-153"/>
                    <a:pt x="9282" y="-549"/>
                    <a:pt x="7241" y="1036"/>
                  </a:cubicBezTo>
                  <a:cubicBezTo>
                    <a:pt x="5200" y="2622"/>
                    <a:pt x="3159" y="6189"/>
                    <a:pt x="1884" y="9359"/>
                  </a:cubicBezTo>
                  <a:cubicBezTo>
                    <a:pt x="608" y="12530"/>
                    <a:pt x="98" y="15304"/>
                    <a:pt x="13" y="17187"/>
                  </a:cubicBezTo>
                  <a:cubicBezTo>
                    <a:pt x="-72" y="19069"/>
                    <a:pt x="268" y="20060"/>
                    <a:pt x="1034" y="20556"/>
                  </a:cubicBezTo>
                  <a:cubicBezTo>
                    <a:pt x="1799" y="21051"/>
                    <a:pt x="2989" y="21051"/>
                    <a:pt x="4520" y="20060"/>
                  </a:cubicBezTo>
                  <a:cubicBezTo>
                    <a:pt x="6051" y="19069"/>
                    <a:pt x="7922" y="17088"/>
                    <a:pt x="9622" y="14809"/>
                  </a:cubicBezTo>
                  <a:cubicBezTo>
                    <a:pt x="11323" y="12530"/>
                    <a:pt x="12854" y="9954"/>
                    <a:pt x="13619" y="9161"/>
                  </a:cubicBezTo>
                  <a:cubicBezTo>
                    <a:pt x="14385" y="8368"/>
                    <a:pt x="14385" y="9359"/>
                    <a:pt x="15065" y="11143"/>
                  </a:cubicBezTo>
                  <a:cubicBezTo>
                    <a:pt x="15745" y="12926"/>
                    <a:pt x="17106" y="15502"/>
                    <a:pt x="18297" y="16890"/>
                  </a:cubicBezTo>
                  <a:cubicBezTo>
                    <a:pt x="19487" y="18277"/>
                    <a:pt x="20508" y="18475"/>
                    <a:pt x="21528" y="18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5" name="Line"/>
            <p:cNvSpPr/>
            <p:nvPr/>
          </p:nvSpPr>
          <p:spPr>
            <a:xfrm>
              <a:off x="8185595" y="949513"/>
              <a:ext cx="115756" cy="261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196" fill="norm" stroke="1" extrusionOk="0">
                  <a:moveTo>
                    <a:pt x="21094" y="4021"/>
                  </a:moveTo>
                  <a:cubicBezTo>
                    <a:pt x="20708" y="3164"/>
                    <a:pt x="20323" y="2306"/>
                    <a:pt x="18008" y="1449"/>
                  </a:cubicBezTo>
                  <a:cubicBezTo>
                    <a:pt x="15694" y="592"/>
                    <a:pt x="11451" y="-265"/>
                    <a:pt x="7980" y="78"/>
                  </a:cubicBezTo>
                  <a:cubicBezTo>
                    <a:pt x="4508" y="421"/>
                    <a:pt x="1808" y="1964"/>
                    <a:pt x="651" y="4106"/>
                  </a:cubicBezTo>
                  <a:cubicBezTo>
                    <a:pt x="-506" y="6249"/>
                    <a:pt x="-120" y="8992"/>
                    <a:pt x="1808" y="11135"/>
                  </a:cubicBezTo>
                  <a:cubicBezTo>
                    <a:pt x="3737" y="13278"/>
                    <a:pt x="7208" y="14821"/>
                    <a:pt x="9523" y="15935"/>
                  </a:cubicBezTo>
                  <a:cubicBezTo>
                    <a:pt x="11837" y="17049"/>
                    <a:pt x="12994" y="17735"/>
                    <a:pt x="13380" y="18506"/>
                  </a:cubicBezTo>
                  <a:cubicBezTo>
                    <a:pt x="13765" y="19278"/>
                    <a:pt x="13380" y="20135"/>
                    <a:pt x="12223" y="20649"/>
                  </a:cubicBezTo>
                  <a:cubicBezTo>
                    <a:pt x="11065" y="21164"/>
                    <a:pt x="9137" y="21335"/>
                    <a:pt x="6823" y="21078"/>
                  </a:cubicBezTo>
                  <a:cubicBezTo>
                    <a:pt x="4508" y="20821"/>
                    <a:pt x="1808" y="20135"/>
                    <a:pt x="844" y="19364"/>
                  </a:cubicBezTo>
                  <a:cubicBezTo>
                    <a:pt x="-120" y="18592"/>
                    <a:pt x="651" y="17735"/>
                    <a:pt x="1423" y="16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6" name="Line"/>
            <p:cNvSpPr/>
            <p:nvPr/>
          </p:nvSpPr>
          <p:spPr>
            <a:xfrm>
              <a:off x="8329691" y="975949"/>
              <a:ext cx="234421" cy="228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200" fill="norm" stroke="1" extrusionOk="0">
                  <a:moveTo>
                    <a:pt x="5518" y="3331"/>
                  </a:moveTo>
                  <a:cubicBezTo>
                    <a:pt x="4361" y="5687"/>
                    <a:pt x="3204" y="8044"/>
                    <a:pt x="2432" y="10695"/>
                  </a:cubicBezTo>
                  <a:cubicBezTo>
                    <a:pt x="1661" y="13345"/>
                    <a:pt x="1275" y="16291"/>
                    <a:pt x="889" y="18255"/>
                  </a:cubicBezTo>
                  <a:cubicBezTo>
                    <a:pt x="504" y="20218"/>
                    <a:pt x="118" y="21200"/>
                    <a:pt x="21" y="21200"/>
                  </a:cubicBezTo>
                  <a:cubicBezTo>
                    <a:pt x="-75" y="21200"/>
                    <a:pt x="118" y="20218"/>
                    <a:pt x="1371" y="16978"/>
                  </a:cubicBezTo>
                  <a:cubicBezTo>
                    <a:pt x="2625" y="13738"/>
                    <a:pt x="4939" y="8240"/>
                    <a:pt x="6386" y="5098"/>
                  </a:cubicBezTo>
                  <a:cubicBezTo>
                    <a:pt x="7832" y="1956"/>
                    <a:pt x="8411" y="1171"/>
                    <a:pt x="8700" y="1367"/>
                  </a:cubicBezTo>
                  <a:cubicBezTo>
                    <a:pt x="8989" y="1564"/>
                    <a:pt x="8989" y="2742"/>
                    <a:pt x="8796" y="4411"/>
                  </a:cubicBezTo>
                  <a:cubicBezTo>
                    <a:pt x="8604" y="6080"/>
                    <a:pt x="8218" y="8240"/>
                    <a:pt x="7736" y="10007"/>
                  </a:cubicBezTo>
                  <a:cubicBezTo>
                    <a:pt x="7254" y="11775"/>
                    <a:pt x="6675" y="13149"/>
                    <a:pt x="6579" y="13345"/>
                  </a:cubicBezTo>
                  <a:cubicBezTo>
                    <a:pt x="6482" y="13542"/>
                    <a:pt x="6868" y="12560"/>
                    <a:pt x="8218" y="10596"/>
                  </a:cubicBezTo>
                  <a:cubicBezTo>
                    <a:pt x="9568" y="8633"/>
                    <a:pt x="11882" y="5687"/>
                    <a:pt x="13329" y="3822"/>
                  </a:cubicBezTo>
                  <a:cubicBezTo>
                    <a:pt x="14775" y="1956"/>
                    <a:pt x="15354" y="1171"/>
                    <a:pt x="16511" y="582"/>
                  </a:cubicBezTo>
                  <a:cubicBezTo>
                    <a:pt x="17668" y="-7"/>
                    <a:pt x="19404" y="-400"/>
                    <a:pt x="20368" y="680"/>
                  </a:cubicBezTo>
                  <a:cubicBezTo>
                    <a:pt x="21332" y="1760"/>
                    <a:pt x="21525" y="4313"/>
                    <a:pt x="21236" y="6964"/>
                  </a:cubicBezTo>
                  <a:cubicBezTo>
                    <a:pt x="20946" y="9615"/>
                    <a:pt x="20175" y="12364"/>
                    <a:pt x="19404" y="15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7" name="Line"/>
            <p:cNvSpPr/>
            <p:nvPr/>
          </p:nvSpPr>
          <p:spPr>
            <a:xfrm>
              <a:off x="8592958" y="940610"/>
              <a:ext cx="152893" cy="200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0898" fill="norm" stroke="1" extrusionOk="0">
                  <a:moveTo>
                    <a:pt x="20485" y="3451"/>
                  </a:moveTo>
                  <a:cubicBezTo>
                    <a:pt x="20485" y="2128"/>
                    <a:pt x="20485" y="806"/>
                    <a:pt x="19746" y="255"/>
                  </a:cubicBezTo>
                  <a:cubicBezTo>
                    <a:pt x="19006" y="-296"/>
                    <a:pt x="17526" y="-76"/>
                    <a:pt x="14272" y="2128"/>
                  </a:cubicBezTo>
                  <a:cubicBezTo>
                    <a:pt x="11017" y="4333"/>
                    <a:pt x="5987" y="8520"/>
                    <a:pt x="3176" y="11826"/>
                  </a:cubicBezTo>
                  <a:cubicBezTo>
                    <a:pt x="365" y="15133"/>
                    <a:pt x="-227" y="17557"/>
                    <a:pt x="69" y="19100"/>
                  </a:cubicBezTo>
                  <a:cubicBezTo>
                    <a:pt x="365" y="20643"/>
                    <a:pt x="1548" y="21304"/>
                    <a:pt x="3620" y="20643"/>
                  </a:cubicBezTo>
                  <a:cubicBezTo>
                    <a:pt x="5691" y="19982"/>
                    <a:pt x="8650" y="17998"/>
                    <a:pt x="11165" y="16345"/>
                  </a:cubicBezTo>
                  <a:cubicBezTo>
                    <a:pt x="13680" y="14692"/>
                    <a:pt x="15751" y="13369"/>
                    <a:pt x="17378" y="12377"/>
                  </a:cubicBezTo>
                  <a:cubicBezTo>
                    <a:pt x="19006" y="11386"/>
                    <a:pt x="20189" y="10724"/>
                    <a:pt x="20781" y="11055"/>
                  </a:cubicBezTo>
                  <a:cubicBezTo>
                    <a:pt x="21373" y="11386"/>
                    <a:pt x="21373" y="12708"/>
                    <a:pt x="21373" y="14251"/>
                  </a:cubicBezTo>
                  <a:cubicBezTo>
                    <a:pt x="21373" y="15794"/>
                    <a:pt x="21373" y="17557"/>
                    <a:pt x="21373" y="19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8" name="Line"/>
            <p:cNvSpPr/>
            <p:nvPr/>
          </p:nvSpPr>
          <p:spPr>
            <a:xfrm>
              <a:off x="8803000" y="903902"/>
              <a:ext cx="133351" cy="232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302"/>
                  </a:moveTo>
                  <a:cubicBezTo>
                    <a:pt x="1714" y="5302"/>
                    <a:pt x="3429" y="5302"/>
                    <a:pt x="5657" y="7167"/>
                  </a:cubicBezTo>
                  <a:cubicBezTo>
                    <a:pt x="7886" y="9033"/>
                    <a:pt x="10629" y="12764"/>
                    <a:pt x="11829" y="15218"/>
                  </a:cubicBezTo>
                  <a:cubicBezTo>
                    <a:pt x="13029" y="17673"/>
                    <a:pt x="12686" y="18851"/>
                    <a:pt x="11829" y="19833"/>
                  </a:cubicBezTo>
                  <a:cubicBezTo>
                    <a:pt x="10971" y="20815"/>
                    <a:pt x="9600" y="21600"/>
                    <a:pt x="8229" y="21600"/>
                  </a:cubicBezTo>
                  <a:cubicBezTo>
                    <a:pt x="6857" y="21600"/>
                    <a:pt x="5486" y="20815"/>
                    <a:pt x="5314" y="19145"/>
                  </a:cubicBezTo>
                  <a:cubicBezTo>
                    <a:pt x="5143" y="17476"/>
                    <a:pt x="6171" y="14924"/>
                    <a:pt x="9086" y="11585"/>
                  </a:cubicBezTo>
                  <a:cubicBezTo>
                    <a:pt x="12000" y="8247"/>
                    <a:pt x="16800" y="41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9" name="Line"/>
            <p:cNvSpPr/>
            <p:nvPr/>
          </p:nvSpPr>
          <p:spPr>
            <a:xfrm>
              <a:off x="8981425" y="732452"/>
              <a:ext cx="145426" cy="42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527" fill="norm" stroke="1" extrusionOk="0">
                  <a:moveTo>
                    <a:pt x="21508" y="0"/>
                  </a:moveTo>
                  <a:cubicBezTo>
                    <a:pt x="17751" y="2149"/>
                    <a:pt x="13995" y="4299"/>
                    <a:pt x="10395" y="7093"/>
                  </a:cubicBezTo>
                  <a:cubicBezTo>
                    <a:pt x="6795" y="9887"/>
                    <a:pt x="3351" y="13325"/>
                    <a:pt x="1630" y="15528"/>
                  </a:cubicBezTo>
                  <a:cubicBezTo>
                    <a:pt x="-92" y="17731"/>
                    <a:pt x="-92" y="18699"/>
                    <a:pt x="65" y="19504"/>
                  </a:cubicBezTo>
                  <a:cubicBezTo>
                    <a:pt x="221" y="20310"/>
                    <a:pt x="534" y="20955"/>
                    <a:pt x="1630" y="21278"/>
                  </a:cubicBezTo>
                  <a:cubicBezTo>
                    <a:pt x="2725" y="21600"/>
                    <a:pt x="4604" y="21600"/>
                    <a:pt x="6169" y="21331"/>
                  </a:cubicBezTo>
                  <a:cubicBezTo>
                    <a:pt x="7734" y="21063"/>
                    <a:pt x="8986" y="20525"/>
                    <a:pt x="10238" y="19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0" name="Line"/>
            <p:cNvSpPr/>
            <p:nvPr/>
          </p:nvSpPr>
          <p:spPr>
            <a:xfrm>
              <a:off x="8968100" y="967402"/>
              <a:ext cx="158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68" y="18000"/>
                    <a:pt x="6336" y="14400"/>
                    <a:pt x="9936" y="10800"/>
                  </a:cubicBezTo>
                  <a:cubicBezTo>
                    <a:pt x="13536" y="7200"/>
                    <a:pt x="17568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1" name="Line"/>
            <p:cNvSpPr/>
            <p:nvPr/>
          </p:nvSpPr>
          <p:spPr>
            <a:xfrm>
              <a:off x="9178871" y="884919"/>
              <a:ext cx="185047" cy="528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410" fill="norm" stroke="1" extrusionOk="0">
                  <a:moveTo>
                    <a:pt x="9431" y="5912"/>
                  </a:moveTo>
                  <a:cubicBezTo>
                    <a:pt x="8694" y="8055"/>
                    <a:pt x="7958" y="10198"/>
                    <a:pt x="6976" y="12426"/>
                  </a:cubicBezTo>
                  <a:cubicBezTo>
                    <a:pt x="5994" y="14655"/>
                    <a:pt x="4767" y="16969"/>
                    <a:pt x="3908" y="18383"/>
                  </a:cubicBezTo>
                  <a:cubicBezTo>
                    <a:pt x="3049" y="19798"/>
                    <a:pt x="2558" y="20312"/>
                    <a:pt x="1944" y="20741"/>
                  </a:cubicBezTo>
                  <a:cubicBezTo>
                    <a:pt x="1331" y="21169"/>
                    <a:pt x="594" y="21512"/>
                    <a:pt x="226" y="21383"/>
                  </a:cubicBezTo>
                  <a:cubicBezTo>
                    <a:pt x="-142" y="21255"/>
                    <a:pt x="-142" y="20655"/>
                    <a:pt x="840" y="18683"/>
                  </a:cubicBezTo>
                  <a:cubicBezTo>
                    <a:pt x="1822" y="16712"/>
                    <a:pt x="3785" y="13369"/>
                    <a:pt x="5503" y="10669"/>
                  </a:cubicBezTo>
                  <a:cubicBezTo>
                    <a:pt x="7222" y="7969"/>
                    <a:pt x="8694" y="5912"/>
                    <a:pt x="9799" y="4412"/>
                  </a:cubicBezTo>
                  <a:cubicBezTo>
                    <a:pt x="10903" y="2912"/>
                    <a:pt x="11640" y="1969"/>
                    <a:pt x="12499" y="1283"/>
                  </a:cubicBezTo>
                  <a:cubicBezTo>
                    <a:pt x="13358" y="598"/>
                    <a:pt x="14340" y="169"/>
                    <a:pt x="15444" y="41"/>
                  </a:cubicBezTo>
                  <a:cubicBezTo>
                    <a:pt x="16549" y="-88"/>
                    <a:pt x="17776" y="83"/>
                    <a:pt x="19003" y="683"/>
                  </a:cubicBezTo>
                  <a:cubicBezTo>
                    <a:pt x="20231" y="1283"/>
                    <a:pt x="21458" y="2312"/>
                    <a:pt x="21458" y="3555"/>
                  </a:cubicBezTo>
                  <a:cubicBezTo>
                    <a:pt x="21458" y="4798"/>
                    <a:pt x="20231" y="6255"/>
                    <a:pt x="18635" y="7198"/>
                  </a:cubicBezTo>
                  <a:cubicBezTo>
                    <a:pt x="17040" y="8141"/>
                    <a:pt x="15076" y="8569"/>
                    <a:pt x="13481" y="8783"/>
                  </a:cubicBezTo>
                  <a:cubicBezTo>
                    <a:pt x="11885" y="8998"/>
                    <a:pt x="10658" y="8998"/>
                    <a:pt x="10044" y="8612"/>
                  </a:cubicBezTo>
                  <a:cubicBezTo>
                    <a:pt x="9431" y="8226"/>
                    <a:pt x="9431" y="7455"/>
                    <a:pt x="9431" y="66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2" name="Line"/>
            <p:cNvSpPr/>
            <p:nvPr/>
          </p:nvSpPr>
          <p:spPr>
            <a:xfrm>
              <a:off x="9388146" y="745152"/>
              <a:ext cx="135862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18794" y="0"/>
                  </a:moveTo>
                  <a:cubicBezTo>
                    <a:pt x="15803" y="4094"/>
                    <a:pt x="12812" y="8188"/>
                    <a:pt x="10154" y="11365"/>
                  </a:cubicBezTo>
                  <a:cubicBezTo>
                    <a:pt x="7495" y="14541"/>
                    <a:pt x="5169" y="16800"/>
                    <a:pt x="3341" y="18282"/>
                  </a:cubicBezTo>
                  <a:cubicBezTo>
                    <a:pt x="1514" y="19765"/>
                    <a:pt x="184" y="20471"/>
                    <a:pt x="18" y="20471"/>
                  </a:cubicBezTo>
                  <a:cubicBezTo>
                    <a:pt x="-148" y="20471"/>
                    <a:pt x="849" y="19765"/>
                    <a:pt x="3341" y="18000"/>
                  </a:cubicBezTo>
                  <a:cubicBezTo>
                    <a:pt x="5834" y="16235"/>
                    <a:pt x="9821" y="13412"/>
                    <a:pt x="12812" y="11859"/>
                  </a:cubicBezTo>
                  <a:cubicBezTo>
                    <a:pt x="15803" y="10306"/>
                    <a:pt x="17797" y="10024"/>
                    <a:pt x="19126" y="10306"/>
                  </a:cubicBezTo>
                  <a:cubicBezTo>
                    <a:pt x="20455" y="10588"/>
                    <a:pt x="21120" y="11435"/>
                    <a:pt x="21286" y="13412"/>
                  </a:cubicBezTo>
                  <a:cubicBezTo>
                    <a:pt x="21452" y="15388"/>
                    <a:pt x="21120" y="18494"/>
                    <a:pt x="207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3" name="Line"/>
            <p:cNvSpPr/>
            <p:nvPr/>
          </p:nvSpPr>
          <p:spPr>
            <a:xfrm>
              <a:off x="9592517" y="905603"/>
              <a:ext cx="87910" cy="176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3" h="20948" fill="norm" stroke="1" extrusionOk="0">
                  <a:moveTo>
                    <a:pt x="17581" y="1305"/>
                  </a:moveTo>
                  <a:cubicBezTo>
                    <a:pt x="15572" y="551"/>
                    <a:pt x="13563" y="-202"/>
                    <a:pt x="11302" y="49"/>
                  </a:cubicBezTo>
                  <a:cubicBezTo>
                    <a:pt x="9042" y="300"/>
                    <a:pt x="6530" y="1556"/>
                    <a:pt x="4270" y="4068"/>
                  </a:cubicBezTo>
                  <a:cubicBezTo>
                    <a:pt x="2009" y="6579"/>
                    <a:pt x="0" y="10347"/>
                    <a:pt x="0" y="13361"/>
                  </a:cubicBezTo>
                  <a:cubicBezTo>
                    <a:pt x="0" y="16375"/>
                    <a:pt x="2009" y="18635"/>
                    <a:pt x="4270" y="19891"/>
                  </a:cubicBezTo>
                  <a:cubicBezTo>
                    <a:pt x="6530" y="21147"/>
                    <a:pt x="9042" y="21398"/>
                    <a:pt x="12307" y="20017"/>
                  </a:cubicBezTo>
                  <a:cubicBezTo>
                    <a:pt x="15572" y="18635"/>
                    <a:pt x="19591" y="15621"/>
                    <a:pt x="20595" y="12733"/>
                  </a:cubicBezTo>
                  <a:cubicBezTo>
                    <a:pt x="21600" y="9845"/>
                    <a:pt x="19591" y="7082"/>
                    <a:pt x="17581" y="4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4" name="Line"/>
            <p:cNvSpPr/>
            <p:nvPr/>
          </p:nvSpPr>
          <p:spPr>
            <a:xfrm>
              <a:off x="9731689" y="922952"/>
              <a:ext cx="102129" cy="164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470" fill="norm" stroke="1" extrusionOk="0">
                  <a:moveTo>
                    <a:pt x="7604" y="0"/>
                  </a:moveTo>
                  <a:cubicBezTo>
                    <a:pt x="6722" y="5815"/>
                    <a:pt x="5840" y="11631"/>
                    <a:pt x="4518" y="15508"/>
                  </a:cubicBezTo>
                  <a:cubicBezTo>
                    <a:pt x="3196" y="19385"/>
                    <a:pt x="1432" y="21323"/>
                    <a:pt x="551" y="21462"/>
                  </a:cubicBezTo>
                  <a:cubicBezTo>
                    <a:pt x="-331" y="21600"/>
                    <a:pt x="-331" y="19938"/>
                    <a:pt x="1873" y="16477"/>
                  </a:cubicBezTo>
                  <a:cubicBezTo>
                    <a:pt x="4077" y="13015"/>
                    <a:pt x="8485" y="7754"/>
                    <a:pt x="11791" y="4708"/>
                  </a:cubicBezTo>
                  <a:cubicBezTo>
                    <a:pt x="15098" y="1662"/>
                    <a:pt x="17302" y="831"/>
                    <a:pt x="18845" y="1246"/>
                  </a:cubicBezTo>
                  <a:cubicBezTo>
                    <a:pt x="20387" y="1662"/>
                    <a:pt x="21269" y="3323"/>
                    <a:pt x="21269" y="6369"/>
                  </a:cubicBezTo>
                  <a:cubicBezTo>
                    <a:pt x="21269" y="9415"/>
                    <a:pt x="20387" y="13846"/>
                    <a:pt x="19726" y="16338"/>
                  </a:cubicBezTo>
                  <a:cubicBezTo>
                    <a:pt x="19065" y="18831"/>
                    <a:pt x="18624" y="19385"/>
                    <a:pt x="18183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5" name="Line"/>
            <p:cNvSpPr/>
            <p:nvPr/>
          </p:nvSpPr>
          <p:spPr>
            <a:xfrm>
              <a:off x="9884730" y="927951"/>
              <a:ext cx="213671" cy="173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061" fill="norm" stroke="1" extrusionOk="0">
                  <a:moveTo>
                    <a:pt x="4859" y="4793"/>
                  </a:moveTo>
                  <a:cubicBezTo>
                    <a:pt x="5071" y="6079"/>
                    <a:pt x="5283" y="7364"/>
                    <a:pt x="6130" y="8393"/>
                  </a:cubicBezTo>
                  <a:cubicBezTo>
                    <a:pt x="6977" y="9421"/>
                    <a:pt x="8459" y="10193"/>
                    <a:pt x="10048" y="9421"/>
                  </a:cubicBezTo>
                  <a:cubicBezTo>
                    <a:pt x="11636" y="8650"/>
                    <a:pt x="13330" y="6336"/>
                    <a:pt x="14283" y="4536"/>
                  </a:cubicBezTo>
                  <a:cubicBezTo>
                    <a:pt x="15236" y="2736"/>
                    <a:pt x="15448" y="1450"/>
                    <a:pt x="14918" y="679"/>
                  </a:cubicBezTo>
                  <a:cubicBezTo>
                    <a:pt x="14389" y="-93"/>
                    <a:pt x="13118" y="-350"/>
                    <a:pt x="10895" y="679"/>
                  </a:cubicBezTo>
                  <a:cubicBezTo>
                    <a:pt x="8671" y="1707"/>
                    <a:pt x="5495" y="4021"/>
                    <a:pt x="3483" y="6593"/>
                  </a:cubicBezTo>
                  <a:cubicBezTo>
                    <a:pt x="1471" y="9164"/>
                    <a:pt x="624" y="11993"/>
                    <a:pt x="201" y="14050"/>
                  </a:cubicBezTo>
                  <a:cubicBezTo>
                    <a:pt x="-223" y="16107"/>
                    <a:pt x="-223" y="17393"/>
                    <a:pt x="2742" y="18550"/>
                  </a:cubicBezTo>
                  <a:cubicBezTo>
                    <a:pt x="5706" y="19707"/>
                    <a:pt x="11636" y="20736"/>
                    <a:pt x="15236" y="20993"/>
                  </a:cubicBezTo>
                  <a:cubicBezTo>
                    <a:pt x="18836" y="21250"/>
                    <a:pt x="20106" y="20736"/>
                    <a:pt x="21377" y="20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6" name="Line"/>
            <p:cNvSpPr/>
            <p:nvPr/>
          </p:nvSpPr>
          <p:spPr>
            <a:xfrm>
              <a:off x="1369267" y="1913552"/>
              <a:ext cx="201084" cy="189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1819" y="2880"/>
                  </a:moveTo>
                  <a:cubicBezTo>
                    <a:pt x="1819" y="1680"/>
                    <a:pt x="1819" y="480"/>
                    <a:pt x="1592" y="600"/>
                  </a:cubicBezTo>
                  <a:cubicBezTo>
                    <a:pt x="1364" y="720"/>
                    <a:pt x="909" y="2160"/>
                    <a:pt x="568" y="5040"/>
                  </a:cubicBezTo>
                  <a:cubicBezTo>
                    <a:pt x="227" y="7920"/>
                    <a:pt x="0" y="12240"/>
                    <a:pt x="0" y="15000"/>
                  </a:cubicBezTo>
                  <a:cubicBezTo>
                    <a:pt x="0" y="17760"/>
                    <a:pt x="227" y="18960"/>
                    <a:pt x="796" y="19920"/>
                  </a:cubicBezTo>
                  <a:cubicBezTo>
                    <a:pt x="1364" y="20880"/>
                    <a:pt x="2274" y="21600"/>
                    <a:pt x="3297" y="21480"/>
                  </a:cubicBezTo>
                  <a:cubicBezTo>
                    <a:pt x="4320" y="21360"/>
                    <a:pt x="5457" y="20400"/>
                    <a:pt x="6139" y="18960"/>
                  </a:cubicBezTo>
                  <a:cubicBezTo>
                    <a:pt x="6821" y="17520"/>
                    <a:pt x="7048" y="15600"/>
                    <a:pt x="7389" y="15360"/>
                  </a:cubicBezTo>
                  <a:cubicBezTo>
                    <a:pt x="7731" y="15120"/>
                    <a:pt x="8185" y="16560"/>
                    <a:pt x="9663" y="17760"/>
                  </a:cubicBezTo>
                  <a:cubicBezTo>
                    <a:pt x="11141" y="18960"/>
                    <a:pt x="13642" y="19920"/>
                    <a:pt x="15802" y="19680"/>
                  </a:cubicBezTo>
                  <a:cubicBezTo>
                    <a:pt x="17962" y="19440"/>
                    <a:pt x="19781" y="18000"/>
                    <a:pt x="20691" y="14520"/>
                  </a:cubicBezTo>
                  <a:cubicBezTo>
                    <a:pt x="21600" y="11040"/>
                    <a:pt x="21600" y="55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7" name="Line"/>
            <p:cNvSpPr/>
            <p:nvPr/>
          </p:nvSpPr>
          <p:spPr>
            <a:xfrm>
              <a:off x="1649450" y="1670135"/>
              <a:ext cx="257451" cy="388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45" fill="norm" stroke="1" extrusionOk="0">
                  <a:moveTo>
                    <a:pt x="4007" y="1174"/>
                  </a:moveTo>
                  <a:cubicBezTo>
                    <a:pt x="3653" y="587"/>
                    <a:pt x="3299" y="0"/>
                    <a:pt x="2945" y="0"/>
                  </a:cubicBezTo>
                  <a:cubicBezTo>
                    <a:pt x="2591" y="0"/>
                    <a:pt x="2237" y="587"/>
                    <a:pt x="2060" y="2876"/>
                  </a:cubicBezTo>
                  <a:cubicBezTo>
                    <a:pt x="1883" y="5165"/>
                    <a:pt x="1883" y="9157"/>
                    <a:pt x="1794" y="12267"/>
                  </a:cubicBezTo>
                  <a:cubicBezTo>
                    <a:pt x="1705" y="15378"/>
                    <a:pt x="1528" y="17609"/>
                    <a:pt x="1263" y="19135"/>
                  </a:cubicBezTo>
                  <a:cubicBezTo>
                    <a:pt x="997" y="20661"/>
                    <a:pt x="643" y="21483"/>
                    <a:pt x="378" y="21541"/>
                  </a:cubicBezTo>
                  <a:cubicBezTo>
                    <a:pt x="112" y="21600"/>
                    <a:pt x="-65" y="20896"/>
                    <a:pt x="24" y="19546"/>
                  </a:cubicBezTo>
                  <a:cubicBezTo>
                    <a:pt x="112" y="18196"/>
                    <a:pt x="466" y="16200"/>
                    <a:pt x="1086" y="14967"/>
                  </a:cubicBezTo>
                  <a:cubicBezTo>
                    <a:pt x="1705" y="13735"/>
                    <a:pt x="2591" y="13265"/>
                    <a:pt x="3299" y="13383"/>
                  </a:cubicBezTo>
                  <a:cubicBezTo>
                    <a:pt x="4007" y="13500"/>
                    <a:pt x="4538" y="14204"/>
                    <a:pt x="4981" y="15378"/>
                  </a:cubicBezTo>
                  <a:cubicBezTo>
                    <a:pt x="5424" y="16552"/>
                    <a:pt x="5778" y="18196"/>
                    <a:pt x="6132" y="19311"/>
                  </a:cubicBezTo>
                  <a:cubicBezTo>
                    <a:pt x="6486" y="20426"/>
                    <a:pt x="6840" y="21013"/>
                    <a:pt x="7371" y="21130"/>
                  </a:cubicBezTo>
                  <a:cubicBezTo>
                    <a:pt x="7902" y="21248"/>
                    <a:pt x="8610" y="20896"/>
                    <a:pt x="9584" y="19839"/>
                  </a:cubicBezTo>
                  <a:cubicBezTo>
                    <a:pt x="10558" y="18783"/>
                    <a:pt x="11797" y="17022"/>
                    <a:pt x="12505" y="15848"/>
                  </a:cubicBezTo>
                  <a:cubicBezTo>
                    <a:pt x="13214" y="14674"/>
                    <a:pt x="13391" y="14087"/>
                    <a:pt x="13745" y="13559"/>
                  </a:cubicBezTo>
                  <a:cubicBezTo>
                    <a:pt x="14099" y="13030"/>
                    <a:pt x="14630" y="12561"/>
                    <a:pt x="14630" y="12091"/>
                  </a:cubicBezTo>
                  <a:cubicBezTo>
                    <a:pt x="14630" y="11622"/>
                    <a:pt x="14099" y="11152"/>
                    <a:pt x="13479" y="11152"/>
                  </a:cubicBezTo>
                  <a:cubicBezTo>
                    <a:pt x="12860" y="11152"/>
                    <a:pt x="12151" y="11622"/>
                    <a:pt x="11355" y="12796"/>
                  </a:cubicBezTo>
                  <a:cubicBezTo>
                    <a:pt x="10558" y="13970"/>
                    <a:pt x="9673" y="15848"/>
                    <a:pt x="9230" y="17139"/>
                  </a:cubicBezTo>
                  <a:cubicBezTo>
                    <a:pt x="8787" y="18430"/>
                    <a:pt x="8787" y="19135"/>
                    <a:pt x="9053" y="19722"/>
                  </a:cubicBezTo>
                  <a:cubicBezTo>
                    <a:pt x="9319" y="20309"/>
                    <a:pt x="9850" y="20778"/>
                    <a:pt x="10646" y="21072"/>
                  </a:cubicBezTo>
                  <a:cubicBezTo>
                    <a:pt x="11443" y="21365"/>
                    <a:pt x="12505" y="21483"/>
                    <a:pt x="14365" y="20602"/>
                  </a:cubicBezTo>
                  <a:cubicBezTo>
                    <a:pt x="16224" y="19722"/>
                    <a:pt x="18879" y="17843"/>
                    <a:pt x="21535" y="15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8" name="Line"/>
            <p:cNvSpPr/>
            <p:nvPr/>
          </p:nvSpPr>
          <p:spPr>
            <a:xfrm>
              <a:off x="1907371" y="1871851"/>
              <a:ext cx="113830" cy="180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161" fill="norm" stroke="1" extrusionOk="0">
                  <a:moveTo>
                    <a:pt x="5911" y="1912"/>
                  </a:moveTo>
                  <a:cubicBezTo>
                    <a:pt x="4311" y="7126"/>
                    <a:pt x="2711" y="12340"/>
                    <a:pt x="1711" y="15816"/>
                  </a:cubicBezTo>
                  <a:cubicBezTo>
                    <a:pt x="711" y="19292"/>
                    <a:pt x="311" y="21030"/>
                    <a:pt x="111" y="21154"/>
                  </a:cubicBezTo>
                  <a:cubicBezTo>
                    <a:pt x="-89" y="21278"/>
                    <a:pt x="-89" y="19788"/>
                    <a:pt x="711" y="16809"/>
                  </a:cubicBezTo>
                  <a:cubicBezTo>
                    <a:pt x="1511" y="13830"/>
                    <a:pt x="3111" y="9361"/>
                    <a:pt x="4911" y="6257"/>
                  </a:cubicBezTo>
                  <a:cubicBezTo>
                    <a:pt x="6711" y="3154"/>
                    <a:pt x="8711" y="1416"/>
                    <a:pt x="10711" y="547"/>
                  </a:cubicBezTo>
                  <a:cubicBezTo>
                    <a:pt x="12711" y="-322"/>
                    <a:pt x="14711" y="-322"/>
                    <a:pt x="16111" y="1788"/>
                  </a:cubicBezTo>
                  <a:cubicBezTo>
                    <a:pt x="17511" y="3899"/>
                    <a:pt x="18311" y="8119"/>
                    <a:pt x="19111" y="11347"/>
                  </a:cubicBezTo>
                  <a:cubicBezTo>
                    <a:pt x="19911" y="14575"/>
                    <a:pt x="20711" y="16809"/>
                    <a:pt x="21511" y="190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9" name="Line"/>
            <p:cNvSpPr/>
            <p:nvPr/>
          </p:nvSpPr>
          <p:spPr>
            <a:xfrm>
              <a:off x="2616119" y="1665902"/>
              <a:ext cx="143799" cy="430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326" fill="norm" stroke="1" extrusionOk="0">
                  <a:moveTo>
                    <a:pt x="5928" y="1258"/>
                  </a:moveTo>
                  <a:cubicBezTo>
                    <a:pt x="5928" y="629"/>
                    <a:pt x="5928" y="0"/>
                    <a:pt x="5928" y="0"/>
                  </a:cubicBezTo>
                  <a:cubicBezTo>
                    <a:pt x="5928" y="0"/>
                    <a:pt x="5928" y="629"/>
                    <a:pt x="5928" y="3198"/>
                  </a:cubicBezTo>
                  <a:cubicBezTo>
                    <a:pt x="5928" y="5767"/>
                    <a:pt x="5928" y="10276"/>
                    <a:pt x="5928" y="13054"/>
                  </a:cubicBezTo>
                  <a:cubicBezTo>
                    <a:pt x="5928" y="15833"/>
                    <a:pt x="5928" y="16882"/>
                    <a:pt x="5458" y="18140"/>
                  </a:cubicBezTo>
                  <a:cubicBezTo>
                    <a:pt x="4989" y="19398"/>
                    <a:pt x="4050" y="20866"/>
                    <a:pt x="3424" y="21233"/>
                  </a:cubicBezTo>
                  <a:cubicBezTo>
                    <a:pt x="2797" y="21600"/>
                    <a:pt x="2484" y="20866"/>
                    <a:pt x="3424" y="19241"/>
                  </a:cubicBezTo>
                  <a:cubicBezTo>
                    <a:pt x="4363" y="17616"/>
                    <a:pt x="6554" y="15099"/>
                    <a:pt x="8276" y="13526"/>
                  </a:cubicBezTo>
                  <a:cubicBezTo>
                    <a:pt x="9997" y="11953"/>
                    <a:pt x="11250" y="11324"/>
                    <a:pt x="12658" y="10957"/>
                  </a:cubicBezTo>
                  <a:cubicBezTo>
                    <a:pt x="14067" y="10590"/>
                    <a:pt x="15632" y="10485"/>
                    <a:pt x="16884" y="10643"/>
                  </a:cubicBezTo>
                  <a:cubicBezTo>
                    <a:pt x="18137" y="10800"/>
                    <a:pt x="19076" y="11219"/>
                    <a:pt x="19858" y="11953"/>
                  </a:cubicBezTo>
                  <a:cubicBezTo>
                    <a:pt x="20641" y="12687"/>
                    <a:pt x="21267" y="13736"/>
                    <a:pt x="21267" y="14837"/>
                  </a:cubicBezTo>
                  <a:cubicBezTo>
                    <a:pt x="21267" y="15938"/>
                    <a:pt x="20641" y="17091"/>
                    <a:pt x="18450" y="18087"/>
                  </a:cubicBezTo>
                  <a:cubicBezTo>
                    <a:pt x="16258" y="19083"/>
                    <a:pt x="12502" y="19922"/>
                    <a:pt x="9841" y="20342"/>
                  </a:cubicBezTo>
                  <a:cubicBezTo>
                    <a:pt x="7180" y="20761"/>
                    <a:pt x="5615" y="20761"/>
                    <a:pt x="4050" y="20604"/>
                  </a:cubicBezTo>
                  <a:cubicBezTo>
                    <a:pt x="2484" y="20447"/>
                    <a:pt x="919" y="20132"/>
                    <a:pt x="293" y="19660"/>
                  </a:cubicBezTo>
                  <a:cubicBezTo>
                    <a:pt x="-333" y="19188"/>
                    <a:pt x="-20" y="18559"/>
                    <a:pt x="1858" y="17983"/>
                  </a:cubicBezTo>
                  <a:cubicBezTo>
                    <a:pt x="3737" y="17406"/>
                    <a:pt x="7180" y="16882"/>
                    <a:pt x="10624" y="16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0" name="Line"/>
            <p:cNvSpPr/>
            <p:nvPr/>
          </p:nvSpPr>
          <p:spPr>
            <a:xfrm>
              <a:off x="2795900" y="1861401"/>
              <a:ext cx="196851" cy="186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1" fill="norm" stroke="1" extrusionOk="0">
                  <a:moveTo>
                    <a:pt x="0" y="7273"/>
                  </a:moveTo>
                  <a:cubicBezTo>
                    <a:pt x="0" y="6086"/>
                    <a:pt x="0" y="4899"/>
                    <a:pt x="0" y="3712"/>
                  </a:cubicBezTo>
                  <a:cubicBezTo>
                    <a:pt x="0" y="2525"/>
                    <a:pt x="0" y="1339"/>
                    <a:pt x="581" y="626"/>
                  </a:cubicBezTo>
                  <a:cubicBezTo>
                    <a:pt x="1161" y="-86"/>
                    <a:pt x="2323" y="-323"/>
                    <a:pt x="3716" y="626"/>
                  </a:cubicBezTo>
                  <a:cubicBezTo>
                    <a:pt x="5110" y="1576"/>
                    <a:pt x="6735" y="3712"/>
                    <a:pt x="7897" y="6679"/>
                  </a:cubicBezTo>
                  <a:cubicBezTo>
                    <a:pt x="9058" y="9646"/>
                    <a:pt x="9755" y="13444"/>
                    <a:pt x="9871" y="15936"/>
                  </a:cubicBezTo>
                  <a:cubicBezTo>
                    <a:pt x="9987" y="18429"/>
                    <a:pt x="9523" y="19615"/>
                    <a:pt x="8710" y="20328"/>
                  </a:cubicBezTo>
                  <a:cubicBezTo>
                    <a:pt x="7897" y="21040"/>
                    <a:pt x="6735" y="21277"/>
                    <a:pt x="5923" y="20090"/>
                  </a:cubicBezTo>
                  <a:cubicBezTo>
                    <a:pt x="5110" y="18903"/>
                    <a:pt x="4645" y="16292"/>
                    <a:pt x="4994" y="13088"/>
                  </a:cubicBezTo>
                  <a:cubicBezTo>
                    <a:pt x="5342" y="9884"/>
                    <a:pt x="6503" y="6086"/>
                    <a:pt x="9406" y="4187"/>
                  </a:cubicBezTo>
                  <a:cubicBezTo>
                    <a:pt x="12310" y="2288"/>
                    <a:pt x="16955" y="2288"/>
                    <a:pt x="21600" y="2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1" name="Line"/>
            <p:cNvSpPr/>
            <p:nvPr/>
          </p:nvSpPr>
          <p:spPr>
            <a:xfrm>
              <a:off x="2975437" y="1876486"/>
              <a:ext cx="86752" cy="16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20780" fill="norm" stroke="1" extrusionOk="0">
                  <a:moveTo>
                    <a:pt x="16165" y="4613"/>
                  </a:moveTo>
                  <a:cubicBezTo>
                    <a:pt x="15662" y="2769"/>
                    <a:pt x="15160" y="925"/>
                    <a:pt x="13653" y="267"/>
                  </a:cubicBezTo>
                  <a:cubicBezTo>
                    <a:pt x="12146" y="-392"/>
                    <a:pt x="9635" y="135"/>
                    <a:pt x="7123" y="2242"/>
                  </a:cubicBezTo>
                  <a:cubicBezTo>
                    <a:pt x="4611" y="4349"/>
                    <a:pt x="2100" y="8037"/>
                    <a:pt x="844" y="11198"/>
                  </a:cubicBezTo>
                  <a:cubicBezTo>
                    <a:pt x="-412" y="14359"/>
                    <a:pt x="-412" y="16993"/>
                    <a:pt x="1848" y="18706"/>
                  </a:cubicBezTo>
                  <a:cubicBezTo>
                    <a:pt x="4109" y="20418"/>
                    <a:pt x="8630" y="21208"/>
                    <a:pt x="12397" y="20549"/>
                  </a:cubicBezTo>
                  <a:cubicBezTo>
                    <a:pt x="16165" y="19891"/>
                    <a:pt x="19179" y="17784"/>
                    <a:pt x="20183" y="15149"/>
                  </a:cubicBezTo>
                  <a:cubicBezTo>
                    <a:pt x="21188" y="12515"/>
                    <a:pt x="20183" y="9354"/>
                    <a:pt x="18676" y="7379"/>
                  </a:cubicBezTo>
                  <a:cubicBezTo>
                    <a:pt x="17169" y="5403"/>
                    <a:pt x="15160" y="4613"/>
                    <a:pt x="14407" y="4481"/>
                  </a:cubicBezTo>
                  <a:cubicBezTo>
                    <a:pt x="13653" y="4349"/>
                    <a:pt x="14155" y="4876"/>
                    <a:pt x="14658" y="5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2" name="Line"/>
            <p:cNvSpPr/>
            <p:nvPr/>
          </p:nvSpPr>
          <p:spPr>
            <a:xfrm>
              <a:off x="3122835" y="1866985"/>
              <a:ext cx="215079" cy="176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482" fill="norm" stroke="1" extrusionOk="0">
                  <a:moveTo>
                    <a:pt x="1582" y="3343"/>
                  </a:moveTo>
                  <a:cubicBezTo>
                    <a:pt x="743" y="6943"/>
                    <a:pt x="-96" y="10543"/>
                    <a:pt x="9" y="13243"/>
                  </a:cubicBezTo>
                  <a:cubicBezTo>
                    <a:pt x="114" y="15943"/>
                    <a:pt x="1162" y="17743"/>
                    <a:pt x="3050" y="17743"/>
                  </a:cubicBezTo>
                  <a:cubicBezTo>
                    <a:pt x="4937" y="17743"/>
                    <a:pt x="7663" y="15943"/>
                    <a:pt x="9236" y="14400"/>
                  </a:cubicBezTo>
                  <a:cubicBezTo>
                    <a:pt x="10809" y="12857"/>
                    <a:pt x="11228" y="11571"/>
                    <a:pt x="11228" y="11700"/>
                  </a:cubicBezTo>
                  <a:cubicBezTo>
                    <a:pt x="11228" y="11829"/>
                    <a:pt x="10809" y="13371"/>
                    <a:pt x="10599" y="14786"/>
                  </a:cubicBezTo>
                  <a:cubicBezTo>
                    <a:pt x="10389" y="16200"/>
                    <a:pt x="10389" y="17486"/>
                    <a:pt x="10599" y="18771"/>
                  </a:cubicBezTo>
                  <a:cubicBezTo>
                    <a:pt x="10809" y="20057"/>
                    <a:pt x="11228" y="21343"/>
                    <a:pt x="12487" y="21471"/>
                  </a:cubicBezTo>
                  <a:cubicBezTo>
                    <a:pt x="13745" y="21600"/>
                    <a:pt x="15842" y="20571"/>
                    <a:pt x="17520" y="17229"/>
                  </a:cubicBezTo>
                  <a:cubicBezTo>
                    <a:pt x="19197" y="13886"/>
                    <a:pt x="20455" y="8229"/>
                    <a:pt x="20980" y="4757"/>
                  </a:cubicBezTo>
                  <a:cubicBezTo>
                    <a:pt x="21504" y="1286"/>
                    <a:pt x="21294" y="0"/>
                    <a:pt x="21085" y="0"/>
                  </a:cubicBezTo>
                  <a:cubicBezTo>
                    <a:pt x="20875" y="0"/>
                    <a:pt x="20665" y="1286"/>
                    <a:pt x="20455" y="2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3" name="Line"/>
            <p:cNvSpPr/>
            <p:nvPr/>
          </p:nvSpPr>
          <p:spPr>
            <a:xfrm>
              <a:off x="3390878" y="1825812"/>
              <a:ext cx="75037" cy="204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0" h="21338" fill="norm" stroke="1" extrusionOk="0">
                  <a:moveTo>
                    <a:pt x="17569" y="7814"/>
                  </a:moveTo>
                  <a:cubicBezTo>
                    <a:pt x="17569" y="6712"/>
                    <a:pt x="17569" y="5610"/>
                    <a:pt x="17569" y="4287"/>
                  </a:cubicBezTo>
                  <a:cubicBezTo>
                    <a:pt x="17569" y="2965"/>
                    <a:pt x="17569" y="1422"/>
                    <a:pt x="16148" y="650"/>
                  </a:cubicBezTo>
                  <a:cubicBezTo>
                    <a:pt x="14727" y="-121"/>
                    <a:pt x="11885" y="-121"/>
                    <a:pt x="9327" y="210"/>
                  </a:cubicBezTo>
                  <a:cubicBezTo>
                    <a:pt x="6769" y="540"/>
                    <a:pt x="4495" y="1201"/>
                    <a:pt x="2506" y="2634"/>
                  </a:cubicBezTo>
                  <a:cubicBezTo>
                    <a:pt x="516" y="4067"/>
                    <a:pt x="-1189" y="6271"/>
                    <a:pt x="1085" y="8695"/>
                  </a:cubicBezTo>
                  <a:cubicBezTo>
                    <a:pt x="3358" y="11120"/>
                    <a:pt x="9611" y="13765"/>
                    <a:pt x="13874" y="15859"/>
                  </a:cubicBezTo>
                  <a:cubicBezTo>
                    <a:pt x="18137" y="17952"/>
                    <a:pt x="20411" y="19495"/>
                    <a:pt x="20127" y="20377"/>
                  </a:cubicBezTo>
                  <a:cubicBezTo>
                    <a:pt x="19843" y="21259"/>
                    <a:pt x="17000" y="21479"/>
                    <a:pt x="14443" y="21259"/>
                  </a:cubicBezTo>
                  <a:cubicBezTo>
                    <a:pt x="11885" y="21038"/>
                    <a:pt x="9611" y="20377"/>
                    <a:pt x="8474" y="19385"/>
                  </a:cubicBezTo>
                  <a:cubicBezTo>
                    <a:pt x="7337" y="18393"/>
                    <a:pt x="7337" y="17071"/>
                    <a:pt x="7337" y="15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4" name="Line"/>
            <p:cNvSpPr/>
            <p:nvPr/>
          </p:nvSpPr>
          <p:spPr>
            <a:xfrm>
              <a:off x="3557900" y="1791772"/>
              <a:ext cx="31751" cy="200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fill="norm" stroke="1" extrusionOk="0">
                  <a:moveTo>
                    <a:pt x="0" y="10353"/>
                  </a:moveTo>
                  <a:cubicBezTo>
                    <a:pt x="0" y="13309"/>
                    <a:pt x="0" y="16265"/>
                    <a:pt x="0" y="18311"/>
                  </a:cubicBezTo>
                  <a:cubicBezTo>
                    <a:pt x="0" y="20357"/>
                    <a:pt x="0" y="21494"/>
                    <a:pt x="0" y="21494"/>
                  </a:cubicBezTo>
                  <a:cubicBezTo>
                    <a:pt x="0" y="21494"/>
                    <a:pt x="0" y="20357"/>
                    <a:pt x="0" y="16947"/>
                  </a:cubicBezTo>
                  <a:cubicBezTo>
                    <a:pt x="0" y="13536"/>
                    <a:pt x="0" y="7852"/>
                    <a:pt x="720" y="4441"/>
                  </a:cubicBezTo>
                  <a:cubicBezTo>
                    <a:pt x="1440" y="1031"/>
                    <a:pt x="2880" y="-106"/>
                    <a:pt x="6480" y="8"/>
                  </a:cubicBezTo>
                  <a:cubicBezTo>
                    <a:pt x="10080" y="121"/>
                    <a:pt x="15840" y="1486"/>
                    <a:pt x="21600" y="2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5" name="Line"/>
            <p:cNvSpPr/>
            <p:nvPr/>
          </p:nvSpPr>
          <p:spPr>
            <a:xfrm>
              <a:off x="3634100" y="1850052"/>
              <a:ext cx="889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" y="5067"/>
                    <a:pt x="1029" y="10133"/>
                    <a:pt x="1029" y="13333"/>
                  </a:cubicBezTo>
                  <a:cubicBezTo>
                    <a:pt x="1029" y="16533"/>
                    <a:pt x="514" y="17867"/>
                    <a:pt x="257" y="17867"/>
                  </a:cubicBezTo>
                  <a:cubicBezTo>
                    <a:pt x="0" y="17867"/>
                    <a:pt x="0" y="16533"/>
                    <a:pt x="1543" y="13867"/>
                  </a:cubicBezTo>
                  <a:cubicBezTo>
                    <a:pt x="3086" y="11200"/>
                    <a:pt x="6171" y="7200"/>
                    <a:pt x="9257" y="4533"/>
                  </a:cubicBezTo>
                  <a:cubicBezTo>
                    <a:pt x="12343" y="1867"/>
                    <a:pt x="15429" y="533"/>
                    <a:pt x="17486" y="533"/>
                  </a:cubicBezTo>
                  <a:cubicBezTo>
                    <a:pt x="19543" y="533"/>
                    <a:pt x="20571" y="1867"/>
                    <a:pt x="20829" y="5333"/>
                  </a:cubicBezTo>
                  <a:cubicBezTo>
                    <a:pt x="21086" y="8800"/>
                    <a:pt x="20571" y="14400"/>
                    <a:pt x="20571" y="17467"/>
                  </a:cubicBezTo>
                  <a:cubicBezTo>
                    <a:pt x="20571" y="20533"/>
                    <a:pt x="21086" y="210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6" name="Line"/>
            <p:cNvSpPr/>
            <p:nvPr/>
          </p:nvSpPr>
          <p:spPr>
            <a:xfrm>
              <a:off x="3782105" y="1852068"/>
              <a:ext cx="110230" cy="469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392" fill="norm" stroke="1" extrusionOk="0">
                  <a:moveTo>
                    <a:pt x="20409" y="3090"/>
                  </a:moveTo>
                  <a:cubicBezTo>
                    <a:pt x="20816" y="2512"/>
                    <a:pt x="21224" y="1933"/>
                    <a:pt x="21224" y="1403"/>
                  </a:cubicBezTo>
                  <a:cubicBezTo>
                    <a:pt x="21224" y="872"/>
                    <a:pt x="20816" y="390"/>
                    <a:pt x="19594" y="149"/>
                  </a:cubicBezTo>
                  <a:cubicBezTo>
                    <a:pt x="18371" y="-92"/>
                    <a:pt x="16333" y="-92"/>
                    <a:pt x="12869" y="535"/>
                  </a:cubicBezTo>
                  <a:cubicBezTo>
                    <a:pt x="9405" y="1162"/>
                    <a:pt x="4515" y="2415"/>
                    <a:pt x="2069" y="3283"/>
                  </a:cubicBezTo>
                  <a:cubicBezTo>
                    <a:pt x="-376" y="4151"/>
                    <a:pt x="-376" y="4633"/>
                    <a:pt x="643" y="4922"/>
                  </a:cubicBezTo>
                  <a:cubicBezTo>
                    <a:pt x="1662" y="5212"/>
                    <a:pt x="3699" y="5308"/>
                    <a:pt x="6349" y="4922"/>
                  </a:cubicBezTo>
                  <a:cubicBezTo>
                    <a:pt x="8998" y="4537"/>
                    <a:pt x="12258" y="3669"/>
                    <a:pt x="14703" y="3090"/>
                  </a:cubicBezTo>
                  <a:cubicBezTo>
                    <a:pt x="17149" y="2512"/>
                    <a:pt x="18779" y="2222"/>
                    <a:pt x="19594" y="2367"/>
                  </a:cubicBezTo>
                  <a:cubicBezTo>
                    <a:pt x="20409" y="2512"/>
                    <a:pt x="20409" y="3090"/>
                    <a:pt x="20205" y="5212"/>
                  </a:cubicBezTo>
                  <a:cubicBezTo>
                    <a:pt x="20001" y="7333"/>
                    <a:pt x="19594" y="10997"/>
                    <a:pt x="19390" y="13697"/>
                  </a:cubicBezTo>
                  <a:cubicBezTo>
                    <a:pt x="19186" y="16397"/>
                    <a:pt x="19186" y="18133"/>
                    <a:pt x="18779" y="19338"/>
                  </a:cubicBezTo>
                  <a:cubicBezTo>
                    <a:pt x="18371" y="20544"/>
                    <a:pt x="17556" y="21219"/>
                    <a:pt x="16537" y="21363"/>
                  </a:cubicBezTo>
                  <a:cubicBezTo>
                    <a:pt x="15518" y="21508"/>
                    <a:pt x="14296" y="21122"/>
                    <a:pt x="12869" y="19869"/>
                  </a:cubicBezTo>
                  <a:cubicBezTo>
                    <a:pt x="11443" y="18615"/>
                    <a:pt x="9813" y="16494"/>
                    <a:pt x="8182" y="14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7" name="Line"/>
            <p:cNvSpPr/>
            <p:nvPr/>
          </p:nvSpPr>
          <p:spPr>
            <a:xfrm>
              <a:off x="4461250" y="1867220"/>
              <a:ext cx="271401" cy="135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0909" fill="norm" stroke="1" extrusionOk="0">
                  <a:moveTo>
                    <a:pt x="13934" y="6182"/>
                  </a:moveTo>
                  <a:cubicBezTo>
                    <a:pt x="13767" y="4545"/>
                    <a:pt x="13599" y="2909"/>
                    <a:pt x="12678" y="1600"/>
                  </a:cubicBezTo>
                  <a:cubicBezTo>
                    <a:pt x="11757" y="291"/>
                    <a:pt x="10083" y="-691"/>
                    <a:pt x="8074" y="618"/>
                  </a:cubicBezTo>
                  <a:cubicBezTo>
                    <a:pt x="6064" y="1927"/>
                    <a:pt x="3720" y="5527"/>
                    <a:pt x="2297" y="8636"/>
                  </a:cubicBezTo>
                  <a:cubicBezTo>
                    <a:pt x="874" y="11745"/>
                    <a:pt x="371" y="14364"/>
                    <a:pt x="120" y="16654"/>
                  </a:cubicBezTo>
                  <a:cubicBezTo>
                    <a:pt x="-131" y="18945"/>
                    <a:pt x="-131" y="20909"/>
                    <a:pt x="1543" y="20909"/>
                  </a:cubicBezTo>
                  <a:cubicBezTo>
                    <a:pt x="3218" y="20909"/>
                    <a:pt x="6567" y="18945"/>
                    <a:pt x="8827" y="16654"/>
                  </a:cubicBezTo>
                  <a:cubicBezTo>
                    <a:pt x="11088" y="14364"/>
                    <a:pt x="12260" y="11745"/>
                    <a:pt x="13097" y="9291"/>
                  </a:cubicBezTo>
                  <a:cubicBezTo>
                    <a:pt x="13934" y="6836"/>
                    <a:pt x="14436" y="4545"/>
                    <a:pt x="14604" y="4218"/>
                  </a:cubicBezTo>
                  <a:cubicBezTo>
                    <a:pt x="14771" y="3891"/>
                    <a:pt x="14604" y="5527"/>
                    <a:pt x="14520" y="7654"/>
                  </a:cubicBezTo>
                  <a:cubicBezTo>
                    <a:pt x="14436" y="9782"/>
                    <a:pt x="14436" y="12400"/>
                    <a:pt x="15609" y="14691"/>
                  </a:cubicBezTo>
                  <a:cubicBezTo>
                    <a:pt x="16781" y="16982"/>
                    <a:pt x="19125" y="18945"/>
                    <a:pt x="21469" y="209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8" name="Line"/>
            <p:cNvSpPr/>
            <p:nvPr/>
          </p:nvSpPr>
          <p:spPr>
            <a:xfrm>
              <a:off x="5355592" y="1843702"/>
              <a:ext cx="189859" cy="175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345" fill="norm" stroke="1" extrusionOk="0">
                  <a:moveTo>
                    <a:pt x="2087" y="0"/>
                  </a:moveTo>
                  <a:cubicBezTo>
                    <a:pt x="1367" y="2829"/>
                    <a:pt x="647" y="5657"/>
                    <a:pt x="287" y="8486"/>
                  </a:cubicBezTo>
                  <a:cubicBezTo>
                    <a:pt x="-73" y="11314"/>
                    <a:pt x="-73" y="14143"/>
                    <a:pt x="167" y="16329"/>
                  </a:cubicBezTo>
                  <a:cubicBezTo>
                    <a:pt x="407" y="18514"/>
                    <a:pt x="887" y="20057"/>
                    <a:pt x="1727" y="20829"/>
                  </a:cubicBezTo>
                  <a:cubicBezTo>
                    <a:pt x="2567" y="21600"/>
                    <a:pt x="3767" y="21600"/>
                    <a:pt x="5087" y="20186"/>
                  </a:cubicBezTo>
                  <a:cubicBezTo>
                    <a:pt x="6407" y="18771"/>
                    <a:pt x="7847" y="15943"/>
                    <a:pt x="8567" y="13757"/>
                  </a:cubicBezTo>
                  <a:cubicBezTo>
                    <a:pt x="9287" y="11571"/>
                    <a:pt x="9287" y="10029"/>
                    <a:pt x="9167" y="9900"/>
                  </a:cubicBezTo>
                  <a:cubicBezTo>
                    <a:pt x="9047" y="9771"/>
                    <a:pt x="8807" y="11057"/>
                    <a:pt x="8687" y="12471"/>
                  </a:cubicBezTo>
                  <a:cubicBezTo>
                    <a:pt x="8567" y="13886"/>
                    <a:pt x="8567" y="15429"/>
                    <a:pt x="8927" y="16714"/>
                  </a:cubicBezTo>
                  <a:cubicBezTo>
                    <a:pt x="9287" y="18000"/>
                    <a:pt x="10007" y="19029"/>
                    <a:pt x="11447" y="19029"/>
                  </a:cubicBezTo>
                  <a:cubicBezTo>
                    <a:pt x="12887" y="19029"/>
                    <a:pt x="15047" y="18000"/>
                    <a:pt x="16847" y="15171"/>
                  </a:cubicBezTo>
                  <a:cubicBezTo>
                    <a:pt x="18647" y="12343"/>
                    <a:pt x="20087" y="7714"/>
                    <a:pt x="21527" y="3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9" name="Line"/>
            <p:cNvSpPr/>
            <p:nvPr/>
          </p:nvSpPr>
          <p:spPr>
            <a:xfrm>
              <a:off x="5576680" y="1801503"/>
              <a:ext cx="165621" cy="183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0802" fill="norm" stroke="1" extrusionOk="0">
                  <a:moveTo>
                    <a:pt x="3348" y="10545"/>
                  </a:moveTo>
                  <a:cubicBezTo>
                    <a:pt x="4989" y="10305"/>
                    <a:pt x="6629" y="10065"/>
                    <a:pt x="8270" y="8985"/>
                  </a:cubicBezTo>
                  <a:cubicBezTo>
                    <a:pt x="9910" y="7905"/>
                    <a:pt x="11551" y="5985"/>
                    <a:pt x="12371" y="4305"/>
                  </a:cubicBezTo>
                  <a:cubicBezTo>
                    <a:pt x="13191" y="2625"/>
                    <a:pt x="13191" y="1185"/>
                    <a:pt x="12508" y="465"/>
                  </a:cubicBezTo>
                  <a:cubicBezTo>
                    <a:pt x="11824" y="-255"/>
                    <a:pt x="10457" y="-255"/>
                    <a:pt x="8407" y="1305"/>
                  </a:cubicBezTo>
                  <a:cubicBezTo>
                    <a:pt x="6356" y="2865"/>
                    <a:pt x="3622" y="5985"/>
                    <a:pt x="1981" y="9345"/>
                  </a:cubicBezTo>
                  <a:cubicBezTo>
                    <a:pt x="341" y="12705"/>
                    <a:pt x="-206" y="16305"/>
                    <a:pt x="67" y="18465"/>
                  </a:cubicBezTo>
                  <a:cubicBezTo>
                    <a:pt x="341" y="20625"/>
                    <a:pt x="1435" y="21345"/>
                    <a:pt x="5126" y="20385"/>
                  </a:cubicBezTo>
                  <a:cubicBezTo>
                    <a:pt x="8817" y="19425"/>
                    <a:pt x="15105" y="16785"/>
                    <a:pt x="21394" y="14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0" name="Line"/>
            <p:cNvSpPr/>
            <p:nvPr/>
          </p:nvSpPr>
          <p:spPr>
            <a:xfrm>
              <a:off x="5713672" y="1640502"/>
              <a:ext cx="169550" cy="35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552" fill="norm" stroke="1" extrusionOk="0">
                  <a:moveTo>
                    <a:pt x="14006" y="0"/>
                  </a:moveTo>
                  <a:cubicBezTo>
                    <a:pt x="12406" y="3176"/>
                    <a:pt x="10806" y="6353"/>
                    <a:pt x="9340" y="9466"/>
                  </a:cubicBezTo>
                  <a:cubicBezTo>
                    <a:pt x="7873" y="12579"/>
                    <a:pt x="6540" y="15628"/>
                    <a:pt x="5740" y="17661"/>
                  </a:cubicBezTo>
                  <a:cubicBezTo>
                    <a:pt x="4940" y="19694"/>
                    <a:pt x="4673" y="20711"/>
                    <a:pt x="4806" y="20901"/>
                  </a:cubicBezTo>
                  <a:cubicBezTo>
                    <a:pt x="4940" y="21092"/>
                    <a:pt x="5473" y="20456"/>
                    <a:pt x="7073" y="18995"/>
                  </a:cubicBezTo>
                  <a:cubicBezTo>
                    <a:pt x="8673" y="17534"/>
                    <a:pt x="11340" y="15247"/>
                    <a:pt x="13206" y="13913"/>
                  </a:cubicBezTo>
                  <a:cubicBezTo>
                    <a:pt x="15073" y="12579"/>
                    <a:pt x="16140" y="12198"/>
                    <a:pt x="17206" y="12198"/>
                  </a:cubicBezTo>
                  <a:cubicBezTo>
                    <a:pt x="18273" y="12198"/>
                    <a:pt x="19340" y="12579"/>
                    <a:pt x="20140" y="13849"/>
                  </a:cubicBezTo>
                  <a:cubicBezTo>
                    <a:pt x="20940" y="15120"/>
                    <a:pt x="21473" y="17280"/>
                    <a:pt x="21340" y="18614"/>
                  </a:cubicBezTo>
                  <a:cubicBezTo>
                    <a:pt x="21206" y="19948"/>
                    <a:pt x="20406" y="20456"/>
                    <a:pt x="18140" y="20838"/>
                  </a:cubicBezTo>
                  <a:cubicBezTo>
                    <a:pt x="15873" y="21219"/>
                    <a:pt x="12140" y="21473"/>
                    <a:pt x="9606" y="21536"/>
                  </a:cubicBezTo>
                  <a:cubicBezTo>
                    <a:pt x="7073" y="21600"/>
                    <a:pt x="5740" y="21473"/>
                    <a:pt x="4006" y="21028"/>
                  </a:cubicBezTo>
                  <a:cubicBezTo>
                    <a:pt x="2273" y="20584"/>
                    <a:pt x="140" y="19821"/>
                    <a:pt x="6" y="19059"/>
                  </a:cubicBezTo>
                  <a:cubicBezTo>
                    <a:pt x="-127" y="18296"/>
                    <a:pt x="1740" y="17534"/>
                    <a:pt x="3606" y="167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1" name="Line"/>
            <p:cNvSpPr/>
            <p:nvPr/>
          </p:nvSpPr>
          <p:spPr>
            <a:xfrm>
              <a:off x="6339927" y="1723999"/>
              <a:ext cx="139353" cy="565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526" fill="norm" stroke="1" extrusionOk="0">
                  <a:moveTo>
                    <a:pt x="11326" y="8185"/>
                  </a:moveTo>
                  <a:cubicBezTo>
                    <a:pt x="9103" y="9958"/>
                    <a:pt x="6879" y="11731"/>
                    <a:pt x="5291" y="13786"/>
                  </a:cubicBezTo>
                  <a:cubicBezTo>
                    <a:pt x="3703" y="15842"/>
                    <a:pt x="2750" y="18179"/>
                    <a:pt x="1956" y="19589"/>
                  </a:cubicBezTo>
                  <a:cubicBezTo>
                    <a:pt x="1162" y="21000"/>
                    <a:pt x="526" y="21483"/>
                    <a:pt x="209" y="21524"/>
                  </a:cubicBezTo>
                  <a:cubicBezTo>
                    <a:pt x="-109" y="21564"/>
                    <a:pt x="-109" y="21161"/>
                    <a:pt x="526" y="19549"/>
                  </a:cubicBezTo>
                  <a:cubicBezTo>
                    <a:pt x="1162" y="17937"/>
                    <a:pt x="2432" y="15116"/>
                    <a:pt x="3703" y="12577"/>
                  </a:cubicBezTo>
                  <a:cubicBezTo>
                    <a:pt x="4973" y="10039"/>
                    <a:pt x="6244" y="7782"/>
                    <a:pt x="7673" y="5848"/>
                  </a:cubicBezTo>
                  <a:cubicBezTo>
                    <a:pt x="9103" y="3913"/>
                    <a:pt x="10691" y="2301"/>
                    <a:pt x="12279" y="1334"/>
                  </a:cubicBezTo>
                  <a:cubicBezTo>
                    <a:pt x="13867" y="367"/>
                    <a:pt x="15456" y="45"/>
                    <a:pt x="16885" y="4"/>
                  </a:cubicBezTo>
                  <a:cubicBezTo>
                    <a:pt x="18315" y="-36"/>
                    <a:pt x="19585" y="206"/>
                    <a:pt x="20379" y="971"/>
                  </a:cubicBezTo>
                  <a:cubicBezTo>
                    <a:pt x="21173" y="1737"/>
                    <a:pt x="21491" y="3027"/>
                    <a:pt x="18315" y="4477"/>
                  </a:cubicBezTo>
                  <a:cubicBezTo>
                    <a:pt x="15138" y="5928"/>
                    <a:pt x="8467" y="7540"/>
                    <a:pt x="1797" y="9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2" name="Line"/>
            <p:cNvSpPr/>
            <p:nvPr/>
          </p:nvSpPr>
          <p:spPr>
            <a:xfrm>
              <a:off x="6492225" y="1770692"/>
              <a:ext cx="196226" cy="149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0576" fill="norm" stroke="1" extrusionOk="0">
                  <a:moveTo>
                    <a:pt x="15957" y="7441"/>
                  </a:moveTo>
                  <a:cubicBezTo>
                    <a:pt x="15957" y="5981"/>
                    <a:pt x="15957" y="4522"/>
                    <a:pt x="14563" y="2771"/>
                  </a:cubicBezTo>
                  <a:cubicBezTo>
                    <a:pt x="13170" y="1019"/>
                    <a:pt x="10383" y="-1024"/>
                    <a:pt x="7712" y="581"/>
                  </a:cubicBezTo>
                  <a:cubicBezTo>
                    <a:pt x="5041" y="2187"/>
                    <a:pt x="2486" y="7441"/>
                    <a:pt x="1208" y="10798"/>
                  </a:cubicBezTo>
                  <a:cubicBezTo>
                    <a:pt x="-69" y="14154"/>
                    <a:pt x="-69" y="15614"/>
                    <a:pt x="47" y="17073"/>
                  </a:cubicBezTo>
                  <a:cubicBezTo>
                    <a:pt x="163" y="18533"/>
                    <a:pt x="396" y="19992"/>
                    <a:pt x="1673" y="20284"/>
                  </a:cubicBezTo>
                  <a:cubicBezTo>
                    <a:pt x="2950" y="20576"/>
                    <a:pt x="5273" y="19700"/>
                    <a:pt x="6783" y="18679"/>
                  </a:cubicBezTo>
                  <a:cubicBezTo>
                    <a:pt x="8292" y="17657"/>
                    <a:pt x="8989" y="16490"/>
                    <a:pt x="10150" y="14884"/>
                  </a:cubicBezTo>
                  <a:cubicBezTo>
                    <a:pt x="11312" y="13279"/>
                    <a:pt x="12937" y="11235"/>
                    <a:pt x="13866" y="11381"/>
                  </a:cubicBezTo>
                  <a:cubicBezTo>
                    <a:pt x="14796" y="11527"/>
                    <a:pt x="15028" y="13862"/>
                    <a:pt x="16189" y="15760"/>
                  </a:cubicBezTo>
                  <a:cubicBezTo>
                    <a:pt x="17350" y="17657"/>
                    <a:pt x="19441" y="19117"/>
                    <a:pt x="21531" y="20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3" name="Line"/>
            <p:cNvSpPr/>
            <p:nvPr/>
          </p:nvSpPr>
          <p:spPr>
            <a:xfrm>
              <a:off x="6724842" y="1765772"/>
              <a:ext cx="144849" cy="491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323" fill="norm" stroke="1" extrusionOk="0">
                  <a:moveTo>
                    <a:pt x="19689" y="1454"/>
                  </a:moveTo>
                  <a:cubicBezTo>
                    <a:pt x="18455" y="902"/>
                    <a:pt x="17221" y="351"/>
                    <a:pt x="14289" y="121"/>
                  </a:cubicBezTo>
                  <a:cubicBezTo>
                    <a:pt x="11358" y="-109"/>
                    <a:pt x="6729" y="-17"/>
                    <a:pt x="3798" y="442"/>
                  </a:cubicBezTo>
                  <a:cubicBezTo>
                    <a:pt x="866" y="902"/>
                    <a:pt x="-368" y="1729"/>
                    <a:pt x="95" y="2557"/>
                  </a:cubicBezTo>
                  <a:cubicBezTo>
                    <a:pt x="558" y="3384"/>
                    <a:pt x="2718" y="4211"/>
                    <a:pt x="5341" y="4533"/>
                  </a:cubicBezTo>
                  <a:cubicBezTo>
                    <a:pt x="7963" y="4854"/>
                    <a:pt x="11049" y="4671"/>
                    <a:pt x="13518" y="4533"/>
                  </a:cubicBezTo>
                  <a:cubicBezTo>
                    <a:pt x="15986" y="4395"/>
                    <a:pt x="17838" y="4303"/>
                    <a:pt x="19072" y="4533"/>
                  </a:cubicBezTo>
                  <a:cubicBezTo>
                    <a:pt x="20306" y="4762"/>
                    <a:pt x="20923" y="5314"/>
                    <a:pt x="21078" y="7106"/>
                  </a:cubicBezTo>
                  <a:cubicBezTo>
                    <a:pt x="21232" y="8899"/>
                    <a:pt x="20923" y="11932"/>
                    <a:pt x="20152" y="14276"/>
                  </a:cubicBezTo>
                  <a:cubicBezTo>
                    <a:pt x="19381" y="16620"/>
                    <a:pt x="18146" y="18274"/>
                    <a:pt x="16912" y="19331"/>
                  </a:cubicBezTo>
                  <a:cubicBezTo>
                    <a:pt x="15678" y="20388"/>
                    <a:pt x="14443" y="20848"/>
                    <a:pt x="12901" y="21123"/>
                  </a:cubicBezTo>
                  <a:cubicBezTo>
                    <a:pt x="11358" y="21399"/>
                    <a:pt x="9506" y="21491"/>
                    <a:pt x="7346" y="20710"/>
                  </a:cubicBezTo>
                  <a:cubicBezTo>
                    <a:pt x="5186" y="19928"/>
                    <a:pt x="2718" y="18274"/>
                    <a:pt x="2409" y="16620"/>
                  </a:cubicBezTo>
                  <a:cubicBezTo>
                    <a:pt x="2101" y="14965"/>
                    <a:pt x="3952" y="13311"/>
                    <a:pt x="5803" y="11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4" name="Line"/>
            <p:cNvSpPr/>
            <p:nvPr/>
          </p:nvSpPr>
          <p:spPr>
            <a:xfrm>
              <a:off x="6958273" y="1762321"/>
              <a:ext cx="212778" cy="214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022" fill="norm" stroke="1" extrusionOk="0">
                  <a:moveTo>
                    <a:pt x="4175" y="7986"/>
                  </a:moveTo>
                  <a:cubicBezTo>
                    <a:pt x="3534" y="9232"/>
                    <a:pt x="2892" y="10478"/>
                    <a:pt x="3213" y="11205"/>
                  </a:cubicBezTo>
                  <a:cubicBezTo>
                    <a:pt x="3534" y="11932"/>
                    <a:pt x="4817" y="12140"/>
                    <a:pt x="6528" y="11205"/>
                  </a:cubicBezTo>
                  <a:cubicBezTo>
                    <a:pt x="8239" y="10270"/>
                    <a:pt x="10377" y="8193"/>
                    <a:pt x="11660" y="6428"/>
                  </a:cubicBezTo>
                  <a:cubicBezTo>
                    <a:pt x="12944" y="4663"/>
                    <a:pt x="13371" y="3209"/>
                    <a:pt x="13585" y="1963"/>
                  </a:cubicBezTo>
                  <a:cubicBezTo>
                    <a:pt x="13799" y="716"/>
                    <a:pt x="13799" y="-322"/>
                    <a:pt x="12088" y="93"/>
                  </a:cubicBezTo>
                  <a:cubicBezTo>
                    <a:pt x="10377" y="509"/>
                    <a:pt x="6955" y="2378"/>
                    <a:pt x="4389" y="5493"/>
                  </a:cubicBezTo>
                  <a:cubicBezTo>
                    <a:pt x="1823" y="8609"/>
                    <a:pt x="112" y="12970"/>
                    <a:pt x="5" y="15982"/>
                  </a:cubicBezTo>
                  <a:cubicBezTo>
                    <a:pt x="-102" y="18993"/>
                    <a:pt x="1395" y="20655"/>
                    <a:pt x="5245" y="20966"/>
                  </a:cubicBezTo>
                  <a:cubicBezTo>
                    <a:pt x="9094" y="21278"/>
                    <a:pt x="15296" y="20240"/>
                    <a:pt x="21498" y="19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5" name="Line"/>
            <p:cNvSpPr/>
            <p:nvPr/>
          </p:nvSpPr>
          <p:spPr>
            <a:xfrm>
              <a:off x="2571709" y="2814745"/>
              <a:ext cx="202057" cy="270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410" fill="norm" stroke="1" extrusionOk="0">
                  <a:moveTo>
                    <a:pt x="6217" y="543"/>
                  </a:moveTo>
                  <a:cubicBezTo>
                    <a:pt x="5549" y="1213"/>
                    <a:pt x="4881" y="1882"/>
                    <a:pt x="5103" y="2552"/>
                  </a:cubicBezTo>
                  <a:cubicBezTo>
                    <a:pt x="5326" y="3222"/>
                    <a:pt x="6439" y="3892"/>
                    <a:pt x="8332" y="4059"/>
                  </a:cubicBezTo>
                  <a:cubicBezTo>
                    <a:pt x="10225" y="4226"/>
                    <a:pt x="12897" y="3892"/>
                    <a:pt x="14790" y="3640"/>
                  </a:cubicBezTo>
                  <a:cubicBezTo>
                    <a:pt x="16683" y="3389"/>
                    <a:pt x="17796" y="3222"/>
                    <a:pt x="18910" y="2887"/>
                  </a:cubicBezTo>
                  <a:cubicBezTo>
                    <a:pt x="20023" y="2552"/>
                    <a:pt x="21136" y="2050"/>
                    <a:pt x="21248" y="1464"/>
                  </a:cubicBezTo>
                  <a:cubicBezTo>
                    <a:pt x="21359" y="878"/>
                    <a:pt x="20468" y="208"/>
                    <a:pt x="19466" y="40"/>
                  </a:cubicBezTo>
                  <a:cubicBezTo>
                    <a:pt x="18464" y="-127"/>
                    <a:pt x="17351" y="208"/>
                    <a:pt x="15124" y="1464"/>
                  </a:cubicBezTo>
                  <a:cubicBezTo>
                    <a:pt x="12897" y="2720"/>
                    <a:pt x="9557" y="4896"/>
                    <a:pt x="7775" y="6403"/>
                  </a:cubicBezTo>
                  <a:cubicBezTo>
                    <a:pt x="5994" y="7910"/>
                    <a:pt x="5771" y="8747"/>
                    <a:pt x="5994" y="9501"/>
                  </a:cubicBezTo>
                  <a:cubicBezTo>
                    <a:pt x="6217" y="10254"/>
                    <a:pt x="6885" y="10924"/>
                    <a:pt x="7107" y="11678"/>
                  </a:cubicBezTo>
                  <a:cubicBezTo>
                    <a:pt x="7330" y="12431"/>
                    <a:pt x="7107" y="13268"/>
                    <a:pt x="6439" y="13938"/>
                  </a:cubicBezTo>
                  <a:cubicBezTo>
                    <a:pt x="5771" y="14608"/>
                    <a:pt x="4658" y="15110"/>
                    <a:pt x="3545" y="15780"/>
                  </a:cubicBezTo>
                  <a:cubicBezTo>
                    <a:pt x="2431" y="16450"/>
                    <a:pt x="1318" y="17287"/>
                    <a:pt x="650" y="18124"/>
                  </a:cubicBezTo>
                  <a:cubicBezTo>
                    <a:pt x="-18" y="18961"/>
                    <a:pt x="-241" y="19799"/>
                    <a:pt x="316" y="20385"/>
                  </a:cubicBezTo>
                  <a:cubicBezTo>
                    <a:pt x="872" y="20971"/>
                    <a:pt x="2208" y="21306"/>
                    <a:pt x="5103" y="21389"/>
                  </a:cubicBezTo>
                  <a:cubicBezTo>
                    <a:pt x="7998" y="21473"/>
                    <a:pt x="12452" y="21306"/>
                    <a:pt x="15235" y="20971"/>
                  </a:cubicBezTo>
                  <a:cubicBezTo>
                    <a:pt x="18019" y="20636"/>
                    <a:pt x="19132" y="20133"/>
                    <a:pt x="20246" y="196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6" name="Line"/>
            <p:cNvSpPr/>
            <p:nvPr/>
          </p:nvSpPr>
          <p:spPr>
            <a:xfrm>
              <a:off x="2802892" y="2945489"/>
              <a:ext cx="91716" cy="149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141" fill="norm" stroke="1" extrusionOk="0">
                  <a:moveTo>
                    <a:pt x="7215" y="1341"/>
                  </a:moveTo>
                  <a:cubicBezTo>
                    <a:pt x="5742" y="6741"/>
                    <a:pt x="4269" y="12141"/>
                    <a:pt x="3042" y="15741"/>
                  </a:cubicBezTo>
                  <a:cubicBezTo>
                    <a:pt x="1815" y="19341"/>
                    <a:pt x="833" y="21141"/>
                    <a:pt x="342" y="21141"/>
                  </a:cubicBezTo>
                  <a:cubicBezTo>
                    <a:pt x="-149" y="21141"/>
                    <a:pt x="-149" y="19341"/>
                    <a:pt x="587" y="16641"/>
                  </a:cubicBezTo>
                  <a:cubicBezTo>
                    <a:pt x="1324" y="13941"/>
                    <a:pt x="2796" y="10341"/>
                    <a:pt x="4760" y="7341"/>
                  </a:cubicBezTo>
                  <a:cubicBezTo>
                    <a:pt x="6724" y="4341"/>
                    <a:pt x="9178" y="1941"/>
                    <a:pt x="11633" y="741"/>
                  </a:cubicBezTo>
                  <a:cubicBezTo>
                    <a:pt x="14087" y="-459"/>
                    <a:pt x="16542" y="-459"/>
                    <a:pt x="18260" y="2691"/>
                  </a:cubicBezTo>
                  <a:cubicBezTo>
                    <a:pt x="19978" y="5841"/>
                    <a:pt x="20960" y="12141"/>
                    <a:pt x="21206" y="15591"/>
                  </a:cubicBezTo>
                  <a:cubicBezTo>
                    <a:pt x="21451" y="19041"/>
                    <a:pt x="20960" y="19641"/>
                    <a:pt x="20469" y="20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7" name="Line"/>
            <p:cNvSpPr/>
            <p:nvPr/>
          </p:nvSpPr>
          <p:spPr>
            <a:xfrm>
              <a:off x="2965254" y="2962748"/>
              <a:ext cx="122747" cy="144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7" h="21028" fill="norm" stroke="1" extrusionOk="0">
                  <a:moveTo>
                    <a:pt x="357" y="6269"/>
                  </a:moveTo>
                  <a:cubicBezTo>
                    <a:pt x="4677" y="6578"/>
                    <a:pt x="8997" y="6886"/>
                    <a:pt x="11877" y="6578"/>
                  </a:cubicBezTo>
                  <a:cubicBezTo>
                    <a:pt x="14757" y="6269"/>
                    <a:pt x="16197" y="5343"/>
                    <a:pt x="17097" y="4109"/>
                  </a:cubicBezTo>
                  <a:cubicBezTo>
                    <a:pt x="17997" y="2875"/>
                    <a:pt x="18357" y="1332"/>
                    <a:pt x="17277" y="560"/>
                  </a:cubicBezTo>
                  <a:cubicBezTo>
                    <a:pt x="16197" y="-211"/>
                    <a:pt x="13677" y="-211"/>
                    <a:pt x="10797" y="715"/>
                  </a:cubicBezTo>
                  <a:cubicBezTo>
                    <a:pt x="7917" y="1640"/>
                    <a:pt x="4677" y="3492"/>
                    <a:pt x="2517" y="6269"/>
                  </a:cubicBezTo>
                  <a:cubicBezTo>
                    <a:pt x="357" y="9046"/>
                    <a:pt x="-723" y="12749"/>
                    <a:pt x="537" y="15526"/>
                  </a:cubicBezTo>
                  <a:cubicBezTo>
                    <a:pt x="1797" y="18303"/>
                    <a:pt x="5397" y="20155"/>
                    <a:pt x="9177" y="20772"/>
                  </a:cubicBezTo>
                  <a:cubicBezTo>
                    <a:pt x="12957" y="21389"/>
                    <a:pt x="16917" y="20772"/>
                    <a:pt x="20877" y="20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8" name="Line"/>
            <p:cNvSpPr/>
            <p:nvPr/>
          </p:nvSpPr>
          <p:spPr>
            <a:xfrm>
              <a:off x="3126100" y="2961302"/>
              <a:ext cx="165101" cy="163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3" fill="norm" stroke="1" extrusionOk="0">
                  <a:moveTo>
                    <a:pt x="0" y="2492"/>
                  </a:moveTo>
                  <a:cubicBezTo>
                    <a:pt x="1385" y="1938"/>
                    <a:pt x="2769" y="1385"/>
                    <a:pt x="4846" y="3323"/>
                  </a:cubicBezTo>
                  <a:cubicBezTo>
                    <a:pt x="6923" y="5262"/>
                    <a:pt x="9692" y="9692"/>
                    <a:pt x="11215" y="12600"/>
                  </a:cubicBezTo>
                  <a:cubicBezTo>
                    <a:pt x="12738" y="15508"/>
                    <a:pt x="13015" y="16892"/>
                    <a:pt x="13015" y="18277"/>
                  </a:cubicBezTo>
                  <a:cubicBezTo>
                    <a:pt x="13015" y="19662"/>
                    <a:pt x="12738" y="21046"/>
                    <a:pt x="12046" y="21323"/>
                  </a:cubicBezTo>
                  <a:cubicBezTo>
                    <a:pt x="11354" y="21600"/>
                    <a:pt x="10246" y="20769"/>
                    <a:pt x="9831" y="18000"/>
                  </a:cubicBezTo>
                  <a:cubicBezTo>
                    <a:pt x="9415" y="15231"/>
                    <a:pt x="9692" y="10523"/>
                    <a:pt x="10800" y="7200"/>
                  </a:cubicBezTo>
                  <a:cubicBezTo>
                    <a:pt x="11908" y="3877"/>
                    <a:pt x="13846" y="1938"/>
                    <a:pt x="15785" y="969"/>
                  </a:cubicBezTo>
                  <a:cubicBezTo>
                    <a:pt x="17723" y="0"/>
                    <a:pt x="1966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9" name="Line"/>
            <p:cNvSpPr/>
            <p:nvPr/>
          </p:nvSpPr>
          <p:spPr>
            <a:xfrm>
              <a:off x="3312792" y="2970737"/>
              <a:ext cx="123547" cy="358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512" fill="norm" stroke="1" extrusionOk="0">
                  <a:moveTo>
                    <a:pt x="17928" y="958"/>
                  </a:moveTo>
                  <a:cubicBezTo>
                    <a:pt x="16848" y="450"/>
                    <a:pt x="15768" y="-58"/>
                    <a:pt x="12708" y="6"/>
                  </a:cubicBezTo>
                  <a:cubicBezTo>
                    <a:pt x="9648" y="69"/>
                    <a:pt x="4608" y="704"/>
                    <a:pt x="2088" y="1340"/>
                  </a:cubicBezTo>
                  <a:cubicBezTo>
                    <a:pt x="-432" y="1975"/>
                    <a:pt x="-432" y="2610"/>
                    <a:pt x="828" y="3309"/>
                  </a:cubicBezTo>
                  <a:cubicBezTo>
                    <a:pt x="2088" y="4008"/>
                    <a:pt x="4608" y="4770"/>
                    <a:pt x="7488" y="4834"/>
                  </a:cubicBezTo>
                  <a:cubicBezTo>
                    <a:pt x="10368" y="4897"/>
                    <a:pt x="13608" y="4262"/>
                    <a:pt x="15588" y="3563"/>
                  </a:cubicBezTo>
                  <a:cubicBezTo>
                    <a:pt x="17568" y="2864"/>
                    <a:pt x="18288" y="2102"/>
                    <a:pt x="18468" y="2038"/>
                  </a:cubicBezTo>
                  <a:cubicBezTo>
                    <a:pt x="18648" y="1975"/>
                    <a:pt x="18288" y="2610"/>
                    <a:pt x="18648" y="4707"/>
                  </a:cubicBezTo>
                  <a:cubicBezTo>
                    <a:pt x="19008" y="6803"/>
                    <a:pt x="20088" y="10361"/>
                    <a:pt x="20628" y="13093"/>
                  </a:cubicBezTo>
                  <a:cubicBezTo>
                    <a:pt x="21168" y="15824"/>
                    <a:pt x="21168" y="17730"/>
                    <a:pt x="20448" y="19001"/>
                  </a:cubicBezTo>
                  <a:cubicBezTo>
                    <a:pt x="19728" y="20271"/>
                    <a:pt x="18288" y="20907"/>
                    <a:pt x="16668" y="21224"/>
                  </a:cubicBezTo>
                  <a:cubicBezTo>
                    <a:pt x="15048" y="21542"/>
                    <a:pt x="13248" y="21542"/>
                    <a:pt x="11448" y="21478"/>
                  </a:cubicBezTo>
                  <a:cubicBezTo>
                    <a:pt x="9648" y="21415"/>
                    <a:pt x="7848" y="21288"/>
                    <a:pt x="6408" y="19890"/>
                  </a:cubicBezTo>
                  <a:cubicBezTo>
                    <a:pt x="4968" y="18493"/>
                    <a:pt x="3888" y="15824"/>
                    <a:pt x="2808" y="13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0" name="Line"/>
            <p:cNvSpPr/>
            <p:nvPr/>
          </p:nvSpPr>
          <p:spPr>
            <a:xfrm>
              <a:off x="3538850" y="2954952"/>
              <a:ext cx="156635" cy="406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6130" y="0"/>
                  </a:moveTo>
                  <a:cubicBezTo>
                    <a:pt x="4670" y="112"/>
                    <a:pt x="3211" y="224"/>
                    <a:pt x="2043" y="1287"/>
                  </a:cubicBezTo>
                  <a:cubicBezTo>
                    <a:pt x="876" y="2350"/>
                    <a:pt x="0" y="4365"/>
                    <a:pt x="0" y="5652"/>
                  </a:cubicBezTo>
                  <a:cubicBezTo>
                    <a:pt x="0" y="6939"/>
                    <a:pt x="876" y="7498"/>
                    <a:pt x="2773" y="7722"/>
                  </a:cubicBezTo>
                  <a:cubicBezTo>
                    <a:pt x="4670" y="7946"/>
                    <a:pt x="7589" y="7834"/>
                    <a:pt x="10216" y="7275"/>
                  </a:cubicBezTo>
                  <a:cubicBezTo>
                    <a:pt x="12843" y="6715"/>
                    <a:pt x="15178" y="5708"/>
                    <a:pt x="16784" y="4701"/>
                  </a:cubicBezTo>
                  <a:cubicBezTo>
                    <a:pt x="18389" y="3693"/>
                    <a:pt x="19265" y="2686"/>
                    <a:pt x="19265" y="2518"/>
                  </a:cubicBezTo>
                  <a:cubicBezTo>
                    <a:pt x="19265" y="2350"/>
                    <a:pt x="18389" y="3022"/>
                    <a:pt x="18097" y="4533"/>
                  </a:cubicBezTo>
                  <a:cubicBezTo>
                    <a:pt x="17805" y="6044"/>
                    <a:pt x="18097" y="8394"/>
                    <a:pt x="18681" y="10744"/>
                  </a:cubicBezTo>
                  <a:cubicBezTo>
                    <a:pt x="19265" y="13094"/>
                    <a:pt x="20141" y="15445"/>
                    <a:pt x="20724" y="16899"/>
                  </a:cubicBezTo>
                  <a:cubicBezTo>
                    <a:pt x="21308" y="18354"/>
                    <a:pt x="21600" y="18914"/>
                    <a:pt x="21600" y="19474"/>
                  </a:cubicBezTo>
                  <a:cubicBezTo>
                    <a:pt x="21600" y="20033"/>
                    <a:pt x="21308" y="20593"/>
                    <a:pt x="20432" y="20984"/>
                  </a:cubicBezTo>
                  <a:cubicBezTo>
                    <a:pt x="19557" y="21376"/>
                    <a:pt x="18097" y="21600"/>
                    <a:pt x="16784" y="21488"/>
                  </a:cubicBezTo>
                  <a:cubicBezTo>
                    <a:pt x="15470" y="21376"/>
                    <a:pt x="14303" y="20928"/>
                    <a:pt x="13281" y="19753"/>
                  </a:cubicBezTo>
                  <a:cubicBezTo>
                    <a:pt x="12259" y="18578"/>
                    <a:pt x="11384" y="16676"/>
                    <a:pt x="10508" y="147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1" name="Line"/>
            <p:cNvSpPr/>
            <p:nvPr/>
          </p:nvSpPr>
          <p:spPr>
            <a:xfrm>
              <a:off x="4161150" y="3003635"/>
              <a:ext cx="14605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35" y="10800"/>
                    <a:pt x="11270" y="0"/>
                    <a:pt x="14870" y="0"/>
                  </a:cubicBezTo>
                  <a:cubicBezTo>
                    <a:pt x="18470" y="0"/>
                    <a:pt x="20035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2" name="Line"/>
            <p:cNvSpPr/>
            <p:nvPr/>
          </p:nvSpPr>
          <p:spPr>
            <a:xfrm>
              <a:off x="4180200" y="3101002"/>
              <a:ext cx="158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3" name="Line"/>
            <p:cNvSpPr/>
            <p:nvPr/>
          </p:nvSpPr>
          <p:spPr>
            <a:xfrm>
              <a:off x="4840498" y="2702132"/>
              <a:ext cx="114403" cy="411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538" fill="norm" stroke="1" extrusionOk="0">
                  <a:moveTo>
                    <a:pt x="21226" y="2929"/>
                  </a:moveTo>
                  <a:cubicBezTo>
                    <a:pt x="20833" y="2375"/>
                    <a:pt x="20441" y="1821"/>
                    <a:pt x="19262" y="1323"/>
                  </a:cubicBezTo>
                  <a:cubicBezTo>
                    <a:pt x="18084" y="824"/>
                    <a:pt x="16121" y="381"/>
                    <a:pt x="14157" y="160"/>
                  </a:cubicBezTo>
                  <a:cubicBezTo>
                    <a:pt x="12193" y="-62"/>
                    <a:pt x="10230" y="-62"/>
                    <a:pt x="8659" y="215"/>
                  </a:cubicBezTo>
                  <a:cubicBezTo>
                    <a:pt x="7088" y="492"/>
                    <a:pt x="5910" y="1046"/>
                    <a:pt x="4339" y="3150"/>
                  </a:cubicBezTo>
                  <a:cubicBezTo>
                    <a:pt x="2768" y="5255"/>
                    <a:pt x="804" y="8910"/>
                    <a:pt x="215" y="11846"/>
                  </a:cubicBezTo>
                  <a:cubicBezTo>
                    <a:pt x="-374" y="14781"/>
                    <a:pt x="411" y="16996"/>
                    <a:pt x="608" y="18492"/>
                  </a:cubicBezTo>
                  <a:cubicBezTo>
                    <a:pt x="804" y="19987"/>
                    <a:pt x="411" y="20763"/>
                    <a:pt x="19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4" name="Line"/>
            <p:cNvSpPr/>
            <p:nvPr/>
          </p:nvSpPr>
          <p:spPr>
            <a:xfrm>
              <a:off x="4732650" y="2948602"/>
              <a:ext cx="2286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00" y="15300"/>
                    <a:pt x="8800" y="9000"/>
                    <a:pt x="12400" y="5400"/>
                  </a:cubicBezTo>
                  <a:cubicBezTo>
                    <a:pt x="16000" y="1800"/>
                    <a:pt x="18800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5" name="Line"/>
            <p:cNvSpPr/>
            <p:nvPr/>
          </p:nvSpPr>
          <p:spPr>
            <a:xfrm>
              <a:off x="5085255" y="2731156"/>
              <a:ext cx="206196" cy="440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2" h="21426" fill="norm" stroke="1" extrusionOk="0">
                  <a:moveTo>
                    <a:pt x="17802" y="75"/>
                  </a:moveTo>
                  <a:cubicBezTo>
                    <a:pt x="16722" y="-28"/>
                    <a:pt x="15642" y="-131"/>
                    <a:pt x="14022" y="538"/>
                  </a:cubicBezTo>
                  <a:cubicBezTo>
                    <a:pt x="12402" y="1206"/>
                    <a:pt x="10242" y="2646"/>
                    <a:pt x="8082" y="4446"/>
                  </a:cubicBezTo>
                  <a:cubicBezTo>
                    <a:pt x="5922" y="6246"/>
                    <a:pt x="3762" y="8406"/>
                    <a:pt x="2142" y="10772"/>
                  </a:cubicBezTo>
                  <a:cubicBezTo>
                    <a:pt x="522" y="13138"/>
                    <a:pt x="-558" y="15709"/>
                    <a:pt x="306" y="17458"/>
                  </a:cubicBezTo>
                  <a:cubicBezTo>
                    <a:pt x="1170" y="19206"/>
                    <a:pt x="3978" y="20132"/>
                    <a:pt x="7326" y="20698"/>
                  </a:cubicBezTo>
                  <a:cubicBezTo>
                    <a:pt x="10674" y="21263"/>
                    <a:pt x="14562" y="21469"/>
                    <a:pt x="16938" y="21418"/>
                  </a:cubicBezTo>
                  <a:cubicBezTo>
                    <a:pt x="19314" y="21366"/>
                    <a:pt x="20178" y="21058"/>
                    <a:pt x="21042" y="20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6" name="Line"/>
            <p:cNvSpPr/>
            <p:nvPr/>
          </p:nvSpPr>
          <p:spPr>
            <a:xfrm>
              <a:off x="5419773" y="2910502"/>
              <a:ext cx="214578" cy="201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15" fill="norm" stroke="1" extrusionOk="0">
                  <a:moveTo>
                    <a:pt x="3044" y="0"/>
                  </a:moveTo>
                  <a:cubicBezTo>
                    <a:pt x="1986" y="4050"/>
                    <a:pt x="927" y="8100"/>
                    <a:pt x="397" y="10800"/>
                  </a:cubicBezTo>
                  <a:cubicBezTo>
                    <a:pt x="-132" y="13500"/>
                    <a:pt x="-132" y="14850"/>
                    <a:pt x="397" y="15750"/>
                  </a:cubicBezTo>
                  <a:cubicBezTo>
                    <a:pt x="927" y="16650"/>
                    <a:pt x="1986" y="17100"/>
                    <a:pt x="3362" y="16425"/>
                  </a:cubicBezTo>
                  <a:cubicBezTo>
                    <a:pt x="4739" y="15750"/>
                    <a:pt x="6433" y="13950"/>
                    <a:pt x="7597" y="12262"/>
                  </a:cubicBezTo>
                  <a:cubicBezTo>
                    <a:pt x="8762" y="10575"/>
                    <a:pt x="9397" y="9000"/>
                    <a:pt x="9609" y="8888"/>
                  </a:cubicBezTo>
                  <a:cubicBezTo>
                    <a:pt x="9821" y="8775"/>
                    <a:pt x="9609" y="10125"/>
                    <a:pt x="9503" y="12038"/>
                  </a:cubicBezTo>
                  <a:cubicBezTo>
                    <a:pt x="9397" y="13950"/>
                    <a:pt x="9397" y="16425"/>
                    <a:pt x="9715" y="18225"/>
                  </a:cubicBezTo>
                  <a:cubicBezTo>
                    <a:pt x="10033" y="20025"/>
                    <a:pt x="10668" y="21150"/>
                    <a:pt x="11939" y="21375"/>
                  </a:cubicBezTo>
                  <a:cubicBezTo>
                    <a:pt x="13209" y="21600"/>
                    <a:pt x="15115" y="20925"/>
                    <a:pt x="16809" y="18225"/>
                  </a:cubicBezTo>
                  <a:cubicBezTo>
                    <a:pt x="18503" y="15525"/>
                    <a:pt x="19986" y="10800"/>
                    <a:pt x="21468" y="6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7" name="Line"/>
            <p:cNvSpPr/>
            <p:nvPr/>
          </p:nvSpPr>
          <p:spPr>
            <a:xfrm>
              <a:off x="5692131" y="2918868"/>
              <a:ext cx="183520" cy="16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2" h="20985" fill="norm" stroke="1" extrusionOk="0">
                  <a:moveTo>
                    <a:pt x="2840" y="9705"/>
                  </a:moveTo>
                  <a:cubicBezTo>
                    <a:pt x="5752" y="7767"/>
                    <a:pt x="8664" y="5828"/>
                    <a:pt x="10363" y="4167"/>
                  </a:cubicBezTo>
                  <a:cubicBezTo>
                    <a:pt x="12062" y="2505"/>
                    <a:pt x="12548" y="1121"/>
                    <a:pt x="12184" y="428"/>
                  </a:cubicBezTo>
                  <a:cubicBezTo>
                    <a:pt x="11820" y="-264"/>
                    <a:pt x="10606" y="-264"/>
                    <a:pt x="8422" y="1536"/>
                  </a:cubicBezTo>
                  <a:cubicBezTo>
                    <a:pt x="6238" y="3336"/>
                    <a:pt x="3082" y="6936"/>
                    <a:pt x="1384" y="9982"/>
                  </a:cubicBezTo>
                  <a:cubicBezTo>
                    <a:pt x="-315" y="13028"/>
                    <a:pt x="-558" y="15521"/>
                    <a:pt x="1262" y="17598"/>
                  </a:cubicBezTo>
                  <a:cubicBezTo>
                    <a:pt x="3082" y="19674"/>
                    <a:pt x="6966" y="21336"/>
                    <a:pt x="10606" y="20921"/>
                  </a:cubicBezTo>
                  <a:cubicBezTo>
                    <a:pt x="14246" y="20505"/>
                    <a:pt x="17644" y="18013"/>
                    <a:pt x="21042" y="15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8" name="Line"/>
            <p:cNvSpPr/>
            <p:nvPr/>
          </p:nvSpPr>
          <p:spPr>
            <a:xfrm>
              <a:off x="5882000" y="2759986"/>
              <a:ext cx="113831" cy="31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474" fill="norm" stroke="1" extrusionOk="0">
                  <a:moveTo>
                    <a:pt x="10800" y="1579"/>
                  </a:moveTo>
                  <a:cubicBezTo>
                    <a:pt x="10800" y="727"/>
                    <a:pt x="10800" y="-126"/>
                    <a:pt x="10600" y="16"/>
                  </a:cubicBezTo>
                  <a:cubicBezTo>
                    <a:pt x="10400" y="158"/>
                    <a:pt x="10000" y="1295"/>
                    <a:pt x="8600" y="4208"/>
                  </a:cubicBezTo>
                  <a:cubicBezTo>
                    <a:pt x="7200" y="7121"/>
                    <a:pt x="4800" y="11811"/>
                    <a:pt x="3400" y="14582"/>
                  </a:cubicBezTo>
                  <a:cubicBezTo>
                    <a:pt x="2000" y="17353"/>
                    <a:pt x="1600" y="18206"/>
                    <a:pt x="1800" y="18277"/>
                  </a:cubicBezTo>
                  <a:cubicBezTo>
                    <a:pt x="2000" y="18348"/>
                    <a:pt x="2800" y="17637"/>
                    <a:pt x="4800" y="16571"/>
                  </a:cubicBezTo>
                  <a:cubicBezTo>
                    <a:pt x="6800" y="15506"/>
                    <a:pt x="10000" y="14085"/>
                    <a:pt x="12800" y="13232"/>
                  </a:cubicBezTo>
                  <a:cubicBezTo>
                    <a:pt x="15600" y="12379"/>
                    <a:pt x="18000" y="12095"/>
                    <a:pt x="19400" y="12308"/>
                  </a:cubicBezTo>
                  <a:cubicBezTo>
                    <a:pt x="20800" y="12521"/>
                    <a:pt x="21200" y="13232"/>
                    <a:pt x="21400" y="14653"/>
                  </a:cubicBezTo>
                  <a:cubicBezTo>
                    <a:pt x="21600" y="16074"/>
                    <a:pt x="21600" y="18206"/>
                    <a:pt x="20800" y="19556"/>
                  </a:cubicBezTo>
                  <a:cubicBezTo>
                    <a:pt x="20000" y="20906"/>
                    <a:pt x="18400" y="21474"/>
                    <a:pt x="14800" y="21474"/>
                  </a:cubicBezTo>
                  <a:cubicBezTo>
                    <a:pt x="11200" y="21474"/>
                    <a:pt x="5600" y="20906"/>
                    <a:pt x="2800" y="19840"/>
                  </a:cubicBezTo>
                  <a:cubicBezTo>
                    <a:pt x="0" y="18774"/>
                    <a:pt x="0" y="17211"/>
                    <a:pt x="0" y="156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9" name="Line"/>
            <p:cNvSpPr/>
            <p:nvPr/>
          </p:nvSpPr>
          <p:spPr>
            <a:xfrm>
              <a:off x="6257292" y="2892905"/>
              <a:ext cx="163183" cy="448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483" fill="norm" stroke="1" extrusionOk="0">
                  <a:moveTo>
                    <a:pt x="2408" y="6623"/>
                  </a:moveTo>
                  <a:cubicBezTo>
                    <a:pt x="2685" y="10071"/>
                    <a:pt x="2962" y="13519"/>
                    <a:pt x="2962" y="15750"/>
                  </a:cubicBezTo>
                  <a:cubicBezTo>
                    <a:pt x="2962" y="17981"/>
                    <a:pt x="2685" y="18995"/>
                    <a:pt x="2131" y="19857"/>
                  </a:cubicBezTo>
                  <a:cubicBezTo>
                    <a:pt x="1578" y="20719"/>
                    <a:pt x="747" y="21429"/>
                    <a:pt x="331" y="21479"/>
                  </a:cubicBezTo>
                  <a:cubicBezTo>
                    <a:pt x="-84" y="21530"/>
                    <a:pt x="-84" y="20922"/>
                    <a:pt x="193" y="19147"/>
                  </a:cubicBezTo>
                  <a:cubicBezTo>
                    <a:pt x="470" y="17372"/>
                    <a:pt x="1024" y="14431"/>
                    <a:pt x="2270" y="11440"/>
                  </a:cubicBezTo>
                  <a:cubicBezTo>
                    <a:pt x="3516" y="8448"/>
                    <a:pt x="5454" y="5406"/>
                    <a:pt x="7531" y="3479"/>
                  </a:cubicBezTo>
                  <a:cubicBezTo>
                    <a:pt x="9608" y="1553"/>
                    <a:pt x="11824" y="741"/>
                    <a:pt x="13762" y="336"/>
                  </a:cubicBezTo>
                  <a:cubicBezTo>
                    <a:pt x="15701" y="-70"/>
                    <a:pt x="17362" y="-70"/>
                    <a:pt x="18608" y="133"/>
                  </a:cubicBezTo>
                  <a:cubicBezTo>
                    <a:pt x="19854" y="336"/>
                    <a:pt x="20685" y="741"/>
                    <a:pt x="21101" y="1502"/>
                  </a:cubicBezTo>
                  <a:cubicBezTo>
                    <a:pt x="21516" y="2262"/>
                    <a:pt x="21516" y="3378"/>
                    <a:pt x="20270" y="4392"/>
                  </a:cubicBezTo>
                  <a:cubicBezTo>
                    <a:pt x="19024" y="5406"/>
                    <a:pt x="16531" y="6319"/>
                    <a:pt x="13624" y="6826"/>
                  </a:cubicBezTo>
                  <a:cubicBezTo>
                    <a:pt x="10716" y="7333"/>
                    <a:pt x="7393" y="7434"/>
                    <a:pt x="4070" y="7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0" name="Line"/>
            <p:cNvSpPr/>
            <p:nvPr/>
          </p:nvSpPr>
          <p:spPr>
            <a:xfrm>
              <a:off x="6451168" y="2883396"/>
              <a:ext cx="186483" cy="156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0420" fill="norm" stroke="1" extrusionOk="0">
                  <a:moveTo>
                    <a:pt x="16285" y="9361"/>
                  </a:moveTo>
                  <a:cubicBezTo>
                    <a:pt x="15315" y="6592"/>
                    <a:pt x="14344" y="3823"/>
                    <a:pt x="13252" y="2023"/>
                  </a:cubicBezTo>
                  <a:cubicBezTo>
                    <a:pt x="12160" y="223"/>
                    <a:pt x="10946" y="-608"/>
                    <a:pt x="8762" y="500"/>
                  </a:cubicBezTo>
                  <a:cubicBezTo>
                    <a:pt x="6578" y="1607"/>
                    <a:pt x="3422" y="4654"/>
                    <a:pt x="1724" y="8115"/>
                  </a:cubicBezTo>
                  <a:cubicBezTo>
                    <a:pt x="25" y="11577"/>
                    <a:pt x="-218" y="15454"/>
                    <a:pt x="146" y="17807"/>
                  </a:cubicBezTo>
                  <a:cubicBezTo>
                    <a:pt x="510" y="20161"/>
                    <a:pt x="1481" y="20992"/>
                    <a:pt x="3665" y="20023"/>
                  </a:cubicBezTo>
                  <a:cubicBezTo>
                    <a:pt x="5849" y="19054"/>
                    <a:pt x="9247" y="16284"/>
                    <a:pt x="11310" y="14207"/>
                  </a:cubicBezTo>
                  <a:cubicBezTo>
                    <a:pt x="13373" y="12130"/>
                    <a:pt x="14101" y="10746"/>
                    <a:pt x="14465" y="10884"/>
                  </a:cubicBezTo>
                  <a:cubicBezTo>
                    <a:pt x="14829" y="11023"/>
                    <a:pt x="14829" y="12684"/>
                    <a:pt x="15921" y="14207"/>
                  </a:cubicBezTo>
                  <a:cubicBezTo>
                    <a:pt x="17013" y="15730"/>
                    <a:pt x="19198" y="17115"/>
                    <a:pt x="21382" y="18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1" name="Line"/>
            <p:cNvSpPr/>
            <p:nvPr/>
          </p:nvSpPr>
          <p:spPr>
            <a:xfrm>
              <a:off x="6628866" y="2939222"/>
              <a:ext cx="123085" cy="342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190" fill="norm" stroke="1" extrusionOk="0">
                  <a:moveTo>
                    <a:pt x="21289" y="580"/>
                  </a:moveTo>
                  <a:cubicBezTo>
                    <a:pt x="17262" y="188"/>
                    <a:pt x="13235" y="-205"/>
                    <a:pt x="9757" y="122"/>
                  </a:cubicBezTo>
                  <a:cubicBezTo>
                    <a:pt x="6279" y="450"/>
                    <a:pt x="3350" y="1497"/>
                    <a:pt x="1703" y="2348"/>
                  </a:cubicBezTo>
                  <a:cubicBezTo>
                    <a:pt x="55" y="3199"/>
                    <a:pt x="-311" y="3853"/>
                    <a:pt x="238" y="4377"/>
                  </a:cubicBezTo>
                  <a:cubicBezTo>
                    <a:pt x="787" y="4900"/>
                    <a:pt x="2252" y="5293"/>
                    <a:pt x="3716" y="5293"/>
                  </a:cubicBezTo>
                  <a:cubicBezTo>
                    <a:pt x="5181" y="5293"/>
                    <a:pt x="6645" y="4900"/>
                    <a:pt x="8658" y="4311"/>
                  </a:cubicBezTo>
                  <a:cubicBezTo>
                    <a:pt x="10672" y="3722"/>
                    <a:pt x="13235" y="2937"/>
                    <a:pt x="14516" y="3068"/>
                  </a:cubicBezTo>
                  <a:cubicBezTo>
                    <a:pt x="15797" y="3199"/>
                    <a:pt x="15797" y="4246"/>
                    <a:pt x="16164" y="6668"/>
                  </a:cubicBezTo>
                  <a:cubicBezTo>
                    <a:pt x="16530" y="9090"/>
                    <a:pt x="17262" y="12886"/>
                    <a:pt x="16530" y="15570"/>
                  </a:cubicBezTo>
                  <a:cubicBezTo>
                    <a:pt x="15797" y="18253"/>
                    <a:pt x="13601" y="19824"/>
                    <a:pt x="11587" y="20610"/>
                  </a:cubicBezTo>
                  <a:cubicBezTo>
                    <a:pt x="9574" y="21395"/>
                    <a:pt x="7743" y="21395"/>
                    <a:pt x="5730" y="20544"/>
                  </a:cubicBezTo>
                  <a:cubicBezTo>
                    <a:pt x="3716" y="19693"/>
                    <a:pt x="1520" y="17991"/>
                    <a:pt x="604" y="16224"/>
                  </a:cubicBezTo>
                  <a:cubicBezTo>
                    <a:pt x="-311" y="14457"/>
                    <a:pt x="55" y="12624"/>
                    <a:pt x="421" y="107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2" name="Line"/>
            <p:cNvSpPr/>
            <p:nvPr/>
          </p:nvSpPr>
          <p:spPr>
            <a:xfrm>
              <a:off x="6787118" y="2883161"/>
              <a:ext cx="142633" cy="181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036" fill="norm" stroke="1" extrusionOk="0">
                  <a:moveTo>
                    <a:pt x="6069" y="9061"/>
                  </a:moveTo>
                  <a:cubicBezTo>
                    <a:pt x="8260" y="9307"/>
                    <a:pt x="10452" y="9552"/>
                    <a:pt x="12486" y="8693"/>
                  </a:cubicBezTo>
                  <a:cubicBezTo>
                    <a:pt x="14521" y="7834"/>
                    <a:pt x="16399" y="5870"/>
                    <a:pt x="17495" y="4275"/>
                  </a:cubicBezTo>
                  <a:cubicBezTo>
                    <a:pt x="18591" y="2679"/>
                    <a:pt x="18904" y="1452"/>
                    <a:pt x="18278" y="716"/>
                  </a:cubicBezTo>
                  <a:cubicBezTo>
                    <a:pt x="17652" y="-21"/>
                    <a:pt x="16086" y="-266"/>
                    <a:pt x="13425" y="348"/>
                  </a:cubicBezTo>
                  <a:cubicBezTo>
                    <a:pt x="10765" y="961"/>
                    <a:pt x="7008" y="2434"/>
                    <a:pt x="4191" y="4643"/>
                  </a:cubicBezTo>
                  <a:cubicBezTo>
                    <a:pt x="1373" y="6852"/>
                    <a:pt x="-505" y="9798"/>
                    <a:pt x="121" y="12743"/>
                  </a:cubicBezTo>
                  <a:cubicBezTo>
                    <a:pt x="747" y="15689"/>
                    <a:pt x="3878" y="18634"/>
                    <a:pt x="7791" y="19984"/>
                  </a:cubicBezTo>
                  <a:cubicBezTo>
                    <a:pt x="11704" y="21334"/>
                    <a:pt x="16399" y="21089"/>
                    <a:pt x="21095" y="20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3" name="Line"/>
            <p:cNvSpPr/>
            <p:nvPr/>
          </p:nvSpPr>
          <p:spPr>
            <a:xfrm>
              <a:off x="7228465" y="2605702"/>
              <a:ext cx="37836" cy="78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532" fill="norm" stroke="1" extrusionOk="0">
                  <a:moveTo>
                    <a:pt x="14250" y="0"/>
                  </a:moveTo>
                  <a:cubicBezTo>
                    <a:pt x="10650" y="1271"/>
                    <a:pt x="7050" y="2541"/>
                    <a:pt x="5250" y="4332"/>
                  </a:cubicBezTo>
                  <a:cubicBezTo>
                    <a:pt x="3450" y="6122"/>
                    <a:pt x="3450" y="8432"/>
                    <a:pt x="2850" y="10742"/>
                  </a:cubicBezTo>
                  <a:cubicBezTo>
                    <a:pt x="2250" y="13052"/>
                    <a:pt x="1050" y="15363"/>
                    <a:pt x="450" y="17009"/>
                  </a:cubicBezTo>
                  <a:cubicBezTo>
                    <a:pt x="-150" y="18655"/>
                    <a:pt x="-150" y="19636"/>
                    <a:pt x="450" y="20329"/>
                  </a:cubicBezTo>
                  <a:cubicBezTo>
                    <a:pt x="1050" y="21022"/>
                    <a:pt x="2250" y="21427"/>
                    <a:pt x="4650" y="21513"/>
                  </a:cubicBezTo>
                  <a:cubicBezTo>
                    <a:pt x="7050" y="21600"/>
                    <a:pt x="10650" y="21369"/>
                    <a:pt x="13650" y="21167"/>
                  </a:cubicBezTo>
                  <a:cubicBezTo>
                    <a:pt x="16650" y="20965"/>
                    <a:pt x="19050" y="20791"/>
                    <a:pt x="21450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4" name="Line"/>
            <p:cNvSpPr/>
            <p:nvPr/>
          </p:nvSpPr>
          <p:spPr>
            <a:xfrm>
              <a:off x="7459700" y="2930610"/>
              <a:ext cx="134685" cy="391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338" fill="norm" stroke="1" extrusionOk="0">
                  <a:moveTo>
                    <a:pt x="2575" y="4793"/>
                  </a:moveTo>
                  <a:cubicBezTo>
                    <a:pt x="2237" y="8490"/>
                    <a:pt x="1900" y="12186"/>
                    <a:pt x="1731" y="14323"/>
                  </a:cubicBezTo>
                  <a:cubicBezTo>
                    <a:pt x="1562" y="16460"/>
                    <a:pt x="1562" y="17037"/>
                    <a:pt x="1225" y="18192"/>
                  </a:cubicBezTo>
                  <a:cubicBezTo>
                    <a:pt x="887" y="19347"/>
                    <a:pt x="212" y="21080"/>
                    <a:pt x="44" y="21311"/>
                  </a:cubicBezTo>
                  <a:cubicBezTo>
                    <a:pt x="-125" y="21542"/>
                    <a:pt x="212" y="20271"/>
                    <a:pt x="719" y="18019"/>
                  </a:cubicBezTo>
                  <a:cubicBezTo>
                    <a:pt x="1225" y="15767"/>
                    <a:pt x="1900" y="12532"/>
                    <a:pt x="3081" y="9587"/>
                  </a:cubicBezTo>
                  <a:cubicBezTo>
                    <a:pt x="4262" y="6641"/>
                    <a:pt x="5950" y="3985"/>
                    <a:pt x="7469" y="2425"/>
                  </a:cubicBezTo>
                  <a:cubicBezTo>
                    <a:pt x="8987" y="866"/>
                    <a:pt x="10338" y="404"/>
                    <a:pt x="12025" y="173"/>
                  </a:cubicBezTo>
                  <a:cubicBezTo>
                    <a:pt x="13712" y="-58"/>
                    <a:pt x="15737" y="-58"/>
                    <a:pt x="17256" y="173"/>
                  </a:cubicBezTo>
                  <a:cubicBezTo>
                    <a:pt x="18775" y="404"/>
                    <a:pt x="19787" y="866"/>
                    <a:pt x="20463" y="1675"/>
                  </a:cubicBezTo>
                  <a:cubicBezTo>
                    <a:pt x="21137" y="2483"/>
                    <a:pt x="21475" y="3638"/>
                    <a:pt x="21475" y="4620"/>
                  </a:cubicBezTo>
                  <a:cubicBezTo>
                    <a:pt x="21475" y="5602"/>
                    <a:pt x="21137" y="6410"/>
                    <a:pt x="19450" y="7103"/>
                  </a:cubicBezTo>
                  <a:cubicBezTo>
                    <a:pt x="17762" y="7797"/>
                    <a:pt x="14725" y="8374"/>
                    <a:pt x="12363" y="8547"/>
                  </a:cubicBezTo>
                  <a:cubicBezTo>
                    <a:pt x="10000" y="8721"/>
                    <a:pt x="8313" y="8490"/>
                    <a:pt x="7469" y="7912"/>
                  </a:cubicBezTo>
                  <a:cubicBezTo>
                    <a:pt x="6625" y="7335"/>
                    <a:pt x="6625" y="6410"/>
                    <a:pt x="6625" y="5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5" name="Line"/>
            <p:cNvSpPr/>
            <p:nvPr/>
          </p:nvSpPr>
          <p:spPr>
            <a:xfrm>
              <a:off x="7654591" y="2732702"/>
              <a:ext cx="125419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10640" y="0"/>
                  </a:moveTo>
                  <a:cubicBezTo>
                    <a:pt x="9200" y="2541"/>
                    <a:pt x="7760" y="5082"/>
                    <a:pt x="6320" y="8188"/>
                  </a:cubicBezTo>
                  <a:cubicBezTo>
                    <a:pt x="4880" y="11294"/>
                    <a:pt x="3440" y="14965"/>
                    <a:pt x="2360" y="17153"/>
                  </a:cubicBezTo>
                  <a:cubicBezTo>
                    <a:pt x="1280" y="19341"/>
                    <a:pt x="560" y="20047"/>
                    <a:pt x="200" y="20047"/>
                  </a:cubicBezTo>
                  <a:cubicBezTo>
                    <a:pt x="-160" y="20047"/>
                    <a:pt x="-160" y="19341"/>
                    <a:pt x="1280" y="17859"/>
                  </a:cubicBezTo>
                  <a:cubicBezTo>
                    <a:pt x="2720" y="16376"/>
                    <a:pt x="5600" y="14118"/>
                    <a:pt x="7760" y="12706"/>
                  </a:cubicBezTo>
                  <a:cubicBezTo>
                    <a:pt x="9920" y="11294"/>
                    <a:pt x="11360" y="10729"/>
                    <a:pt x="12980" y="10376"/>
                  </a:cubicBezTo>
                  <a:cubicBezTo>
                    <a:pt x="14600" y="10024"/>
                    <a:pt x="16400" y="9882"/>
                    <a:pt x="17840" y="10094"/>
                  </a:cubicBezTo>
                  <a:cubicBezTo>
                    <a:pt x="19280" y="10306"/>
                    <a:pt x="20360" y="10871"/>
                    <a:pt x="20900" y="12424"/>
                  </a:cubicBezTo>
                  <a:cubicBezTo>
                    <a:pt x="21440" y="13976"/>
                    <a:pt x="21440" y="16518"/>
                    <a:pt x="21080" y="18212"/>
                  </a:cubicBezTo>
                  <a:cubicBezTo>
                    <a:pt x="20720" y="19906"/>
                    <a:pt x="20000" y="20753"/>
                    <a:pt x="192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6" name="Line"/>
            <p:cNvSpPr/>
            <p:nvPr/>
          </p:nvSpPr>
          <p:spPr>
            <a:xfrm>
              <a:off x="7834958" y="2885052"/>
              <a:ext cx="91739" cy="128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4" h="20892" fill="norm" stroke="1" extrusionOk="0">
                  <a:moveTo>
                    <a:pt x="16485" y="1036"/>
                  </a:moveTo>
                  <a:cubicBezTo>
                    <a:pt x="14085" y="351"/>
                    <a:pt x="11685" y="-335"/>
                    <a:pt x="9525" y="179"/>
                  </a:cubicBezTo>
                  <a:cubicBezTo>
                    <a:pt x="7365" y="694"/>
                    <a:pt x="5445" y="2408"/>
                    <a:pt x="3765" y="5322"/>
                  </a:cubicBezTo>
                  <a:cubicBezTo>
                    <a:pt x="2085" y="8236"/>
                    <a:pt x="645" y="12351"/>
                    <a:pt x="165" y="15265"/>
                  </a:cubicBezTo>
                  <a:cubicBezTo>
                    <a:pt x="-315" y="18179"/>
                    <a:pt x="165" y="19894"/>
                    <a:pt x="2805" y="20579"/>
                  </a:cubicBezTo>
                  <a:cubicBezTo>
                    <a:pt x="5445" y="21265"/>
                    <a:pt x="10245" y="20922"/>
                    <a:pt x="13845" y="18522"/>
                  </a:cubicBezTo>
                  <a:cubicBezTo>
                    <a:pt x="17445" y="16122"/>
                    <a:pt x="19845" y="11665"/>
                    <a:pt x="20565" y="8579"/>
                  </a:cubicBezTo>
                  <a:cubicBezTo>
                    <a:pt x="21285" y="5494"/>
                    <a:pt x="20325" y="3779"/>
                    <a:pt x="18405" y="3265"/>
                  </a:cubicBezTo>
                  <a:cubicBezTo>
                    <a:pt x="16485" y="2751"/>
                    <a:pt x="13605" y="3436"/>
                    <a:pt x="10725" y="41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7" name="Line"/>
            <p:cNvSpPr/>
            <p:nvPr/>
          </p:nvSpPr>
          <p:spPr>
            <a:xfrm>
              <a:off x="7960567" y="2881152"/>
              <a:ext cx="99484" cy="137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9" fill="norm" stroke="1" extrusionOk="0">
                  <a:moveTo>
                    <a:pt x="2298" y="1593"/>
                  </a:moveTo>
                  <a:cubicBezTo>
                    <a:pt x="1838" y="6829"/>
                    <a:pt x="1379" y="12065"/>
                    <a:pt x="919" y="15665"/>
                  </a:cubicBezTo>
                  <a:cubicBezTo>
                    <a:pt x="460" y="19265"/>
                    <a:pt x="0" y="21229"/>
                    <a:pt x="0" y="21229"/>
                  </a:cubicBezTo>
                  <a:cubicBezTo>
                    <a:pt x="0" y="21229"/>
                    <a:pt x="460" y="19265"/>
                    <a:pt x="2068" y="15665"/>
                  </a:cubicBezTo>
                  <a:cubicBezTo>
                    <a:pt x="3677" y="12065"/>
                    <a:pt x="6434" y="6829"/>
                    <a:pt x="8962" y="3720"/>
                  </a:cubicBezTo>
                  <a:cubicBezTo>
                    <a:pt x="11489" y="611"/>
                    <a:pt x="13787" y="-371"/>
                    <a:pt x="15626" y="120"/>
                  </a:cubicBezTo>
                  <a:cubicBezTo>
                    <a:pt x="17464" y="611"/>
                    <a:pt x="18843" y="2574"/>
                    <a:pt x="19762" y="6174"/>
                  </a:cubicBezTo>
                  <a:cubicBezTo>
                    <a:pt x="20681" y="9774"/>
                    <a:pt x="21140" y="15011"/>
                    <a:pt x="21600" y="20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8" name="Line"/>
            <p:cNvSpPr/>
            <p:nvPr/>
          </p:nvSpPr>
          <p:spPr>
            <a:xfrm>
              <a:off x="8121417" y="2855425"/>
              <a:ext cx="125664" cy="156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3" h="21318" fill="norm" stroke="1" extrusionOk="0">
                  <a:moveTo>
                    <a:pt x="351" y="10950"/>
                  </a:moveTo>
                  <a:cubicBezTo>
                    <a:pt x="6274" y="9798"/>
                    <a:pt x="12196" y="8646"/>
                    <a:pt x="15680" y="7494"/>
                  </a:cubicBezTo>
                  <a:cubicBezTo>
                    <a:pt x="19164" y="6342"/>
                    <a:pt x="20209" y="5190"/>
                    <a:pt x="20558" y="3894"/>
                  </a:cubicBezTo>
                  <a:cubicBezTo>
                    <a:pt x="20906" y="2598"/>
                    <a:pt x="20558" y="1158"/>
                    <a:pt x="19164" y="438"/>
                  </a:cubicBezTo>
                  <a:cubicBezTo>
                    <a:pt x="17771" y="-282"/>
                    <a:pt x="15332" y="-282"/>
                    <a:pt x="11848" y="1734"/>
                  </a:cubicBezTo>
                  <a:cubicBezTo>
                    <a:pt x="8364" y="3750"/>
                    <a:pt x="3835" y="7782"/>
                    <a:pt x="1571" y="10950"/>
                  </a:cubicBezTo>
                  <a:cubicBezTo>
                    <a:pt x="-694" y="14118"/>
                    <a:pt x="-694" y="16422"/>
                    <a:pt x="2790" y="18006"/>
                  </a:cubicBezTo>
                  <a:cubicBezTo>
                    <a:pt x="6274" y="19590"/>
                    <a:pt x="13241" y="20454"/>
                    <a:pt x="20209" y="21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9" name="Line"/>
            <p:cNvSpPr/>
            <p:nvPr/>
          </p:nvSpPr>
          <p:spPr>
            <a:xfrm>
              <a:off x="8314050" y="3024802"/>
              <a:ext cx="508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0" name="Line"/>
            <p:cNvSpPr/>
            <p:nvPr/>
          </p:nvSpPr>
          <p:spPr>
            <a:xfrm>
              <a:off x="8651451" y="2878752"/>
              <a:ext cx="145250" cy="180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372" fill="norm" stroke="1" extrusionOk="0">
                  <a:moveTo>
                    <a:pt x="7282" y="0"/>
                  </a:moveTo>
                  <a:cubicBezTo>
                    <a:pt x="5430" y="5526"/>
                    <a:pt x="3579" y="11051"/>
                    <a:pt x="2345" y="14944"/>
                  </a:cubicBezTo>
                  <a:cubicBezTo>
                    <a:pt x="1110" y="18837"/>
                    <a:pt x="493" y="21098"/>
                    <a:pt x="185" y="21349"/>
                  </a:cubicBezTo>
                  <a:cubicBezTo>
                    <a:pt x="-124" y="21600"/>
                    <a:pt x="-124" y="19842"/>
                    <a:pt x="802" y="16451"/>
                  </a:cubicBezTo>
                  <a:cubicBezTo>
                    <a:pt x="1727" y="13060"/>
                    <a:pt x="3579" y="8037"/>
                    <a:pt x="6510" y="4772"/>
                  </a:cubicBezTo>
                  <a:cubicBezTo>
                    <a:pt x="9442" y="1507"/>
                    <a:pt x="13453" y="0"/>
                    <a:pt x="16230" y="502"/>
                  </a:cubicBezTo>
                  <a:cubicBezTo>
                    <a:pt x="19007" y="1005"/>
                    <a:pt x="20550" y="3516"/>
                    <a:pt x="21013" y="6907"/>
                  </a:cubicBezTo>
                  <a:cubicBezTo>
                    <a:pt x="21476" y="10298"/>
                    <a:pt x="20859" y="14567"/>
                    <a:pt x="20242" y="18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1" name="Line"/>
            <p:cNvSpPr/>
            <p:nvPr/>
          </p:nvSpPr>
          <p:spPr>
            <a:xfrm>
              <a:off x="8850361" y="2883248"/>
              <a:ext cx="149490" cy="1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0807" fill="norm" stroke="1" extrusionOk="0">
                  <a:moveTo>
                    <a:pt x="2287" y="7720"/>
                  </a:moveTo>
                  <a:cubicBezTo>
                    <a:pt x="6187" y="6335"/>
                    <a:pt x="10087" y="4951"/>
                    <a:pt x="12187" y="3566"/>
                  </a:cubicBezTo>
                  <a:cubicBezTo>
                    <a:pt x="14287" y="2181"/>
                    <a:pt x="14587" y="797"/>
                    <a:pt x="13837" y="243"/>
                  </a:cubicBezTo>
                  <a:cubicBezTo>
                    <a:pt x="13087" y="-311"/>
                    <a:pt x="11287" y="-34"/>
                    <a:pt x="8737" y="2320"/>
                  </a:cubicBezTo>
                  <a:cubicBezTo>
                    <a:pt x="6187" y="4674"/>
                    <a:pt x="2887" y="9104"/>
                    <a:pt x="1237" y="12427"/>
                  </a:cubicBezTo>
                  <a:cubicBezTo>
                    <a:pt x="-413" y="15751"/>
                    <a:pt x="-413" y="17966"/>
                    <a:pt x="1237" y="19351"/>
                  </a:cubicBezTo>
                  <a:cubicBezTo>
                    <a:pt x="2887" y="20735"/>
                    <a:pt x="6187" y="21289"/>
                    <a:pt x="9787" y="20320"/>
                  </a:cubicBezTo>
                  <a:cubicBezTo>
                    <a:pt x="13387" y="19351"/>
                    <a:pt x="17287" y="16858"/>
                    <a:pt x="21187" y="14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2" name="Line"/>
            <p:cNvSpPr/>
            <p:nvPr/>
          </p:nvSpPr>
          <p:spPr>
            <a:xfrm>
              <a:off x="9048133" y="2688252"/>
              <a:ext cx="97768" cy="372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500" fill="norm" stroke="1" extrusionOk="0">
                  <a:moveTo>
                    <a:pt x="19848" y="0"/>
                  </a:moveTo>
                  <a:cubicBezTo>
                    <a:pt x="14793" y="3417"/>
                    <a:pt x="9738" y="6834"/>
                    <a:pt x="6291" y="10129"/>
                  </a:cubicBezTo>
                  <a:cubicBezTo>
                    <a:pt x="2844" y="13424"/>
                    <a:pt x="1006" y="16597"/>
                    <a:pt x="316" y="18488"/>
                  </a:cubicBezTo>
                  <a:cubicBezTo>
                    <a:pt x="-373" y="20380"/>
                    <a:pt x="87" y="20990"/>
                    <a:pt x="1465" y="21295"/>
                  </a:cubicBezTo>
                  <a:cubicBezTo>
                    <a:pt x="2844" y="21600"/>
                    <a:pt x="5142" y="21600"/>
                    <a:pt x="8589" y="21051"/>
                  </a:cubicBezTo>
                  <a:cubicBezTo>
                    <a:pt x="12036" y="20502"/>
                    <a:pt x="16631" y="19403"/>
                    <a:pt x="21227" y="18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3" name="Line"/>
            <p:cNvSpPr/>
            <p:nvPr/>
          </p:nvSpPr>
          <p:spPr>
            <a:xfrm>
              <a:off x="8993500" y="2878752"/>
              <a:ext cx="171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67" y="16200"/>
                    <a:pt x="8533" y="10800"/>
                    <a:pt x="12133" y="7200"/>
                  </a:cubicBezTo>
                  <a:cubicBezTo>
                    <a:pt x="15733" y="3600"/>
                    <a:pt x="18667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4" name="Line"/>
            <p:cNvSpPr/>
            <p:nvPr/>
          </p:nvSpPr>
          <p:spPr>
            <a:xfrm>
              <a:off x="9158600" y="2866052"/>
              <a:ext cx="183446" cy="123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303" fill="norm" stroke="1" extrusionOk="0">
                  <a:moveTo>
                    <a:pt x="4418" y="0"/>
                  </a:moveTo>
                  <a:cubicBezTo>
                    <a:pt x="2945" y="3295"/>
                    <a:pt x="1473" y="6590"/>
                    <a:pt x="736" y="9153"/>
                  </a:cubicBezTo>
                  <a:cubicBezTo>
                    <a:pt x="0" y="11715"/>
                    <a:pt x="0" y="13546"/>
                    <a:pt x="0" y="15376"/>
                  </a:cubicBezTo>
                  <a:cubicBezTo>
                    <a:pt x="0" y="17207"/>
                    <a:pt x="0" y="19037"/>
                    <a:pt x="614" y="20136"/>
                  </a:cubicBezTo>
                  <a:cubicBezTo>
                    <a:pt x="1227" y="21234"/>
                    <a:pt x="2455" y="21600"/>
                    <a:pt x="3559" y="21051"/>
                  </a:cubicBezTo>
                  <a:cubicBezTo>
                    <a:pt x="4664" y="20502"/>
                    <a:pt x="5645" y="19037"/>
                    <a:pt x="6627" y="18854"/>
                  </a:cubicBezTo>
                  <a:cubicBezTo>
                    <a:pt x="7609" y="18671"/>
                    <a:pt x="8591" y="19769"/>
                    <a:pt x="10309" y="20319"/>
                  </a:cubicBezTo>
                  <a:cubicBezTo>
                    <a:pt x="12027" y="20868"/>
                    <a:pt x="14482" y="20868"/>
                    <a:pt x="16568" y="19769"/>
                  </a:cubicBezTo>
                  <a:cubicBezTo>
                    <a:pt x="18655" y="18671"/>
                    <a:pt x="20373" y="16475"/>
                    <a:pt x="20986" y="13729"/>
                  </a:cubicBezTo>
                  <a:cubicBezTo>
                    <a:pt x="21600" y="10983"/>
                    <a:pt x="21109" y="7688"/>
                    <a:pt x="20618" y="4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5" name="Line"/>
            <p:cNvSpPr/>
            <p:nvPr/>
          </p:nvSpPr>
          <p:spPr>
            <a:xfrm>
              <a:off x="9388573" y="2874598"/>
              <a:ext cx="104462" cy="143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275" fill="norm" stroke="1" extrusionOk="0">
                  <a:moveTo>
                    <a:pt x="19160" y="6249"/>
                  </a:moveTo>
                  <a:cubicBezTo>
                    <a:pt x="18296" y="4058"/>
                    <a:pt x="17432" y="1866"/>
                    <a:pt x="15704" y="771"/>
                  </a:cubicBezTo>
                  <a:cubicBezTo>
                    <a:pt x="13976" y="-325"/>
                    <a:pt x="11384" y="-325"/>
                    <a:pt x="8576" y="1240"/>
                  </a:cubicBezTo>
                  <a:cubicBezTo>
                    <a:pt x="5768" y="2805"/>
                    <a:pt x="2744" y="5936"/>
                    <a:pt x="1232" y="9223"/>
                  </a:cubicBezTo>
                  <a:cubicBezTo>
                    <a:pt x="-280" y="12510"/>
                    <a:pt x="-280" y="15953"/>
                    <a:pt x="584" y="18145"/>
                  </a:cubicBezTo>
                  <a:cubicBezTo>
                    <a:pt x="1448" y="20336"/>
                    <a:pt x="3176" y="21275"/>
                    <a:pt x="6200" y="21275"/>
                  </a:cubicBezTo>
                  <a:cubicBezTo>
                    <a:pt x="9224" y="21275"/>
                    <a:pt x="13544" y="20336"/>
                    <a:pt x="16568" y="18145"/>
                  </a:cubicBezTo>
                  <a:cubicBezTo>
                    <a:pt x="19592" y="15953"/>
                    <a:pt x="21320" y="12510"/>
                    <a:pt x="21320" y="10162"/>
                  </a:cubicBezTo>
                  <a:cubicBezTo>
                    <a:pt x="21320" y="7814"/>
                    <a:pt x="19592" y="6562"/>
                    <a:pt x="17864" y="5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6" name="Line"/>
            <p:cNvSpPr/>
            <p:nvPr/>
          </p:nvSpPr>
          <p:spPr>
            <a:xfrm>
              <a:off x="9514200" y="2815252"/>
              <a:ext cx="158751" cy="197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4" fill="norm" stroke="1" extrusionOk="0">
                  <a:moveTo>
                    <a:pt x="0" y="3411"/>
                  </a:moveTo>
                  <a:cubicBezTo>
                    <a:pt x="1440" y="3411"/>
                    <a:pt x="2880" y="3411"/>
                    <a:pt x="4896" y="5229"/>
                  </a:cubicBezTo>
                  <a:cubicBezTo>
                    <a:pt x="6912" y="7048"/>
                    <a:pt x="9504" y="10686"/>
                    <a:pt x="10800" y="13642"/>
                  </a:cubicBezTo>
                  <a:cubicBezTo>
                    <a:pt x="12096" y="16598"/>
                    <a:pt x="12096" y="18872"/>
                    <a:pt x="11376" y="20122"/>
                  </a:cubicBezTo>
                  <a:cubicBezTo>
                    <a:pt x="10656" y="21373"/>
                    <a:pt x="9216" y="21600"/>
                    <a:pt x="8496" y="20691"/>
                  </a:cubicBezTo>
                  <a:cubicBezTo>
                    <a:pt x="7776" y="19781"/>
                    <a:pt x="7776" y="17735"/>
                    <a:pt x="8640" y="14779"/>
                  </a:cubicBezTo>
                  <a:cubicBezTo>
                    <a:pt x="9504" y="11823"/>
                    <a:pt x="11232" y="7958"/>
                    <a:pt x="13536" y="5343"/>
                  </a:cubicBezTo>
                  <a:cubicBezTo>
                    <a:pt x="15840" y="2728"/>
                    <a:pt x="18720" y="13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7" name="Line"/>
            <p:cNvSpPr/>
            <p:nvPr/>
          </p:nvSpPr>
          <p:spPr>
            <a:xfrm>
              <a:off x="9701806" y="2650152"/>
              <a:ext cx="85445" cy="365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543" fill="norm" stroke="1" extrusionOk="0">
                  <a:moveTo>
                    <a:pt x="21267" y="0"/>
                  </a:moveTo>
                  <a:cubicBezTo>
                    <a:pt x="17579" y="3371"/>
                    <a:pt x="13891" y="6742"/>
                    <a:pt x="10467" y="10113"/>
                  </a:cubicBezTo>
                  <a:cubicBezTo>
                    <a:pt x="7043" y="13484"/>
                    <a:pt x="3882" y="16855"/>
                    <a:pt x="2038" y="18853"/>
                  </a:cubicBezTo>
                  <a:cubicBezTo>
                    <a:pt x="194" y="20851"/>
                    <a:pt x="-333" y="21475"/>
                    <a:pt x="194" y="21538"/>
                  </a:cubicBezTo>
                  <a:cubicBezTo>
                    <a:pt x="721" y="21600"/>
                    <a:pt x="2301" y="21101"/>
                    <a:pt x="3882" y="206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8" name="Line"/>
            <p:cNvSpPr/>
            <p:nvPr/>
          </p:nvSpPr>
          <p:spPr>
            <a:xfrm>
              <a:off x="9694117" y="2827952"/>
              <a:ext cx="150284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58" y="1714"/>
                    <a:pt x="15515" y="3429"/>
                    <a:pt x="12321" y="5829"/>
                  </a:cubicBezTo>
                  <a:cubicBezTo>
                    <a:pt x="9127" y="8229"/>
                    <a:pt x="5780" y="11314"/>
                    <a:pt x="3499" y="13371"/>
                  </a:cubicBezTo>
                  <a:cubicBezTo>
                    <a:pt x="1217" y="15429"/>
                    <a:pt x="0" y="16457"/>
                    <a:pt x="0" y="17486"/>
                  </a:cubicBezTo>
                  <a:cubicBezTo>
                    <a:pt x="0" y="18514"/>
                    <a:pt x="1217" y="19543"/>
                    <a:pt x="4715" y="20229"/>
                  </a:cubicBezTo>
                  <a:cubicBezTo>
                    <a:pt x="8214" y="20914"/>
                    <a:pt x="13994" y="21257"/>
                    <a:pt x="197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9" name="Line"/>
            <p:cNvSpPr/>
            <p:nvPr/>
          </p:nvSpPr>
          <p:spPr>
            <a:xfrm>
              <a:off x="9806300" y="2618402"/>
              <a:ext cx="190501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20" y="0"/>
                  </a:moveTo>
                  <a:cubicBezTo>
                    <a:pt x="20160" y="2743"/>
                    <a:pt x="21600" y="5486"/>
                    <a:pt x="21600" y="8057"/>
                  </a:cubicBezTo>
                  <a:cubicBezTo>
                    <a:pt x="21600" y="10629"/>
                    <a:pt x="20160" y="13029"/>
                    <a:pt x="16320" y="15257"/>
                  </a:cubicBezTo>
                  <a:cubicBezTo>
                    <a:pt x="12480" y="17486"/>
                    <a:pt x="6240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0" name="Line"/>
            <p:cNvSpPr/>
            <p:nvPr/>
          </p:nvSpPr>
          <p:spPr>
            <a:xfrm>
              <a:off x="5437500" y="3429982"/>
              <a:ext cx="1130301" cy="55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8" fill="norm" stroke="1" extrusionOk="0">
                  <a:moveTo>
                    <a:pt x="0" y="19661"/>
                  </a:moveTo>
                  <a:cubicBezTo>
                    <a:pt x="1578" y="20461"/>
                    <a:pt x="3155" y="21261"/>
                    <a:pt x="4692" y="20861"/>
                  </a:cubicBezTo>
                  <a:cubicBezTo>
                    <a:pt x="6229" y="20461"/>
                    <a:pt x="7726" y="18861"/>
                    <a:pt x="9121" y="17261"/>
                  </a:cubicBezTo>
                  <a:cubicBezTo>
                    <a:pt x="10517" y="15661"/>
                    <a:pt x="11811" y="14061"/>
                    <a:pt x="13146" y="11661"/>
                  </a:cubicBezTo>
                  <a:cubicBezTo>
                    <a:pt x="14481" y="9261"/>
                    <a:pt x="15856" y="6061"/>
                    <a:pt x="17070" y="3661"/>
                  </a:cubicBezTo>
                  <a:cubicBezTo>
                    <a:pt x="18283" y="1261"/>
                    <a:pt x="19335" y="-339"/>
                    <a:pt x="20063" y="61"/>
                  </a:cubicBezTo>
                  <a:cubicBezTo>
                    <a:pt x="20791" y="461"/>
                    <a:pt x="21196" y="2861"/>
                    <a:pt x="21600" y="5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1" name="Line"/>
            <p:cNvSpPr/>
            <p:nvPr/>
          </p:nvSpPr>
          <p:spPr>
            <a:xfrm>
              <a:off x="5354950" y="3514393"/>
              <a:ext cx="1225551" cy="88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fill="norm" stroke="1" extrusionOk="0">
                  <a:moveTo>
                    <a:pt x="0" y="21444"/>
                  </a:moveTo>
                  <a:cubicBezTo>
                    <a:pt x="1306" y="19901"/>
                    <a:pt x="2611" y="18358"/>
                    <a:pt x="3898" y="16815"/>
                  </a:cubicBezTo>
                  <a:cubicBezTo>
                    <a:pt x="5185" y="15273"/>
                    <a:pt x="6454" y="13730"/>
                    <a:pt x="7909" y="11673"/>
                  </a:cubicBezTo>
                  <a:cubicBezTo>
                    <a:pt x="9364" y="9615"/>
                    <a:pt x="11005" y="7044"/>
                    <a:pt x="12479" y="4987"/>
                  </a:cubicBezTo>
                  <a:cubicBezTo>
                    <a:pt x="13952" y="2930"/>
                    <a:pt x="15258" y="1387"/>
                    <a:pt x="16545" y="615"/>
                  </a:cubicBezTo>
                  <a:cubicBezTo>
                    <a:pt x="17832" y="-156"/>
                    <a:pt x="19101" y="-156"/>
                    <a:pt x="19940" y="358"/>
                  </a:cubicBezTo>
                  <a:cubicBezTo>
                    <a:pt x="20779" y="873"/>
                    <a:pt x="21190" y="1901"/>
                    <a:pt x="21600" y="29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2" name="Line"/>
            <p:cNvSpPr/>
            <p:nvPr/>
          </p:nvSpPr>
          <p:spPr>
            <a:xfrm>
              <a:off x="4777100" y="3771985"/>
              <a:ext cx="2192412" cy="338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25" y="21600"/>
                  </a:moveTo>
                  <a:cubicBezTo>
                    <a:pt x="62" y="21060"/>
                    <a:pt x="0" y="20520"/>
                    <a:pt x="0" y="19508"/>
                  </a:cubicBezTo>
                  <a:cubicBezTo>
                    <a:pt x="0" y="18495"/>
                    <a:pt x="62" y="17010"/>
                    <a:pt x="208" y="15390"/>
                  </a:cubicBezTo>
                  <a:cubicBezTo>
                    <a:pt x="354" y="13770"/>
                    <a:pt x="583" y="12015"/>
                    <a:pt x="969" y="10395"/>
                  </a:cubicBezTo>
                  <a:cubicBezTo>
                    <a:pt x="1354" y="8775"/>
                    <a:pt x="1895" y="7290"/>
                    <a:pt x="2437" y="6075"/>
                  </a:cubicBezTo>
                  <a:cubicBezTo>
                    <a:pt x="2979" y="4860"/>
                    <a:pt x="3520" y="3915"/>
                    <a:pt x="4051" y="3105"/>
                  </a:cubicBezTo>
                  <a:cubicBezTo>
                    <a:pt x="4582" y="2295"/>
                    <a:pt x="5103" y="1620"/>
                    <a:pt x="5520" y="1485"/>
                  </a:cubicBezTo>
                  <a:cubicBezTo>
                    <a:pt x="5936" y="1350"/>
                    <a:pt x="6249" y="1755"/>
                    <a:pt x="6613" y="2430"/>
                  </a:cubicBezTo>
                  <a:cubicBezTo>
                    <a:pt x="6978" y="3105"/>
                    <a:pt x="7394" y="4050"/>
                    <a:pt x="7811" y="4320"/>
                  </a:cubicBezTo>
                  <a:cubicBezTo>
                    <a:pt x="8228" y="4590"/>
                    <a:pt x="8644" y="4185"/>
                    <a:pt x="8998" y="3578"/>
                  </a:cubicBezTo>
                  <a:cubicBezTo>
                    <a:pt x="9352" y="2970"/>
                    <a:pt x="9644" y="2160"/>
                    <a:pt x="9884" y="1418"/>
                  </a:cubicBezTo>
                  <a:cubicBezTo>
                    <a:pt x="10123" y="675"/>
                    <a:pt x="10311" y="0"/>
                    <a:pt x="10415" y="0"/>
                  </a:cubicBezTo>
                  <a:cubicBezTo>
                    <a:pt x="10519" y="0"/>
                    <a:pt x="10540" y="675"/>
                    <a:pt x="10623" y="1485"/>
                  </a:cubicBezTo>
                  <a:cubicBezTo>
                    <a:pt x="10706" y="2295"/>
                    <a:pt x="10852" y="3240"/>
                    <a:pt x="11144" y="4320"/>
                  </a:cubicBezTo>
                  <a:cubicBezTo>
                    <a:pt x="11435" y="5400"/>
                    <a:pt x="11873" y="6615"/>
                    <a:pt x="12341" y="7425"/>
                  </a:cubicBezTo>
                  <a:cubicBezTo>
                    <a:pt x="12810" y="8235"/>
                    <a:pt x="13310" y="8640"/>
                    <a:pt x="13862" y="8708"/>
                  </a:cubicBezTo>
                  <a:cubicBezTo>
                    <a:pt x="14414" y="8775"/>
                    <a:pt x="15018" y="8505"/>
                    <a:pt x="15549" y="8303"/>
                  </a:cubicBezTo>
                  <a:cubicBezTo>
                    <a:pt x="16080" y="8100"/>
                    <a:pt x="16538" y="7965"/>
                    <a:pt x="17184" y="7898"/>
                  </a:cubicBezTo>
                  <a:cubicBezTo>
                    <a:pt x="17830" y="7830"/>
                    <a:pt x="18663" y="7830"/>
                    <a:pt x="19309" y="7830"/>
                  </a:cubicBezTo>
                  <a:cubicBezTo>
                    <a:pt x="19954" y="7830"/>
                    <a:pt x="20413" y="7830"/>
                    <a:pt x="20767" y="8235"/>
                  </a:cubicBezTo>
                  <a:cubicBezTo>
                    <a:pt x="21121" y="8640"/>
                    <a:pt x="21371" y="9450"/>
                    <a:pt x="21485" y="10530"/>
                  </a:cubicBezTo>
                  <a:cubicBezTo>
                    <a:pt x="21600" y="11610"/>
                    <a:pt x="21579" y="12960"/>
                    <a:pt x="21558" y="14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3" name="Line"/>
            <p:cNvSpPr/>
            <p:nvPr/>
          </p:nvSpPr>
          <p:spPr>
            <a:xfrm>
              <a:off x="4142571" y="4421802"/>
              <a:ext cx="31280" cy="282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526" fill="norm" stroke="1" extrusionOk="0">
                  <a:moveTo>
                    <a:pt x="21280" y="0"/>
                  </a:moveTo>
                  <a:cubicBezTo>
                    <a:pt x="16960" y="2579"/>
                    <a:pt x="12640" y="5158"/>
                    <a:pt x="9760" y="8060"/>
                  </a:cubicBezTo>
                  <a:cubicBezTo>
                    <a:pt x="6880" y="10961"/>
                    <a:pt x="5440" y="14185"/>
                    <a:pt x="4000" y="16200"/>
                  </a:cubicBezTo>
                  <a:cubicBezTo>
                    <a:pt x="2560" y="18215"/>
                    <a:pt x="1120" y="19021"/>
                    <a:pt x="400" y="19827"/>
                  </a:cubicBezTo>
                  <a:cubicBezTo>
                    <a:pt x="-320" y="20633"/>
                    <a:pt x="-320" y="21439"/>
                    <a:pt x="2560" y="21519"/>
                  </a:cubicBezTo>
                  <a:cubicBezTo>
                    <a:pt x="5440" y="21600"/>
                    <a:pt x="11200" y="20955"/>
                    <a:pt x="16960" y="20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4" name="Line"/>
            <p:cNvSpPr/>
            <p:nvPr/>
          </p:nvSpPr>
          <p:spPr>
            <a:xfrm>
              <a:off x="4243700" y="4377352"/>
              <a:ext cx="317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114"/>
                    <a:pt x="7200" y="8229"/>
                    <a:pt x="3600" y="11829"/>
                  </a:cubicBezTo>
                  <a:cubicBezTo>
                    <a:pt x="0" y="15429"/>
                    <a:pt x="0" y="185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5" name="Line"/>
            <p:cNvSpPr/>
            <p:nvPr/>
          </p:nvSpPr>
          <p:spPr>
            <a:xfrm>
              <a:off x="4064771" y="4545809"/>
              <a:ext cx="255130" cy="15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19476" fill="norm" stroke="1" extrusionOk="0">
                  <a:moveTo>
                    <a:pt x="4915" y="11918"/>
                  </a:moveTo>
                  <a:cubicBezTo>
                    <a:pt x="4023" y="11918"/>
                    <a:pt x="3130" y="11918"/>
                    <a:pt x="2148" y="13268"/>
                  </a:cubicBezTo>
                  <a:cubicBezTo>
                    <a:pt x="1167" y="14618"/>
                    <a:pt x="96" y="17318"/>
                    <a:pt x="6" y="18668"/>
                  </a:cubicBezTo>
                  <a:cubicBezTo>
                    <a:pt x="-83" y="20018"/>
                    <a:pt x="810" y="20018"/>
                    <a:pt x="3487" y="15968"/>
                  </a:cubicBezTo>
                  <a:cubicBezTo>
                    <a:pt x="6165" y="11918"/>
                    <a:pt x="10628" y="3818"/>
                    <a:pt x="13930" y="1118"/>
                  </a:cubicBezTo>
                  <a:cubicBezTo>
                    <a:pt x="17233" y="-1582"/>
                    <a:pt x="19375" y="1118"/>
                    <a:pt x="21517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6" name="Line"/>
            <p:cNvSpPr/>
            <p:nvPr/>
          </p:nvSpPr>
          <p:spPr>
            <a:xfrm>
              <a:off x="4005114" y="4637702"/>
              <a:ext cx="283037" cy="35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124" fill="norm" stroke="1" extrusionOk="0">
                  <a:moveTo>
                    <a:pt x="3155" y="15247"/>
                  </a:moveTo>
                  <a:cubicBezTo>
                    <a:pt x="1715" y="17788"/>
                    <a:pt x="275" y="20329"/>
                    <a:pt x="35" y="20965"/>
                  </a:cubicBezTo>
                  <a:cubicBezTo>
                    <a:pt x="-205" y="21600"/>
                    <a:pt x="755" y="20329"/>
                    <a:pt x="4115" y="17153"/>
                  </a:cubicBezTo>
                  <a:cubicBezTo>
                    <a:pt x="7475" y="13976"/>
                    <a:pt x="13235" y="8894"/>
                    <a:pt x="16515" y="5718"/>
                  </a:cubicBezTo>
                  <a:cubicBezTo>
                    <a:pt x="19795" y="2541"/>
                    <a:pt x="20595" y="1271"/>
                    <a:pt x="2139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7" name="Line"/>
            <p:cNvSpPr/>
            <p:nvPr/>
          </p:nvSpPr>
          <p:spPr>
            <a:xfrm>
              <a:off x="4370700" y="4555152"/>
              <a:ext cx="82188" cy="260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21" fill="norm" stroke="1" extrusionOk="0">
                  <a:moveTo>
                    <a:pt x="18277" y="0"/>
                  </a:moveTo>
                  <a:cubicBezTo>
                    <a:pt x="18831" y="2961"/>
                    <a:pt x="19385" y="5923"/>
                    <a:pt x="19938" y="8710"/>
                  </a:cubicBezTo>
                  <a:cubicBezTo>
                    <a:pt x="20492" y="11497"/>
                    <a:pt x="21046" y="14110"/>
                    <a:pt x="21323" y="15852"/>
                  </a:cubicBezTo>
                  <a:cubicBezTo>
                    <a:pt x="21600" y="17594"/>
                    <a:pt x="21600" y="18465"/>
                    <a:pt x="21046" y="19335"/>
                  </a:cubicBezTo>
                  <a:cubicBezTo>
                    <a:pt x="20492" y="20206"/>
                    <a:pt x="19385" y="21077"/>
                    <a:pt x="17446" y="21339"/>
                  </a:cubicBezTo>
                  <a:cubicBezTo>
                    <a:pt x="15508" y="21600"/>
                    <a:pt x="12738" y="21252"/>
                    <a:pt x="9692" y="20119"/>
                  </a:cubicBezTo>
                  <a:cubicBezTo>
                    <a:pt x="6646" y="18987"/>
                    <a:pt x="3323" y="17071"/>
                    <a:pt x="1662" y="15242"/>
                  </a:cubicBezTo>
                  <a:cubicBezTo>
                    <a:pt x="0" y="13413"/>
                    <a:pt x="0" y="11671"/>
                    <a:pt x="0" y="99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8" name="Line"/>
            <p:cNvSpPr/>
            <p:nvPr/>
          </p:nvSpPr>
          <p:spPr>
            <a:xfrm>
              <a:off x="4427850" y="4504352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9" name="Line"/>
            <p:cNvSpPr/>
            <p:nvPr/>
          </p:nvSpPr>
          <p:spPr>
            <a:xfrm>
              <a:off x="4550617" y="4514535"/>
              <a:ext cx="76995" cy="306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410" fill="norm" stroke="1" extrusionOk="0">
                  <a:moveTo>
                    <a:pt x="2919" y="6390"/>
                  </a:moveTo>
                  <a:cubicBezTo>
                    <a:pt x="2335" y="10828"/>
                    <a:pt x="1751" y="15266"/>
                    <a:pt x="1459" y="17929"/>
                  </a:cubicBezTo>
                  <a:cubicBezTo>
                    <a:pt x="1168" y="20592"/>
                    <a:pt x="1168" y="21480"/>
                    <a:pt x="876" y="21406"/>
                  </a:cubicBezTo>
                  <a:cubicBezTo>
                    <a:pt x="584" y="21332"/>
                    <a:pt x="0" y="20296"/>
                    <a:pt x="0" y="17412"/>
                  </a:cubicBezTo>
                  <a:cubicBezTo>
                    <a:pt x="0" y="14527"/>
                    <a:pt x="584" y="9792"/>
                    <a:pt x="1459" y="6981"/>
                  </a:cubicBezTo>
                  <a:cubicBezTo>
                    <a:pt x="2335" y="4170"/>
                    <a:pt x="3503" y="3283"/>
                    <a:pt x="4670" y="2469"/>
                  </a:cubicBezTo>
                  <a:cubicBezTo>
                    <a:pt x="5838" y="1655"/>
                    <a:pt x="7005" y="916"/>
                    <a:pt x="9049" y="472"/>
                  </a:cubicBezTo>
                  <a:cubicBezTo>
                    <a:pt x="11092" y="28"/>
                    <a:pt x="14011" y="-120"/>
                    <a:pt x="16346" y="102"/>
                  </a:cubicBezTo>
                  <a:cubicBezTo>
                    <a:pt x="18681" y="324"/>
                    <a:pt x="20432" y="916"/>
                    <a:pt x="21016" y="2099"/>
                  </a:cubicBezTo>
                  <a:cubicBezTo>
                    <a:pt x="21600" y="3283"/>
                    <a:pt x="21016" y="5058"/>
                    <a:pt x="19265" y="6316"/>
                  </a:cubicBezTo>
                  <a:cubicBezTo>
                    <a:pt x="17514" y="7573"/>
                    <a:pt x="14595" y="8313"/>
                    <a:pt x="12259" y="8979"/>
                  </a:cubicBezTo>
                  <a:cubicBezTo>
                    <a:pt x="9924" y="9644"/>
                    <a:pt x="8173" y="10236"/>
                    <a:pt x="7589" y="10458"/>
                  </a:cubicBezTo>
                  <a:cubicBezTo>
                    <a:pt x="7005" y="10680"/>
                    <a:pt x="7589" y="10532"/>
                    <a:pt x="8173" y="10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0" name="Line"/>
            <p:cNvSpPr/>
            <p:nvPr/>
          </p:nvSpPr>
          <p:spPr>
            <a:xfrm>
              <a:off x="4682285" y="4504822"/>
              <a:ext cx="113866" cy="351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484" fill="norm" stroke="1" extrusionOk="0">
                  <a:moveTo>
                    <a:pt x="15236" y="3463"/>
                  </a:moveTo>
                  <a:cubicBezTo>
                    <a:pt x="16022" y="2817"/>
                    <a:pt x="16807" y="2170"/>
                    <a:pt x="16611" y="1588"/>
                  </a:cubicBezTo>
                  <a:cubicBezTo>
                    <a:pt x="16414" y="1006"/>
                    <a:pt x="15236" y="488"/>
                    <a:pt x="13469" y="230"/>
                  </a:cubicBezTo>
                  <a:cubicBezTo>
                    <a:pt x="11702" y="-29"/>
                    <a:pt x="9345" y="-29"/>
                    <a:pt x="7185" y="36"/>
                  </a:cubicBezTo>
                  <a:cubicBezTo>
                    <a:pt x="5025" y="100"/>
                    <a:pt x="3062" y="230"/>
                    <a:pt x="1687" y="618"/>
                  </a:cubicBezTo>
                  <a:cubicBezTo>
                    <a:pt x="312" y="1006"/>
                    <a:pt x="-473" y="1652"/>
                    <a:pt x="312" y="2428"/>
                  </a:cubicBezTo>
                  <a:cubicBezTo>
                    <a:pt x="1098" y="3205"/>
                    <a:pt x="3454" y="4110"/>
                    <a:pt x="5614" y="4498"/>
                  </a:cubicBezTo>
                  <a:cubicBezTo>
                    <a:pt x="7774" y="4886"/>
                    <a:pt x="9738" y="4757"/>
                    <a:pt x="12291" y="4498"/>
                  </a:cubicBezTo>
                  <a:cubicBezTo>
                    <a:pt x="14843" y="4239"/>
                    <a:pt x="17985" y="3851"/>
                    <a:pt x="19556" y="4045"/>
                  </a:cubicBezTo>
                  <a:cubicBezTo>
                    <a:pt x="21127" y="4239"/>
                    <a:pt x="21127" y="5015"/>
                    <a:pt x="21127" y="7408"/>
                  </a:cubicBezTo>
                  <a:cubicBezTo>
                    <a:pt x="21127" y="9801"/>
                    <a:pt x="21127" y="13811"/>
                    <a:pt x="20342" y="16268"/>
                  </a:cubicBezTo>
                  <a:cubicBezTo>
                    <a:pt x="19556" y="18725"/>
                    <a:pt x="17985" y="19631"/>
                    <a:pt x="16022" y="20278"/>
                  </a:cubicBezTo>
                  <a:cubicBezTo>
                    <a:pt x="14058" y="20924"/>
                    <a:pt x="11702" y="21312"/>
                    <a:pt x="9542" y="21442"/>
                  </a:cubicBezTo>
                  <a:cubicBezTo>
                    <a:pt x="7382" y="21571"/>
                    <a:pt x="5418" y="21442"/>
                    <a:pt x="4829" y="20536"/>
                  </a:cubicBezTo>
                  <a:cubicBezTo>
                    <a:pt x="4240" y="19631"/>
                    <a:pt x="5025" y="17949"/>
                    <a:pt x="5811" y="16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1" name="Line"/>
            <p:cNvSpPr/>
            <p:nvPr/>
          </p:nvSpPr>
          <p:spPr>
            <a:xfrm>
              <a:off x="4923150" y="4675802"/>
              <a:ext cx="52694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600" fill="norm" stroke="1" extrusionOk="0">
                  <a:moveTo>
                    <a:pt x="19938" y="0"/>
                  </a:moveTo>
                  <a:cubicBezTo>
                    <a:pt x="20769" y="2274"/>
                    <a:pt x="21600" y="4547"/>
                    <a:pt x="18277" y="8147"/>
                  </a:cubicBezTo>
                  <a:cubicBezTo>
                    <a:pt x="14954" y="11747"/>
                    <a:pt x="7477" y="166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2" name="Line"/>
            <p:cNvSpPr/>
            <p:nvPr/>
          </p:nvSpPr>
          <p:spPr>
            <a:xfrm>
              <a:off x="5202550" y="4434502"/>
              <a:ext cx="127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688"/>
                    <a:pt x="14400" y="9377"/>
                    <a:pt x="10800" y="12977"/>
                  </a:cubicBezTo>
                  <a:cubicBezTo>
                    <a:pt x="7200" y="16577"/>
                    <a:pt x="3600" y="190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3" name="Line"/>
            <p:cNvSpPr/>
            <p:nvPr/>
          </p:nvSpPr>
          <p:spPr>
            <a:xfrm>
              <a:off x="5316850" y="4407361"/>
              <a:ext cx="65618" cy="319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433" fill="norm" stroke="1" extrusionOk="0">
                  <a:moveTo>
                    <a:pt x="12150" y="970"/>
                  </a:moveTo>
                  <a:cubicBezTo>
                    <a:pt x="15525" y="401"/>
                    <a:pt x="18900" y="-167"/>
                    <a:pt x="20250" y="46"/>
                  </a:cubicBezTo>
                  <a:cubicBezTo>
                    <a:pt x="21600" y="259"/>
                    <a:pt x="20925" y="1254"/>
                    <a:pt x="18225" y="4096"/>
                  </a:cubicBezTo>
                  <a:cubicBezTo>
                    <a:pt x="15525" y="6938"/>
                    <a:pt x="10800" y="11628"/>
                    <a:pt x="7425" y="14825"/>
                  </a:cubicBezTo>
                  <a:cubicBezTo>
                    <a:pt x="4050" y="18022"/>
                    <a:pt x="2025" y="19728"/>
                    <a:pt x="0" y="2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4" name="Line"/>
            <p:cNvSpPr/>
            <p:nvPr/>
          </p:nvSpPr>
          <p:spPr>
            <a:xfrm>
              <a:off x="5098955" y="4539017"/>
              <a:ext cx="262346" cy="35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121" fill="norm" stroke="1" extrusionOk="0">
                  <a:moveTo>
                    <a:pt x="163" y="21121"/>
                  </a:moveTo>
                  <a:cubicBezTo>
                    <a:pt x="-10" y="14768"/>
                    <a:pt x="-183" y="8415"/>
                    <a:pt x="422" y="4603"/>
                  </a:cubicBezTo>
                  <a:cubicBezTo>
                    <a:pt x="1027" y="792"/>
                    <a:pt x="2409" y="-479"/>
                    <a:pt x="6038" y="156"/>
                  </a:cubicBezTo>
                  <a:cubicBezTo>
                    <a:pt x="9667" y="792"/>
                    <a:pt x="15542" y="3333"/>
                    <a:pt x="21417" y="5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5" name="Line"/>
            <p:cNvSpPr/>
            <p:nvPr/>
          </p:nvSpPr>
          <p:spPr>
            <a:xfrm>
              <a:off x="5177150" y="4605952"/>
              <a:ext cx="2540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40" y="19200"/>
                    <a:pt x="10080" y="16800"/>
                    <a:pt x="13680" y="13200"/>
                  </a:cubicBezTo>
                  <a:cubicBezTo>
                    <a:pt x="17280" y="9600"/>
                    <a:pt x="19440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6" name="Line"/>
            <p:cNvSpPr/>
            <p:nvPr/>
          </p:nvSpPr>
          <p:spPr>
            <a:xfrm>
              <a:off x="5507992" y="4507792"/>
              <a:ext cx="126359" cy="376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335" fill="norm" stroke="1" extrusionOk="0">
                  <a:moveTo>
                    <a:pt x="6371" y="4125"/>
                  </a:moveTo>
                  <a:cubicBezTo>
                    <a:pt x="4931" y="7245"/>
                    <a:pt x="3491" y="10365"/>
                    <a:pt x="2771" y="12825"/>
                  </a:cubicBezTo>
                  <a:cubicBezTo>
                    <a:pt x="2051" y="15285"/>
                    <a:pt x="2051" y="17085"/>
                    <a:pt x="1691" y="18525"/>
                  </a:cubicBezTo>
                  <a:cubicBezTo>
                    <a:pt x="1331" y="19965"/>
                    <a:pt x="611" y="21045"/>
                    <a:pt x="251" y="21285"/>
                  </a:cubicBezTo>
                  <a:cubicBezTo>
                    <a:pt x="-109" y="21525"/>
                    <a:pt x="-109" y="20925"/>
                    <a:pt x="431" y="19005"/>
                  </a:cubicBezTo>
                  <a:cubicBezTo>
                    <a:pt x="971" y="17085"/>
                    <a:pt x="2051" y="13845"/>
                    <a:pt x="2951" y="11145"/>
                  </a:cubicBezTo>
                  <a:cubicBezTo>
                    <a:pt x="3851" y="8445"/>
                    <a:pt x="4571" y="6285"/>
                    <a:pt x="5471" y="4665"/>
                  </a:cubicBezTo>
                  <a:cubicBezTo>
                    <a:pt x="6371" y="3045"/>
                    <a:pt x="7451" y="1965"/>
                    <a:pt x="8891" y="1245"/>
                  </a:cubicBezTo>
                  <a:cubicBezTo>
                    <a:pt x="10331" y="525"/>
                    <a:pt x="12131" y="165"/>
                    <a:pt x="13931" y="45"/>
                  </a:cubicBezTo>
                  <a:cubicBezTo>
                    <a:pt x="15731" y="-75"/>
                    <a:pt x="17531" y="45"/>
                    <a:pt x="18971" y="405"/>
                  </a:cubicBezTo>
                  <a:cubicBezTo>
                    <a:pt x="20411" y="765"/>
                    <a:pt x="21491" y="1365"/>
                    <a:pt x="21491" y="2325"/>
                  </a:cubicBezTo>
                  <a:cubicBezTo>
                    <a:pt x="21491" y="3285"/>
                    <a:pt x="20411" y="4605"/>
                    <a:pt x="18611" y="5745"/>
                  </a:cubicBezTo>
                  <a:cubicBezTo>
                    <a:pt x="16811" y="6885"/>
                    <a:pt x="14291" y="7845"/>
                    <a:pt x="12131" y="8385"/>
                  </a:cubicBezTo>
                  <a:cubicBezTo>
                    <a:pt x="9971" y="8925"/>
                    <a:pt x="8171" y="9045"/>
                    <a:pt x="6371" y="9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7" name="Line"/>
            <p:cNvSpPr/>
            <p:nvPr/>
          </p:nvSpPr>
          <p:spPr>
            <a:xfrm>
              <a:off x="5391830" y="4574202"/>
              <a:ext cx="116106" cy="126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430" fill="norm" stroke="1" extrusionOk="0">
                  <a:moveTo>
                    <a:pt x="6008" y="0"/>
                  </a:moveTo>
                  <a:cubicBezTo>
                    <a:pt x="4851" y="5400"/>
                    <a:pt x="3694" y="10800"/>
                    <a:pt x="2537" y="14760"/>
                  </a:cubicBezTo>
                  <a:cubicBezTo>
                    <a:pt x="1380" y="18720"/>
                    <a:pt x="223" y="21240"/>
                    <a:pt x="30" y="21420"/>
                  </a:cubicBezTo>
                  <a:cubicBezTo>
                    <a:pt x="-163" y="21600"/>
                    <a:pt x="608" y="19440"/>
                    <a:pt x="1766" y="16380"/>
                  </a:cubicBezTo>
                  <a:cubicBezTo>
                    <a:pt x="2923" y="13320"/>
                    <a:pt x="4466" y="9360"/>
                    <a:pt x="6008" y="6840"/>
                  </a:cubicBezTo>
                  <a:cubicBezTo>
                    <a:pt x="7551" y="4320"/>
                    <a:pt x="9094" y="3240"/>
                    <a:pt x="9866" y="3600"/>
                  </a:cubicBezTo>
                  <a:cubicBezTo>
                    <a:pt x="10637" y="3960"/>
                    <a:pt x="10637" y="5760"/>
                    <a:pt x="10637" y="7920"/>
                  </a:cubicBezTo>
                  <a:cubicBezTo>
                    <a:pt x="10637" y="10080"/>
                    <a:pt x="10637" y="12600"/>
                    <a:pt x="11023" y="12960"/>
                  </a:cubicBezTo>
                  <a:cubicBezTo>
                    <a:pt x="11408" y="13320"/>
                    <a:pt x="12180" y="11520"/>
                    <a:pt x="13337" y="9540"/>
                  </a:cubicBezTo>
                  <a:cubicBezTo>
                    <a:pt x="14494" y="7560"/>
                    <a:pt x="16037" y="5400"/>
                    <a:pt x="17580" y="3600"/>
                  </a:cubicBezTo>
                  <a:cubicBezTo>
                    <a:pt x="19123" y="1800"/>
                    <a:pt x="20666" y="360"/>
                    <a:pt x="21051" y="1620"/>
                  </a:cubicBezTo>
                  <a:cubicBezTo>
                    <a:pt x="21437" y="2880"/>
                    <a:pt x="20666" y="6840"/>
                    <a:pt x="20473" y="9900"/>
                  </a:cubicBezTo>
                  <a:cubicBezTo>
                    <a:pt x="20280" y="12960"/>
                    <a:pt x="20666" y="15120"/>
                    <a:pt x="21051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8" name="Line"/>
            <p:cNvSpPr/>
            <p:nvPr/>
          </p:nvSpPr>
          <p:spPr>
            <a:xfrm>
              <a:off x="5685115" y="4415452"/>
              <a:ext cx="120686" cy="221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352" fill="norm" stroke="1" extrusionOk="0">
                  <a:moveTo>
                    <a:pt x="16765" y="0"/>
                  </a:moveTo>
                  <a:cubicBezTo>
                    <a:pt x="12668" y="4891"/>
                    <a:pt x="8572" y="9781"/>
                    <a:pt x="5965" y="12838"/>
                  </a:cubicBezTo>
                  <a:cubicBezTo>
                    <a:pt x="3358" y="15894"/>
                    <a:pt x="2241" y="17117"/>
                    <a:pt x="1310" y="18340"/>
                  </a:cubicBezTo>
                  <a:cubicBezTo>
                    <a:pt x="379" y="19562"/>
                    <a:pt x="-366" y="20785"/>
                    <a:pt x="193" y="21192"/>
                  </a:cubicBezTo>
                  <a:cubicBezTo>
                    <a:pt x="751" y="21600"/>
                    <a:pt x="2613" y="21192"/>
                    <a:pt x="5779" y="20377"/>
                  </a:cubicBezTo>
                  <a:cubicBezTo>
                    <a:pt x="8944" y="19562"/>
                    <a:pt x="13413" y="18340"/>
                    <a:pt x="16206" y="17219"/>
                  </a:cubicBezTo>
                  <a:cubicBezTo>
                    <a:pt x="19000" y="16098"/>
                    <a:pt x="20117" y="15079"/>
                    <a:pt x="21234" y="14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9" name="Line"/>
            <p:cNvSpPr/>
            <p:nvPr/>
          </p:nvSpPr>
          <p:spPr>
            <a:xfrm>
              <a:off x="5775058" y="4555152"/>
              <a:ext cx="30743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12274" y="0"/>
                  </a:moveTo>
                  <a:cubicBezTo>
                    <a:pt x="7954" y="5143"/>
                    <a:pt x="3634" y="10286"/>
                    <a:pt x="1474" y="13500"/>
                  </a:cubicBezTo>
                  <a:cubicBezTo>
                    <a:pt x="-686" y="16714"/>
                    <a:pt x="-686" y="18000"/>
                    <a:pt x="2914" y="19029"/>
                  </a:cubicBezTo>
                  <a:cubicBezTo>
                    <a:pt x="6514" y="20057"/>
                    <a:pt x="13714" y="20829"/>
                    <a:pt x="209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0" name="Line"/>
            <p:cNvSpPr/>
            <p:nvPr/>
          </p:nvSpPr>
          <p:spPr>
            <a:xfrm>
              <a:off x="5837550" y="4720252"/>
              <a:ext cx="825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77" y="5322"/>
                    <a:pt x="14954" y="10643"/>
                    <a:pt x="11354" y="14243"/>
                  </a:cubicBezTo>
                  <a:cubicBezTo>
                    <a:pt x="7754" y="17843"/>
                    <a:pt x="3877" y="1972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1" name="Line"/>
            <p:cNvSpPr/>
            <p:nvPr/>
          </p:nvSpPr>
          <p:spPr>
            <a:xfrm>
              <a:off x="6181177" y="4478952"/>
              <a:ext cx="43724" cy="290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460" fill="norm" stroke="1" extrusionOk="0">
                  <a:moveTo>
                    <a:pt x="21247" y="0"/>
                  </a:moveTo>
                  <a:cubicBezTo>
                    <a:pt x="16104" y="2974"/>
                    <a:pt x="10961" y="5948"/>
                    <a:pt x="7361" y="9235"/>
                  </a:cubicBezTo>
                  <a:cubicBezTo>
                    <a:pt x="3761" y="12522"/>
                    <a:pt x="1704" y="16122"/>
                    <a:pt x="676" y="18391"/>
                  </a:cubicBezTo>
                  <a:cubicBezTo>
                    <a:pt x="-353" y="20661"/>
                    <a:pt x="-353" y="21600"/>
                    <a:pt x="1704" y="21443"/>
                  </a:cubicBezTo>
                  <a:cubicBezTo>
                    <a:pt x="3761" y="21287"/>
                    <a:pt x="7876" y="20035"/>
                    <a:pt x="11990" y="18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2" name="Line"/>
            <p:cNvSpPr/>
            <p:nvPr/>
          </p:nvSpPr>
          <p:spPr>
            <a:xfrm>
              <a:off x="6263000" y="4498002"/>
              <a:ext cx="50801" cy="312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fill="norm" stroke="1" extrusionOk="0">
                  <a:moveTo>
                    <a:pt x="21600" y="0"/>
                  </a:moveTo>
                  <a:cubicBezTo>
                    <a:pt x="18000" y="5108"/>
                    <a:pt x="14400" y="10216"/>
                    <a:pt x="12150" y="13500"/>
                  </a:cubicBezTo>
                  <a:cubicBezTo>
                    <a:pt x="9900" y="16784"/>
                    <a:pt x="9000" y="18243"/>
                    <a:pt x="8550" y="19411"/>
                  </a:cubicBezTo>
                  <a:cubicBezTo>
                    <a:pt x="8100" y="20578"/>
                    <a:pt x="8100" y="21454"/>
                    <a:pt x="6750" y="21527"/>
                  </a:cubicBezTo>
                  <a:cubicBezTo>
                    <a:pt x="5400" y="21600"/>
                    <a:pt x="2700" y="20870"/>
                    <a:pt x="0" y="20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3" name="Line"/>
            <p:cNvSpPr/>
            <p:nvPr/>
          </p:nvSpPr>
          <p:spPr>
            <a:xfrm>
              <a:off x="6030876" y="4583445"/>
              <a:ext cx="371825" cy="3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134" fill="norm" stroke="1" extrusionOk="0">
                  <a:moveTo>
                    <a:pt x="2034" y="21134"/>
                  </a:moveTo>
                  <a:cubicBezTo>
                    <a:pt x="935" y="17322"/>
                    <a:pt x="-163" y="13510"/>
                    <a:pt x="20" y="10969"/>
                  </a:cubicBezTo>
                  <a:cubicBezTo>
                    <a:pt x="203" y="8428"/>
                    <a:pt x="1668" y="7158"/>
                    <a:pt x="4901" y="5252"/>
                  </a:cubicBezTo>
                  <a:cubicBezTo>
                    <a:pt x="8135" y="3346"/>
                    <a:pt x="13139" y="805"/>
                    <a:pt x="16190" y="169"/>
                  </a:cubicBezTo>
                  <a:cubicBezTo>
                    <a:pt x="19240" y="-466"/>
                    <a:pt x="20339" y="805"/>
                    <a:pt x="21437" y="2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4" name="Line"/>
            <p:cNvSpPr/>
            <p:nvPr/>
          </p:nvSpPr>
          <p:spPr>
            <a:xfrm>
              <a:off x="6104250" y="4644052"/>
              <a:ext cx="3111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8000"/>
                    <a:pt x="10286" y="14400"/>
                    <a:pt x="13886" y="10800"/>
                  </a:cubicBezTo>
                  <a:cubicBezTo>
                    <a:pt x="17486" y="7200"/>
                    <a:pt x="19543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5" name="Line"/>
            <p:cNvSpPr/>
            <p:nvPr/>
          </p:nvSpPr>
          <p:spPr>
            <a:xfrm>
              <a:off x="6497950" y="4542452"/>
              <a:ext cx="2159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47" y="15600"/>
                    <a:pt x="8894" y="9600"/>
                    <a:pt x="12494" y="6000"/>
                  </a:cubicBezTo>
                  <a:cubicBezTo>
                    <a:pt x="16094" y="2400"/>
                    <a:pt x="18847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6" name="Line"/>
            <p:cNvSpPr/>
            <p:nvPr/>
          </p:nvSpPr>
          <p:spPr>
            <a:xfrm>
              <a:off x="6528442" y="4561502"/>
              <a:ext cx="105319" cy="250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8" h="21447" fill="norm" stroke="1" extrusionOk="0">
                  <a:moveTo>
                    <a:pt x="8970" y="0"/>
                  </a:moveTo>
                  <a:cubicBezTo>
                    <a:pt x="8139" y="908"/>
                    <a:pt x="7308" y="1815"/>
                    <a:pt x="7724" y="3267"/>
                  </a:cubicBezTo>
                  <a:cubicBezTo>
                    <a:pt x="8139" y="4719"/>
                    <a:pt x="9801" y="6716"/>
                    <a:pt x="12085" y="9166"/>
                  </a:cubicBezTo>
                  <a:cubicBezTo>
                    <a:pt x="14370" y="11617"/>
                    <a:pt x="17278" y="14521"/>
                    <a:pt x="18939" y="16427"/>
                  </a:cubicBezTo>
                  <a:cubicBezTo>
                    <a:pt x="20601" y="18333"/>
                    <a:pt x="21016" y="19240"/>
                    <a:pt x="20393" y="20057"/>
                  </a:cubicBezTo>
                  <a:cubicBezTo>
                    <a:pt x="19770" y="20874"/>
                    <a:pt x="18108" y="21600"/>
                    <a:pt x="14578" y="21418"/>
                  </a:cubicBezTo>
                  <a:cubicBezTo>
                    <a:pt x="11047" y="21237"/>
                    <a:pt x="5647" y="20148"/>
                    <a:pt x="2739" y="19150"/>
                  </a:cubicBezTo>
                  <a:cubicBezTo>
                    <a:pt x="-169" y="18151"/>
                    <a:pt x="-584" y="17244"/>
                    <a:pt x="662" y="16427"/>
                  </a:cubicBezTo>
                  <a:cubicBezTo>
                    <a:pt x="1908" y="15610"/>
                    <a:pt x="4816" y="14884"/>
                    <a:pt x="7724" y="14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7" name="Line"/>
            <p:cNvSpPr/>
            <p:nvPr/>
          </p:nvSpPr>
          <p:spPr>
            <a:xfrm>
              <a:off x="6810360" y="4528542"/>
              <a:ext cx="100341" cy="292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9" h="21467" fill="norm" stroke="1" extrusionOk="0">
                  <a:moveTo>
                    <a:pt x="20479" y="1021"/>
                  </a:moveTo>
                  <a:cubicBezTo>
                    <a:pt x="18751" y="555"/>
                    <a:pt x="17023" y="88"/>
                    <a:pt x="13999" y="11"/>
                  </a:cubicBezTo>
                  <a:cubicBezTo>
                    <a:pt x="10975" y="-67"/>
                    <a:pt x="6655" y="244"/>
                    <a:pt x="3631" y="1487"/>
                  </a:cubicBezTo>
                  <a:cubicBezTo>
                    <a:pt x="607" y="2730"/>
                    <a:pt x="-1121" y="4906"/>
                    <a:pt x="823" y="7470"/>
                  </a:cubicBezTo>
                  <a:cubicBezTo>
                    <a:pt x="2767" y="10034"/>
                    <a:pt x="8383" y="12986"/>
                    <a:pt x="11839" y="14773"/>
                  </a:cubicBezTo>
                  <a:cubicBezTo>
                    <a:pt x="15295" y="16560"/>
                    <a:pt x="16591" y="17182"/>
                    <a:pt x="17671" y="17881"/>
                  </a:cubicBezTo>
                  <a:cubicBezTo>
                    <a:pt x="18751" y="18580"/>
                    <a:pt x="19615" y="19357"/>
                    <a:pt x="19183" y="19979"/>
                  </a:cubicBezTo>
                  <a:cubicBezTo>
                    <a:pt x="18751" y="20601"/>
                    <a:pt x="17023" y="21067"/>
                    <a:pt x="14863" y="21300"/>
                  </a:cubicBezTo>
                  <a:cubicBezTo>
                    <a:pt x="12703" y="21533"/>
                    <a:pt x="10111" y="21533"/>
                    <a:pt x="8167" y="21222"/>
                  </a:cubicBezTo>
                  <a:cubicBezTo>
                    <a:pt x="6223" y="20911"/>
                    <a:pt x="4927" y="20290"/>
                    <a:pt x="3631" y="19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8" name="Line"/>
            <p:cNvSpPr/>
            <p:nvPr/>
          </p:nvSpPr>
          <p:spPr>
            <a:xfrm>
              <a:off x="6955150" y="4834552"/>
              <a:ext cx="698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9" name="Line"/>
            <p:cNvSpPr/>
            <p:nvPr/>
          </p:nvSpPr>
          <p:spPr>
            <a:xfrm>
              <a:off x="7316537" y="4504352"/>
              <a:ext cx="45014" cy="28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405" fill="norm" stroke="1" extrusionOk="0">
                  <a:moveTo>
                    <a:pt x="20879" y="0"/>
                  </a:moveTo>
                  <a:cubicBezTo>
                    <a:pt x="16952" y="4129"/>
                    <a:pt x="13024" y="8259"/>
                    <a:pt x="10079" y="11356"/>
                  </a:cubicBezTo>
                  <a:cubicBezTo>
                    <a:pt x="7134" y="14453"/>
                    <a:pt x="5170" y="16518"/>
                    <a:pt x="3206" y="18185"/>
                  </a:cubicBezTo>
                  <a:cubicBezTo>
                    <a:pt x="1243" y="19853"/>
                    <a:pt x="-721" y="21124"/>
                    <a:pt x="261" y="21362"/>
                  </a:cubicBezTo>
                  <a:cubicBezTo>
                    <a:pt x="1243" y="21600"/>
                    <a:pt x="5170" y="20806"/>
                    <a:pt x="9097" y="200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0" name="Line"/>
            <p:cNvSpPr/>
            <p:nvPr/>
          </p:nvSpPr>
          <p:spPr>
            <a:xfrm>
              <a:off x="7418700" y="4510702"/>
              <a:ext cx="444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4650"/>
                    <a:pt x="9257" y="9300"/>
                    <a:pt x="5657" y="12900"/>
                  </a:cubicBezTo>
                  <a:cubicBezTo>
                    <a:pt x="2057" y="16500"/>
                    <a:pt x="1029" y="190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1" name="Line"/>
            <p:cNvSpPr/>
            <p:nvPr/>
          </p:nvSpPr>
          <p:spPr>
            <a:xfrm>
              <a:off x="7196450" y="4605952"/>
              <a:ext cx="336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04" y="14400"/>
                    <a:pt x="7608" y="7200"/>
                    <a:pt x="11208" y="3600"/>
                  </a:cubicBezTo>
                  <a:cubicBezTo>
                    <a:pt x="14808" y="0"/>
                    <a:pt x="1820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2" name="Line"/>
            <p:cNvSpPr/>
            <p:nvPr/>
          </p:nvSpPr>
          <p:spPr>
            <a:xfrm>
              <a:off x="7234550" y="4663102"/>
              <a:ext cx="3238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76" y="20160"/>
                    <a:pt x="8753" y="18720"/>
                    <a:pt x="12353" y="15120"/>
                  </a:cubicBezTo>
                  <a:cubicBezTo>
                    <a:pt x="15953" y="11520"/>
                    <a:pt x="18776" y="57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3" name="Line"/>
            <p:cNvSpPr/>
            <p:nvPr/>
          </p:nvSpPr>
          <p:spPr>
            <a:xfrm>
              <a:off x="7691750" y="4444685"/>
              <a:ext cx="118535" cy="339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fill="norm" stroke="1" extrusionOk="0">
                  <a:moveTo>
                    <a:pt x="20829" y="4587"/>
                  </a:moveTo>
                  <a:cubicBezTo>
                    <a:pt x="21214" y="3782"/>
                    <a:pt x="21600" y="2977"/>
                    <a:pt x="21600" y="2239"/>
                  </a:cubicBezTo>
                  <a:cubicBezTo>
                    <a:pt x="21600" y="1501"/>
                    <a:pt x="21214" y="830"/>
                    <a:pt x="19864" y="428"/>
                  </a:cubicBezTo>
                  <a:cubicBezTo>
                    <a:pt x="18514" y="25"/>
                    <a:pt x="16200" y="-109"/>
                    <a:pt x="14464" y="92"/>
                  </a:cubicBezTo>
                  <a:cubicBezTo>
                    <a:pt x="12729" y="293"/>
                    <a:pt x="11571" y="830"/>
                    <a:pt x="9450" y="2708"/>
                  </a:cubicBezTo>
                  <a:cubicBezTo>
                    <a:pt x="7329" y="4587"/>
                    <a:pt x="4243" y="7807"/>
                    <a:pt x="3086" y="10892"/>
                  </a:cubicBezTo>
                  <a:cubicBezTo>
                    <a:pt x="1929" y="13978"/>
                    <a:pt x="2700" y="16930"/>
                    <a:pt x="2507" y="18674"/>
                  </a:cubicBezTo>
                  <a:cubicBezTo>
                    <a:pt x="2314" y="20418"/>
                    <a:pt x="1157" y="20954"/>
                    <a:pt x="0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4" name="Line"/>
            <p:cNvSpPr/>
            <p:nvPr/>
          </p:nvSpPr>
          <p:spPr>
            <a:xfrm>
              <a:off x="7615550" y="4661106"/>
              <a:ext cx="158751" cy="46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20607"/>
                  </a:moveTo>
                  <a:cubicBezTo>
                    <a:pt x="2592" y="13094"/>
                    <a:pt x="5184" y="5581"/>
                    <a:pt x="8784" y="2294"/>
                  </a:cubicBezTo>
                  <a:cubicBezTo>
                    <a:pt x="12384" y="-993"/>
                    <a:pt x="16992" y="-54"/>
                    <a:pt x="21600" y="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5" name="Line"/>
            <p:cNvSpPr/>
            <p:nvPr/>
          </p:nvSpPr>
          <p:spPr>
            <a:xfrm>
              <a:off x="7780116" y="4644052"/>
              <a:ext cx="89435" cy="146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2" h="21066" fill="norm" stroke="1" extrusionOk="0">
                  <a:moveTo>
                    <a:pt x="20742" y="0"/>
                  </a:moveTo>
                  <a:cubicBezTo>
                    <a:pt x="15342" y="913"/>
                    <a:pt x="9942" y="1825"/>
                    <a:pt x="6260" y="4563"/>
                  </a:cubicBezTo>
                  <a:cubicBezTo>
                    <a:pt x="2578" y="7301"/>
                    <a:pt x="615" y="11865"/>
                    <a:pt x="124" y="14907"/>
                  </a:cubicBezTo>
                  <a:cubicBezTo>
                    <a:pt x="-367" y="17949"/>
                    <a:pt x="615" y="19470"/>
                    <a:pt x="2824" y="20383"/>
                  </a:cubicBezTo>
                  <a:cubicBezTo>
                    <a:pt x="5033" y="21296"/>
                    <a:pt x="8469" y="21600"/>
                    <a:pt x="11906" y="19318"/>
                  </a:cubicBezTo>
                  <a:cubicBezTo>
                    <a:pt x="15342" y="17037"/>
                    <a:pt x="18778" y="12169"/>
                    <a:pt x="20006" y="8975"/>
                  </a:cubicBezTo>
                  <a:cubicBezTo>
                    <a:pt x="21233" y="5780"/>
                    <a:pt x="20251" y="4259"/>
                    <a:pt x="19024" y="4107"/>
                  </a:cubicBezTo>
                  <a:cubicBezTo>
                    <a:pt x="17797" y="3955"/>
                    <a:pt x="16324" y="5172"/>
                    <a:pt x="14851" y="6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6" name="Line"/>
            <p:cNvSpPr/>
            <p:nvPr/>
          </p:nvSpPr>
          <p:spPr>
            <a:xfrm>
              <a:off x="7926700" y="4653925"/>
              <a:ext cx="88901" cy="143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3" fill="norm" stroke="1" extrusionOk="0">
                  <a:moveTo>
                    <a:pt x="0" y="3189"/>
                  </a:moveTo>
                  <a:cubicBezTo>
                    <a:pt x="514" y="8126"/>
                    <a:pt x="1029" y="13063"/>
                    <a:pt x="1029" y="16303"/>
                  </a:cubicBezTo>
                  <a:cubicBezTo>
                    <a:pt x="1029" y="19543"/>
                    <a:pt x="514" y="21086"/>
                    <a:pt x="257" y="20932"/>
                  </a:cubicBezTo>
                  <a:cubicBezTo>
                    <a:pt x="0" y="20777"/>
                    <a:pt x="0" y="18926"/>
                    <a:pt x="1286" y="15377"/>
                  </a:cubicBezTo>
                  <a:cubicBezTo>
                    <a:pt x="2571" y="11829"/>
                    <a:pt x="5143" y="6583"/>
                    <a:pt x="7714" y="3497"/>
                  </a:cubicBezTo>
                  <a:cubicBezTo>
                    <a:pt x="10286" y="412"/>
                    <a:pt x="12857" y="-514"/>
                    <a:pt x="14657" y="257"/>
                  </a:cubicBezTo>
                  <a:cubicBezTo>
                    <a:pt x="16457" y="1029"/>
                    <a:pt x="17486" y="3497"/>
                    <a:pt x="18514" y="7046"/>
                  </a:cubicBezTo>
                  <a:cubicBezTo>
                    <a:pt x="19543" y="10595"/>
                    <a:pt x="20571" y="15223"/>
                    <a:pt x="21600" y="198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7" name="Line"/>
            <p:cNvSpPr/>
            <p:nvPr/>
          </p:nvSpPr>
          <p:spPr>
            <a:xfrm>
              <a:off x="7983850" y="4644846"/>
              <a:ext cx="165101" cy="217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fill="norm" stroke="1" extrusionOk="0">
                  <a:moveTo>
                    <a:pt x="21600" y="6212"/>
                  </a:moveTo>
                  <a:cubicBezTo>
                    <a:pt x="21600" y="5164"/>
                    <a:pt x="21600" y="4115"/>
                    <a:pt x="21462" y="3067"/>
                  </a:cubicBezTo>
                  <a:cubicBezTo>
                    <a:pt x="21323" y="2018"/>
                    <a:pt x="21046" y="970"/>
                    <a:pt x="20215" y="445"/>
                  </a:cubicBezTo>
                  <a:cubicBezTo>
                    <a:pt x="19385" y="-79"/>
                    <a:pt x="18000" y="-79"/>
                    <a:pt x="16615" y="131"/>
                  </a:cubicBezTo>
                  <a:cubicBezTo>
                    <a:pt x="15231" y="340"/>
                    <a:pt x="13846" y="760"/>
                    <a:pt x="13292" y="2542"/>
                  </a:cubicBezTo>
                  <a:cubicBezTo>
                    <a:pt x="12738" y="4325"/>
                    <a:pt x="13015" y="7471"/>
                    <a:pt x="14123" y="9987"/>
                  </a:cubicBezTo>
                  <a:cubicBezTo>
                    <a:pt x="15231" y="12504"/>
                    <a:pt x="17169" y="14391"/>
                    <a:pt x="18277" y="16069"/>
                  </a:cubicBezTo>
                  <a:cubicBezTo>
                    <a:pt x="19385" y="17746"/>
                    <a:pt x="19662" y="19214"/>
                    <a:pt x="18969" y="20158"/>
                  </a:cubicBezTo>
                  <a:cubicBezTo>
                    <a:pt x="18277" y="21102"/>
                    <a:pt x="16615" y="21521"/>
                    <a:pt x="13292" y="21521"/>
                  </a:cubicBezTo>
                  <a:cubicBezTo>
                    <a:pt x="9969" y="21521"/>
                    <a:pt x="4985" y="21102"/>
                    <a:pt x="0" y="206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8" name="Line"/>
            <p:cNvSpPr/>
            <p:nvPr/>
          </p:nvSpPr>
          <p:spPr>
            <a:xfrm>
              <a:off x="8074196" y="4465120"/>
              <a:ext cx="119205" cy="420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442" fill="norm" stroke="1" extrusionOk="0">
                  <a:moveTo>
                    <a:pt x="17930" y="1030"/>
                  </a:moveTo>
                  <a:cubicBezTo>
                    <a:pt x="18309" y="490"/>
                    <a:pt x="18688" y="-50"/>
                    <a:pt x="18878" y="4"/>
                  </a:cubicBezTo>
                  <a:cubicBezTo>
                    <a:pt x="19067" y="58"/>
                    <a:pt x="19067" y="706"/>
                    <a:pt x="16983" y="2434"/>
                  </a:cubicBezTo>
                  <a:cubicBezTo>
                    <a:pt x="14899" y="4162"/>
                    <a:pt x="10730" y="6970"/>
                    <a:pt x="7509" y="9994"/>
                  </a:cubicBezTo>
                  <a:cubicBezTo>
                    <a:pt x="4288" y="13018"/>
                    <a:pt x="2015" y="16258"/>
                    <a:pt x="878" y="18148"/>
                  </a:cubicBezTo>
                  <a:cubicBezTo>
                    <a:pt x="-259" y="20038"/>
                    <a:pt x="-259" y="20578"/>
                    <a:pt x="688" y="20956"/>
                  </a:cubicBezTo>
                  <a:cubicBezTo>
                    <a:pt x="1636" y="21334"/>
                    <a:pt x="3530" y="21550"/>
                    <a:pt x="6183" y="21388"/>
                  </a:cubicBezTo>
                  <a:cubicBezTo>
                    <a:pt x="8836" y="21226"/>
                    <a:pt x="12246" y="20686"/>
                    <a:pt x="14899" y="20200"/>
                  </a:cubicBezTo>
                  <a:cubicBezTo>
                    <a:pt x="17552" y="19714"/>
                    <a:pt x="19446" y="19282"/>
                    <a:pt x="20394" y="18796"/>
                  </a:cubicBezTo>
                  <a:cubicBezTo>
                    <a:pt x="21341" y="18310"/>
                    <a:pt x="21341" y="17770"/>
                    <a:pt x="21341" y="17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9" name="Line"/>
            <p:cNvSpPr/>
            <p:nvPr/>
          </p:nvSpPr>
          <p:spPr>
            <a:xfrm>
              <a:off x="8041000" y="4669452"/>
              <a:ext cx="2413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74" y="15429"/>
                    <a:pt x="4547" y="9257"/>
                    <a:pt x="8147" y="5657"/>
                  </a:cubicBezTo>
                  <a:cubicBezTo>
                    <a:pt x="11747" y="2057"/>
                    <a:pt x="16674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0" name="Line"/>
            <p:cNvSpPr/>
            <p:nvPr/>
          </p:nvSpPr>
          <p:spPr>
            <a:xfrm>
              <a:off x="8180700" y="4656752"/>
              <a:ext cx="203201" cy="255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21600" y="0"/>
                  </a:moveTo>
                  <a:cubicBezTo>
                    <a:pt x="18900" y="177"/>
                    <a:pt x="16200" y="354"/>
                    <a:pt x="13950" y="885"/>
                  </a:cubicBezTo>
                  <a:cubicBezTo>
                    <a:pt x="11700" y="1416"/>
                    <a:pt x="9900" y="2302"/>
                    <a:pt x="9337" y="3541"/>
                  </a:cubicBezTo>
                  <a:cubicBezTo>
                    <a:pt x="8775" y="4780"/>
                    <a:pt x="9450" y="6374"/>
                    <a:pt x="10912" y="8675"/>
                  </a:cubicBezTo>
                  <a:cubicBezTo>
                    <a:pt x="12375" y="10977"/>
                    <a:pt x="14625" y="13987"/>
                    <a:pt x="15750" y="16023"/>
                  </a:cubicBezTo>
                  <a:cubicBezTo>
                    <a:pt x="16875" y="18059"/>
                    <a:pt x="16875" y="19121"/>
                    <a:pt x="15637" y="20007"/>
                  </a:cubicBezTo>
                  <a:cubicBezTo>
                    <a:pt x="14400" y="20892"/>
                    <a:pt x="11925" y="21600"/>
                    <a:pt x="9112" y="21334"/>
                  </a:cubicBezTo>
                  <a:cubicBezTo>
                    <a:pt x="6300" y="21069"/>
                    <a:pt x="3150" y="19830"/>
                    <a:pt x="0" y="185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65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081515" y="5053367"/>
              <a:ext cx="3940436" cy="272686"/>
            </a:xfrm>
            <a:prstGeom prst="rect">
              <a:avLst/>
            </a:prstGeom>
            <a:effectLst/>
          </p:spPr>
        </p:pic>
        <p:pic>
          <p:nvPicPr>
            <p:cNvPr id="165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462900" y="5836649"/>
              <a:ext cx="361951" cy="464754"/>
            </a:xfrm>
            <a:prstGeom prst="rect">
              <a:avLst/>
            </a:prstGeom>
            <a:effectLst/>
          </p:spPr>
        </p:pic>
        <p:pic>
          <p:nvPicPr>
            <p:cNvPr id="165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62900" y="5907702"/>
              <a:ext cx="406401" cy="431801"/>
            </a:xfrm>
            <a:prstGeom prst="rect">
              <a:avLst/>
            </a:prstGeom>
            <a:effectLst/>
          </p:spPr>
        </p:pic>
        <p:pic>
          <p:nvPicPr>
            <p:cNvPr id="165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27809" y="5768427"/>
              <a:ext cx="624042" cy="63076"/>
            </a:xfrm>
            <a:prstGeom prst="rect">
              <a:avLst/>
            </a:prstGeom>
            <a:effectLst/>
          </p:spPr>
        </p:pic>
        <p:pic>
          <p:nvPicPr>
            <p:cNvPr id="165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850250" y="5660052"/>
              <a:ext cx="156339" cy="260351"/>
            </a:xfrm>
            <a:prstGeom prst="rect">
              <a:avLst/>
            </a:prstGeom>
            <a:effectLst/>
          </p:spPr>
        </p:pic>
        <p:pic>
          <p:nvPicPr>
            <p:cNvPr id="166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710550" y="6526084"/>
              <a:ext cx="137585" cy="410319"/>
            </a:xfrm>
            <a:prstGeom prst="rect">
              <a:avLst/>
            </a:prstGeom>
            <a:effectLst/>
          </p:spPr>
        </p:pic>
        <p:pic>
          <p:nvPicPr>
            <p:cNvPr id="166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602600" y="6720452"/>
              <a:ext cx="228601" cy="50851"/>
            </a:xfrm>
            <a:prstGeom prst="rect">
              <a:avLst/>
            </a:prstGeom>
            <a:effectLst/>
          </p:spPr>
        </p:pic>
        <p:pic>
          <p:nvPicPr>
            <p:cNvPr id="1665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811369" y="6709449"/>
              <a:ext cx="140482" cy="201554"/>
            </a:xfrm>
            <a:prstGeom prst="rect">
              <a:avLst/>
            </a:prstGeom>
            <a:effectLst/>
          </p:spPr>
        </p:pic>
        <p:pic>
          <p:nvPicPr>
            <p:cNvPr id="166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929404" y="6743624"/>
              <a:ext cx="225647" cy="147006"/>
            </a:xfrm>
            <a:prstGeom prst="rect">
              <a:avLst/>
            </a:prstGeom>
            <a:effectLst/>
          </p:spPr>
        </p:pic>
        <p:pic>
          <p:nvPicPr>
            <p:cNvPr id="166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194523" y="6479202"/>
              <a:ext cx="119278" cy="397934"/>
            </a:xfrm>
            <a:prstGeom prst="rect">
              <a:avLst/>
            </a:prstGeom>
            <a:effectLst/>
          </p:spPr>
        </p:pic>
        <p:pic>
          <p:nvPicPr>
            <p:cNvPr id="167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104250" y="6676052"/>
              <a:ext cx="273051" cy="69851"/>
            </a:xfrm>
            <a:prstGeom prst="rect">
              <a:avLst/>
            </a:prstGeom>
            <a:effectLst/>
          </p:spPr>
        </p:pic>
        <p:pic>
          <p:nvPicPr>
            <p:cNvPr id="1673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297650" y="6669702"/>
              <a:ext cx="225701" cy="146321"/>
            </a:xfrm>
            <a:prstGeom prst="rect">
              <a:avLst/>
            </a:prstGeom>
            <a:effectLst/>
          </p:spPr>
        </p:pic>
        <p:pic>
          <p:nvPicPr>
            <p:cNvPr id="1675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510650" y="6657002"/>
              <a:ext cx="120651" cy="168363"/>
            </a:xfrm>
            <a:prstGeom prst="rect">
              <a:avLst/>
            </a:prstGeom>
            <a:effectLst/>
          </p:spPr>
        </p:pic>
        <p:pic>
          <p:nvPicPr>
            <p:cNvPr id="1677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629184" y="6655049"/>
              <a:ext cx="262467" cy="160754"/>
            </a:xfrm>
            <a:prstGeom prst="rect">
              <a:avLst/>
            </a:prstGeom>
            <a:effectLst/>
          </p:spPr>
        </p:pic>
        <p:pic>
          <p:nvPicPr>
            <p:cNvPr id="1679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126600" y="6650652"/>
              <a:ext cx="184151" cy="174713"/>
            </a:xfrm>
            <a:prstGeom prst="rect">
              <a:avLst/>
            </a:prstGeom>
            <a:effectLst/>
          </p:spPr>
        </p:pic>
        <p:pic>
          <p:nvPicPr>
            <p:cNvPr id="1681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333312" y="6620552"/>
              <a:ext cx="136189" cy="207901"/>
            </a:xfrm>
            <a:prstGeom prst="rect">
              <a:avLst/>
            </a:prstGeom>
            <a:effectLst/>
          </p:spPr>
        </p:pic>
        <p:pic>
          <p:nvPicPr>
            <p:cNvPr id="1683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502561" y="6633580"/>
              <a:ext cx="214590" cy="173492"/>
            </a:xfrm>
            <a:prstGeom prst="rect">
              <a:avLst/>
            </a:prstGeom>
            <a:effectLst/>
          </p:spPr>
        </p:pic>
        <p:pic>
          <p:nvPicPr>
            <p:cNvPr id="1685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714256" y="6441102"/>
              <a:ext cx="117195" cy="395859"/>
            </a:xfrm>
            <a:prstGeom prst="rect">
              <a:avLst/>
            </a:prstGeom>
            <a:effectLst/>
          </p:spPr>
        </p:pic>
        <p:pic>
          <p:nvPicPr>
            <p:cNvPr id="1687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653378" y="6669702"/>
              <a:ext cx="222523" cy="50801"/>
            </a:xfrm>
            <a:prstGeom prst="rect">
              <a:avLst/>
            </a:prstGeom>
            <a:effectLst/>
          </p:spPr>
        </p:pic>
        <p:pic>
          <p:nvPicPr>
            <p:cNvPr id="1689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835117" y="6644302"/>
              <a:ext cx="204941" cy="153620"/>
            </a:xfrm>
            <a:prstGeom prst="rect">
              <a:avLst/>
            </a:prstGeom>
            <a:effectLst/>
          </p:spPr>
        </p:pic>
        <p:pic>
          <p:nvPicPr>
            <p:cNvPr id="1691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028300" y="6555402"/>
              <a:ext cx="247651" cy="267633"/>
            </a:xfrm>
            <a:prstGeom prst="rect">
              <a:avLst/>
            </a:prstGeom>
            <a:effectLst/>
          </p:spPr>
        </p:pic>
        <p:pic>
          <p:nvPicPr>
            <p:cNvPr id="1693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310018" y="3253402"/>
              <a:ext cx="1362183" cy="222251"/>
            </a:xfrm>
            <a:prstGeom prst="rect">
              <a:avLst/>
            </a:prstGeom>
            <a:effectLst/>
          </p:spPr>
        </p:pic>
        <p:pic>
          <p:nvPicPr>
            <p:cNvPr id="1695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902842" y="3786802"/>
              <a:ext cx="155707" cy="228657"/>
            </a:xfrm>
            <a:prstGeom prst="rect">
              <a:avLst/>
            </a:prstGeom>
            <a:effectLst/>
          </p:spPr>
        </p:pic>
        <p:pic>
          <p:nvPicPr>
            <p:cNvPr id="1697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078350" y="3710602"/>
              <a:ext cx="163825" cy="310647"/>
            </a:xfrm>
            <a:prstGeom prst="rect">
              <a:avLst/>
            </a:prstGeom>
            <a:effectLst/>
          </p:spPr>
        </p:pic>
        <p:pic>
          <p:nvPicPr>
            <p:cNvPr id="1699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267163" y="3767752"/>
              <a:ext cx="160438" cy="227425"/>
            </a:xfrm>
            <a:prstGeom prst="rect">
              <a:avLst/>
            </a:prstGeom>
            <a:effectLst/>
          </p:spPr>
        </p:pic>
        <p:pic>
          <p:nvPicPr>
            <p:cNvPr id="1701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400808" y="3785072"/>
              <a:ext cx="147443" cy="179531"/>
            </a:xfrm>
            <a:prstGeom prst="rect">
              <a:avLst/>
            </a:prstGeom>
            <a:effectLst/>
          </p:spPr>
        </p:pic>
        <p:pic>
          <p:nvPicPr>
            <p:cNvPr id="1703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535550" y="3761402"/>
              <a:ext cx="139701" cy="226424"/>
            </a:xfrm>
            <a:prstGeom prst="rect">
              <a:avLst/>
            </a:prstGeom>
            <a:effectLst/>
          </p:spPr>
        </p:pic>
        <p:pic>
          <p:nvPicPr>
            <p:cNvPr id="1705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694300" y="3755052"/>
              <a:ext cx="146051" cy="178411"/>
            </a:xfrm>
            <a:prstGeom prst="rect">
              <a:avLst/>
            </a:prstGeom>
            <a:effectLst/>
          </p:spPr>
        </p:pic>
        <p:pic>
          <p:nvPicPr>
            <p:cNvPr id="1707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787434" y="3562315"/>
              <a:ext cx="313267" cy="356830"/>
            </a:xfrm>
            <a:prstGeom prst="rect">
              <a:avLst/>
            </a:prstGeom>
            <a:effectLst/>
          </p:spPr>
        </p:pic>
        <p:pic>
          <p:nvPicPr>
            <p:cNvPr id="1709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104607" y="3705776"/>
              <a:ext cx="103036" cy="140588"/>
            </a:xfrm>
            <a:prstGeom prst="rect">
              <a:avLst/>
            </a:prstGeom>
            <a:effectLst/>
          </p:spPr>
        </p:pic>
        <p:pic>
          <p:nvPicPr>
            <p:cNvPr id="1711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202300" y="3687319"/>
              <a:ext cx="128224" cy="139701"/>
            </a:xfrm>
            <a:prstGeom prst="rect">
              <a:avLst/>
            </a:prstGeom>
            <a:effectLst/>
          </p:spPr>
        </p:pic>
        <p:pic>
          <p:nvPicPr>
            <p:cNvPr id="1713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354700" y="3628052"/>
              <a:ext cx="148729" cy="230803"/>
            </a:xfrm>
            <a:prstGeom prst="rect">
              <a:avLst/>
            </a:prstGeom>
            <a:effectLst/>
          </p:spPr>
        </p:pic>
        <p:pic>
          <p:nvPicPr>
            <p:cNvPr id="1715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925950" y="4358302"/>
              <a:ext cx="311151" cy="266961"/>
            </a:xfrm>
            <a:prstGeom prst="rect">
              <a:avLst/>
            </a:prstGeom>
            <a:effectLst/>
          </p:spPr>
        </p:pic>
        <p:pic>
          <p:nvPicPr>
            <p:cNvPr id="1717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205350" y="4331789"/>
              <a:ext cx="203201" cy="197016"/>
            </a:xfrm>
            <a:prstGeom prst="rect">
              <a:avLst/>
            </a:prstGeom>
            <a:effectLst/>
          </p:spPr>
        </p:pic>
        <p:pic>
          <p:nvPicPr>
            <p:cNvPr id="1719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406822" y="4299071"/>
              <a:ext cx="114577" cy="293239"/>
            </a:xfrm>
            <a:prstGeom prst="rect">
              <a:avLst/>
            </a:prstGeom>
            <a:effectLst/>
          </p:spPr>
        </p:pic>
        <p:pic>
          <p:nvPicPr>
            <p:cNvPr id="1721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560950" y="4286335"/>
              <a:ext cx="104230" cy="507409"/>
            </a:xfrm>
            <a:prstGeom prst="rect">
              <a:avLst/>
            </a:prstGeom>
            <a:effectLst/>
          </p:spPr>
        </p:pic>
        <p:pic>
          <p:nvPicPr>
            <p:cNvPr id="1723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699531" y="4317918"/>
              <a:ext cx="139537" cy="173178"/>
            </a:xfrm>
            <a:prstGeom prst="rect">
              <a:avLst/>
            </a:prstGeom>
            <a:effectLst/>
          </p:spPr>
        </p:pic>
        <p:pic>
          <p:nvPicPr>
            <p:cNvPr id="1725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859400" y="4264154"/>
              <a:ext cx="146051" cy="210566"/>
            </a:xfrm>
            <a:prstGeom prst="rect">
              <a:avLst/>
            </a:prstGeom>
            <a:effectLst/>
          </p:spPr>
        </p:pic>
        <p:pic>
          <p:nvPicPr>
            <p:cNvPr id="1727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027622" y="4201440"/>
              <a:ext cx="122166" cy="286028"/>
            </a:xfrm>
            <a:prstGeom prst="rect">
              <a:avLst/>
            </a:prstGeom>
            <a:effectLst/>
          </p:spPr>
        </p:pic>
        <p:pic>
          <p:nvPicPr>
            <p:cNvPr id="1729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153455" y="4231294"/>
              <a:ext cx="302846" cy="199305"/>
            </a:xfrm>
            <a:prstGeom prst="rect">
              <a:avLst/>
            </a:prstGeom>
            <a:effectLst/>
          </p:spPr>
        </p:pic>
        <p:pic>
          <p:nvPicPr>
            <p:cNvPr id="1731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237990" y="33027"/>
              <a:ext cx="241868" cy="413676"/>
            </a:xfrm>
            <a:prstGeom prst="rect">
              <a:avLst/>
            </a:prstGeom>
            <a:effectLst/>
          </p:spPr>
        </p:pic>
        <p:pic>
          <p:nvPicPr>
            <p:cNvPr id="1733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571100" y="281602"/>
              <a:ext cx="31751" cy="152401"/>
            </a:xfrm>
            <a:prstGeom prst="rect">
              <a:avLst/>
            </a:prstGeom>
            <a:effectLst/>
          </p:spPr>
        </p:pic>
        <p:pic>
          <p:nvPicPr>
            <p:cNvPr id="1735" name="Line Line" descr="Line 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596500" y="218102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1737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690537" y="219822"/>
              <a:ext cx="166314" cy="481359"/>
            </a:xfrm>
            <a:prstGeom prst="rect">
              <a:avLst/>
            </a:prstGeom>
            <a:effectLst/>
          </p:spPr>
        </p:pic>
        <p:pic>
          <p:nvPicPr>
            <p:cNvPr id="1739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907650" y="243706"/>
              <a:ext cx="234951" cy="209612"/>
            </a:xfrm>
            <a:prstGeom prst="rect">
              <a:avLst/>
            </a:prstGeom>
            <a:effectLst/>
          </p:spPr>
        </p:pic>
        <p:pic>
          <p:nvPicPr>
            <p:cNvPr id="1741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161650" y="228901"/>
              <a:ext cx="158751" cy="162833"/>
            </a:xfrm>
            <a:prstGeom prst="rect">
              <a:avLst/>
            </a:prstGeom>
            <a:effectLst/>
          </p:spPr>
        </p:pic>
        <p:pic>
          <p:nvPicPr>
            <p:cNvPr id="1743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339876" y="19511"/>
              <a:ext cx="126575" cy="400145"/>
            </a:xfrm>
            <a:prstGeom prst="rect">
              <a:avLst/>
            </a:prstGeom>
            <a:effectLst/>
          </p:spPr>
        </p:pic>
        <p:pic>
          <p:nvPicPr>
            <p:cNvPr id="1745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288650" y="180002"/>
              <a:ext cx="190501" cy="63501"/>
            </a:xfrm>
            <a:prstGeom prst="rect">
              <a:avLst/>
            </a:prstGeom>
            <a:effectLst/>
          </p:spPr>
        </p:pic>
        <p:pic>
          <p:nvPicPr>
            <p:cNvPr id="1747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485500" y="173652"/>
              <a:ext cx="139701" cy="219164"/>
            </a:xfrm>
            <a:prstGeom prst="rect">
              <a:avLst/>
            </a:prstGeom>
            <a:effectLst/>
          </p:spPr>
        </p:pic>
        <p:pic>
          <p:nvPicPr>
            <p:cNvPr id="1749" name="Line Line" descr="Line 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8676000" y="186352"/>
              <a:ext cx="25401" cy="209551"/>
            </a:xfrm>
            <a:prstGeom prst="rect">
              <a:avLst/>
            </a:prstGeom>
            <a:effectLst/>
          </p:spPr>
        </p:pic>
        <p:pic>
          <p:nvPicPr>
            <p:cNvPr id="1751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753912" y="187299"/>
              <a:ext cx="195139" cy="178073"/>
            </a:xfrm>
            <a:prstGeom prst="rect">
              <a:avLst/>
            </a:prstGeom>
            <a:effectLst/>
          </p:spPr>
        </p:pic>
        <p:pic>
          <p:nvPicPr>
            <p:cNvPr id="1753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8955400" y="167302"/>
              <a:ext cx="137585" cy="237898"/>
            </a:xfrm>
            <a:prstGeom prst="rect">
              <a:avLst/>
            </a:prstGeom>
            <a:effectLst/>
          </p:spPr>
        </p:pic>
        <p:pic>
          <p:nvPicPr>
            <p:cNvPr id="1755" name="Line Line" descr="Line 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8752200" y="97452"/>
              <a:ext cx="63501" cy="38101"/>
            </a:xfrm>
            <a:prstGeom prst="rect">
              <a:avLst/>
            </a:prstGeom>
            <a:effectLst/>
          </p:spPr>
        </p:pic>
        <p:pic>
          <p:nvPicPr>
            <p:cNvPr id="1757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9448431" y="45521"/>
              <a:ext cx="268970" cy="355862"/>
            </a:xfrm>
            <a:prstGeom prst="rect">
              <a:avLst/>
            </a:prstGeom>
            <a:effectLst/>
          </p:spPr>
        </p:pic>
        <p:pic>
          <p:nvPicPr>
            <p:cNvPr id="1759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9777672" y="47213"/>
              <a:ext cx="196046" cy="257372"/>
            </a:xfrm>
            <a:prstGeom prst="rect">
              <a:avLst/>
            </a:prstGeom>
            <a:effectLst/>
          </p:spPr>
        </p:pic>
        <p:pic>
          <p:nvPicPr>
            <p:cNvPr id="1761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0070031" y="27602"/>
              <a:ext cx="41070" cy="355601"/>
            </a:xfrm>
            <a:prstGeom prst="rect">
              <a:avLst/>
            </a:prstGeom>
            <a:effectLst/>
          </p:spPr>
        </p:pic>
        <p:pic>
          <p:nvPicPr>
            <p:cNvPr id="1763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0217924" y="-12701"/>
              <a:ext cx="253707" cy="389554"/>
            </a:xfrm>
            <a:prstGeom prst="rect">
              <a:avLst/>
            </a:prstGeom>
            <a:effectLst/>
          </p:spPr>
        </p:pic>
        <p:pic>
          <p:nvPicPr>
            <p:cNvPr id="1765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0225400" y="160952"/>
              <a:ext cx="285751" cy="635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3" name="Drawing"/>
          <p:cNvGrpSpPr/>
          <p:nvPr/>
        </p:nvGrpSpPr>
        <p:grpSpPr>
          <a:xfrm>
            <a:off x="958849" y="2063749"/>
            <a:ext cx="11812525" cy="7136608"/>
            <a:chOff x="0" y="-38100"/>
            <a:chExt cx="11812522" cy="7136606"/>
          </a:xfrm>
        </p:grpSpPr>
        <p:sp>
          <p:nvSpPr>
            <p:cNvPr id="1769" name="Line"/>
            <p:cNvSpPr/>
            <p:nvPr/>
          </p:nvSpPr>
          <p:spPr>
            <a:xfrm>
              <a:off x="203200" y="1987549"/>
              <a:ext cx="209550" cy="630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18" y="7393"/>
                  </a:moveTo>
                  <a:cubicBezTo>
                    <a:pt x="2182" y="9785"/>
                    <a:pt x="1745" y="12177"/>
                    <a:pt x="1964" y="14424"/>
                  </a:cubicBezTo>
                  <a:cubicBezTo>
                    <a:pt x="2182" y="16671"/>
                    <a:pt x="3055" y="18773"/>
                    <a:pt x="3600" y="20005"/>
                  </a:cubicBezTo>
                  <a:cubicBezTo>
                    <a:pt x="4145" y="21238"/>
                    <a:pt x="4364" y="21600"/>
                    <a:pt x="4473" y="21600"/>
                  </a:cubicBezTo>
                  <a:cubicBezTo>
                    <a:pt x="4582" y="21600"/>
                    <a:pt x="4582" y="21238"/>
                    <a:pt x="4036" y="19824"/>
                  </a:cubicBezTo>
                  <a:cubicBezTo>
                    <a:pt x="3491" y="18411"/>
                    <a:pt x="2400" y="15946"/>
                    <a:pt x="1527" y="13373"/>
                  </a:cubicBezTo>
                  <a:cubicBezTo>
                    <a:pt x="655" y="10800"/>
                    <a:pt x="0" y="8118"/>
                    <a:pt x="0" y="6089"/>
                  </a:cubicBezTo>
                  <a:cubicBezTo>
                    <a:pt x="0" y="4059"/>
                    <a:pt x="655" y="2682"/>
                    <a:pt x="1309" y="1848"/>
                  </a:cubicBezTo>
                  <a:cubicBezTo>
                    <a:pt x="1964" y="1015"/>
                    <a:pt x="2618" y="725"/>
                    <a:pt x="3382" y="471"/>
                  </a:cubicBezTo>
                  <a:cubicBezTo>
                    <a:pt x="4145" y="217"/>
                    <a:pt x="5018" y="0"/>
                    <a:pt x="6109" y="0"/>
                  </a:cubicBezTo>
                  <a:cubicBezTo>
                    <a:pt x="7200" y="0"/>
                    <a:pt x="8509" y="217"/>
                    <a:pt x="10145" y="1196"/>
                  </a:cubicBezTo>
                  <a:cubicBezTo>
                    <a:pt x="11782" y="2174"/>
                    <a:pt x="13745" y="3914"/>
                    <a:pt x="14618" y="5762"/>
                  </a:cubicBezTo>
                  <a:cubicBezTo>
                    <a:pt x="15491" y="7611"/>
                    <a:pt x="15273" y="9568"/>
                    <a:pt x="14073" y="11054"/>
                  </a:cubicBezTo>
                  <a:cubicBezTo>
                    <a:pt x="12873" y="12540"/>
                    <a:pt x="10691" y="13554"/>
                    <a:pt x="9055" y="14098"/>
                  </a:cubicBezTo>
                  <a:cubicBezTo>
                    <a:pt x="7418" y="14642"/>
                    <a:pt x="6327" y="14714"/>
                    <a:pt x="5236" y="14605"/>
                  </a:cubicBezTo>
                  <a:cubicBezTo>
                    <a:pt x="4145" y="14497"/>
                    <a:pt x="3055" y="14207"/>
                    <a:pt x="2400" y="13808"/>
                  </a:cubicBezTo>
                  <a:cubicBezTo>
                    <a:pt x="1745" y="13409"/>
                    <a:pt x="1527" y="12902"/>
                    <a:pt x="1964" y="12540"/>
                  </a:cubicBezTo>
                  <a:cubicBezTo>
                    <a:pt x="2400" y="12177"/>
                    <a:pt x="3491" y="11960"/>
                    <a:pt x="5345" y="11960"/>
                  </a:cubicBezTo>
                  <a:cubicBezTo>
                    <a:pt x="7200" y="11960"/>
                    <a:pt x="9818" y="12177"/>
                    <a:pt x="12327" y="13083"/>
                  </a:cubicBezTo>
                  <a:cubicBezTo>
                    <a:pt x="14836" y="13989"/>
                    <a:pt x="17236" y="15584"/>
                    <a:pt x="18764" y="16526"/>
                  </a:cubicBezTo>
                  <a:cubicBezTo>
                    <a:pt x="20291" y="17468"/>
                    <a:pt x="20945" y="17758"/>
                    <a:pt x="21600" y="180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0" name="Line"/>
            <p:cNvSpPr/>
            <p:nvPr/>
          </p:nvSpPr>
          <p:spPr>
            <a:xfrm>
              <a:off x="489655" y="2275037"/>
              <a:ext cx="113596" cy="228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222" fill="norm" stroke="1" extrusionOk="0">
                  <a:moveTo>
                    <a:pt x="1047" y="6319"/>
                  </a:moveTo>
                  <a:cubicBezTo>
                    <a:pt x="261" y="7301"/>
                    <a:pt x="-524" y="8283"/>
                    <a:pt x="458" y="8970"/>
                  </a:cubicBezTo>
                  <a:cubicBezTo>
                    <a:pt x="1440" y="9657"/>
                    <a:pt x="4189" y="10050"/>
                    <a:pt x="6349" y="9952"/>
                  </a:cubicBezTo>
                  <a:cubicBezTo>
                    <a:pt x="8509" y="9854"/>
                    <a:pt x="10080" y="9264"/>
                    <a:pt x="11651" y="7988"/>
                  </a:cubicBezTo>
                  <a:cubicBezTo>
                    <a:pt x="13221" y="6712"/>
                    <a:pt x="14792" y="4748"/>
                    <a:pt x="15185" y="3275"/>
                  </a:cubicBezTo>
                  <a:cubicBezTo>
                    <a:pt x="15578" y="1803"/>
                    <a:pt x="14792" y="821"/>
                    <a:pt x="13418" y="330"/>
                  </a:cubicBezTo>
                  <a:cubicBezTo>
                    <a:pt x="12043" y="-161"/>
                    <a:pt x="10080" y="-161"/>
                    <a:pt x="7920" y="723"/>
                  </a:cubicBezTo>
                  <a:cubicBezTo>
                    <a:pt x="5760" y="1606"/>
                    <a:pt x="3403" y="3374"/>
                    <a:pt x="2029" y="6123"/>
                  </a:cubicBezTo>
                  <a:cubicBezTo>
                    <a:pt x="654" y="8872"/>
                    <a:pt x="261" y="12603"/>
                    <a:pt x="2618" y="15352"/>
                  </a:cubicBezTo>
                  <a:cubicBezTo>
                    <a:pt x="4974" y="18101"/>
                    <a:pt x="10080" y="19868"/>
                    <a:pt x="13614" y="20654"/>
                  </a:cubicBezTo>
                  <a:cubicBezTo>
                    <a:pt x="17149" y="21439"/>
                    <a:pt x="19112" y="21243"/>
                    <a:pt x="21076" y="21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1" name="Line"/>
            <p:cNvSpPr/>
            <p:nvPr/>
          </p:nvSpPr>
          <p:spPr>
            <a:xfrm>
              <a:off x="649498" y="2244260"/>
              <a:ext cx="199848" cy="494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393" fill="norm" stroke="1" extrusionOk="0">
                  <a:moveTo>
                    <a:pt x="13840" y="158"/>
                  </a:moveTo>
                  <a:cubicBezTo>
                    <a:pt x="10945" y="66"/>
                    <a:pt x="8050" y="-25"/>
                    <a:pt x="5489" y="707"/>
                  </a:cubicBezTo>
                  <a:cubicBezTo>
                    <a:pt x="2928" y="1439"/>
                    <a:pt x="701" y="2995"/>
                    <a:pt x="145" y="4139"/>
                  </a:cubicBezTo>
                  <a:cubicBezTo>
                    <a:pt x="-412" y="5283"/>
                    <a:pt x="701" y="6015"/>
                    <a:pt x="2372" y="6290"/>
                  </a:cubicBezTo>
                  <a:cubicBezTo>
                    <a:pt x="4042" y="6564"/>
                    <a:pt x="6268" y="6381"/>
                    <a:pt x="8273" y="5558"/>
                  </a:cubicBezTo>
                  <a:cubicBezTo>
                    <a:pt x="10277" y="4734"/>
                    <a:pt x="12058" y="3269"/>
                    <a:pt x="12949" y="2125"/>
                  </a:cubicBezTo>
                  <a:cubicBezTo>
                    <a:pt x="13840" y="981"/>
                    <a:pt x="13840" y="158"/>
                    <a:pt x="13728" y="20"/>
                  </a:cubicBezTo>
                  <a:cubicBezTo>
                    <a:pt x="13617" y="-117"/>
                    <a:pt x="13394" y="432"/>
                    <a:pt x="13840" y="2217"/>
                  </a:cubicBezTo>
                  <a:cubicBezTo>
                    <a:pt x="14285" y="4002"/>
                    <a:pt x="15398" y="7022"/>
                    <a:pt x="16734" y="9676"/>
                  </a:cubicBezTo>
                  <a:cubicBezTo>
                    <a:pt x="18070" y="12330"/>
                    <a:pt x="19629" y="14619"/>
                    <a:pt x="20409" y="16358"/>
                  </a:cubicBezTo>
                  <a:cubicBezTo>
                    <a:pt x="21188" y="18097"/>
                    <a:pt x="21188" y="19286"/>
                    <a:pt x="20631" y="20064"/>
                  </a:cubicBezTo>
                  <a:cubicBezTo>
                    <a:pt x="20075" y="20842"/>
                    <a:pt x="18961" y="21208"/>
                    <a:pt x="17848" y="21346"/>
                  </a:cubicBezTo>
                  <a:cubicBezTo>
                    <a:pt x="16734" y="21483"/>
                    <a:pt x="15621" y="21391"/>
                    <a:pt x="13840" y="20156"/>
                  </a:cubicBezTo>
                  <a:cubicBezTo>
                    <a:pt x="12058" y="18920"/>
                    <a:pt x="9609" y="16541"/>
                    <a:pt x="7159" y="14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2" name="Line"/>
            <p:cNvSpPr/>
            <p:nvPr/>
          </p:nvSpPr>
          <p:spPr>
            <a:xfrm>
              <a:off x="889000" y="2197100"/>
              <a:ext cx="95250" cy="212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0" y="2566"/>
                  </a:moveTo>
                  <a:cubicBezTo>
                    <a:pt x="5280" y="7057"/>
                    <a:pt x="10560" y="11549"/>
                    <a:pt x="13680" y="14329"/>
                  </a:cubicBezTo>
                  <a:cubicBezTo>
                    <a:pt x="16800" y="17109"/>
                    <a:pt x="17760" y="18178"/>
                    <a:pt x="18480" y="19248"/>
                  </a:cubicBezTo>
                  <a:cubicBezTo>
                    <a:pt x="19200" y="20317"/>
                    <a:pt x="19680" y="21386"/>
                    <a:pt x="18960" y="21493"/>
                  </a:cubicBezTo>
                  <a:cubicBezTo>
                    <a:pt x="18240" y="21600"/>
                    <a:pt x="16320" y="20745"/>
                    <a:pt x="14640" y="17857"/>
                  </a:cubicBezTo>
                  <a:cubicBezTo>
                    <a:pt x="12960" y="14970"/>
                    <a:pt x="11520" y="10051"/>
                    <a:pt x="12720" y="6737"/>
                  </a:cubicBezTo>
                  <a:cubicBezTo>
                    <a:pt x="13920" y="3422"/>
                    <a:pt x="17760" y="171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3" name="Line"/>
            <p:cNvSpPr/>
            <p:nvPr/>
          </p:nvSpPr>
          <p:spPr>
            <a:xfrm>
              <a:off x="1062489" y="2154893"/>
              <a:ext cx="144012" cy="21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130" fill="norm" stroke="1" extrusionOk="0">
                  <a:moveTo>
                    <a:pt x="628" y="10995"/>
                  </a:moveTo>
                  <a:cubicBezTo>
                    <a:pt x="2171" y="11203"/>
                    <a:pt x="3714" y="11411"/>
                    <a:pt x="5565" y="10372"/>
                  </a:cubicBezTo>
                  <a:cubicBezTo>
                    <a:pt x="7417" y="9334"/>
                    <a:pt x="9577" y="7049"/>
                    <a:pt x="10657" y="5076"/>
                  </a:cubicBezTo>
                  <a:cubicBezTo>
                    <a:pt x="11737" y="3103"/>
                    <a:pt x="11737" y="1442"/>
                    <a:pt x="10965" y="611"/>
                  </a:cubicBezTo>
                  <a:cubicBezTo>
                    <a:pt x="10194" y="-220"/>
                    <a:pt x="8651" y="-220"/>
                    <a:pt x="6800" y="715"/>
                  </a:cubicBezTo>
                  <a:cubicBezTo>
                    <a:pt x="4948" y="1649"/>
                    <a:pt x="2788" y="3518"/>
                    <a:pt x="1400" y="6842"/>
                  </a:cubicBezTo>
                  <a:cubicBezTo>
                    <a:pt x="11" y="10165"/>
                    <a:pt x="-606" y="14942"/>
                    <a:pt x="783" y="17745"/>
                  </a:cubicBezTo>
                  <a:cubicBezTo>
                    <a:pt x="2171" y="20549"/>
                    <a:pt x="5565" y="21380"/>
                    <a:pt x="9268" y="21068"/>
                  </a:cubicBezTo>
                  <a:cubicBezTo>
                    <a:pt x="12971" y="20757"/>
                    <a:pt x="16983" y="19303"/>
                    <a:pt x="20994" y="178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4" name="Line"/>
            <p:cNvSpPr/>
            <p:nvPr/>
          </p:nvSpPr>
          <p:spPr>
            <a:xfrm>
              <a:off x="1218688" y="2121844"/>
              <a:ext cx="119574" cy="23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7" h="21297" fill="norm" stroke="1" extrusionOk="0">
                  <a:moveTo>
                    <a:pt x="17367" y="1664"/>
                  </a:moveTo>
                  <a:cubicBezTo>
                    <a:pt x="13407" y="886"/>
                    <a:pt x="9447" y="108"/>
                    <a:pt x="6747" y="10"/>
                  </a:cubicBezTo>
                  <a:cubicBezTo>
                    <a:pt x="4047" y="-87"/>
                    <a:pt x="2607" y="497"/>
                    <a:pt x="1347" y="1664"/>
                  </a:cubicBezTo>
                  <a:cubicBezTo>
                    <a:pt x="87" y="2832"/>
                    <a:pt x="-993" y="4583"/>
                    <a:pt x="1527" y="6821"/>
                  </a:cubicBezTo>
                  <a:cubicBezTo>
                    <a:pt x="4047" y="9059"/>
                    <a:pt x="10167" y="11783"/>
                    <a:pt x="13947" y="13535"/>
                  </a:cubicBezTo>
                  <a:cubicBezTo>
                    <a:pt x="17727" y="15286"/>
                    <a:pt x="19167" y="16064"/>
                    <a:pt x="19887" y="17037"/>
                  </a:cubicBezTo>
                  <a:cubicBezTo>
                    <a:pt x="20607" y="18010"/>
                    <a:pt x="20607" y="19178"/>
                    <a:pt x="18807" y="20054"/>
                  </a:cubicBezTo>
                  <a:cubicBezTo>
                    <a:pt x="17007" y="20929"/>
                    <a:pt x="13407" y="21513"/>
                    <a:pt x="11067" y="21221"/>
                  </a:cubicBezTo>
                  <a:cubicBezTo>
                    <a:pt x="8727" y="20929"/>
                    <a:pt x="7647" y="19762"/>
                    <a:pt x="7287" y="18497"/>
                  </a:cubicBezTo>
                  <a:cubicBezTo>
                    <a:pt x="6927" y="17232"/>
                    <a:pt x="7287" y="15870"/>
                    <a:pt x="7647" y="14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5" name="Line"/>
            <p:cNvSpPr/>
            <p:nvPr/>
          </p:nvSpPr>
          <p:spPr>
            <a:xfrm>
              <a:off x="1377679" y="2115729"/>
              <a:ext cx="96438" cy="231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2" h="21277" fill="norm" stroke="1" extrusionOk="0">
                  <a:moveTo>
                    <a:pt x="16257" y="2811"/>
                  </a:moveTo>
                  <a:cubicBezTo>
                    <a:pt x="15807" y="1838"/>
                    <a:pt x="15357" y="865"/>
                    <a:pt x="13332" y="378"/>
                  </a:cubicBezTo>
                  <a:cubicBezTo>
                    <a:pt x="11307" y="-108"/>
                    <a:pt x="7707" y="-108"/>
                    <a:pt x="4782" y="281"/>
                  </a:cubicBezTo>
                  <a:cubicBezTo>
                    <a:pt x="1857" y="670"/>
                    <a:pt x="-393" y="1449"/>
                    <a:pt x="57" y="3103"/>
                  </a:cubicBezTo>
                  <a:cubicBezTo>
                    <a:pt x="507" y="4757"/>
                    <a:pt x="3657" y="7287"/>
                    <a:pt x="7482" y="9427"/>
                  </a:cubicBezTo>
                  <a:cubicBezTo>
                    <a:pt x="11307" y="11568"/>
                    <a:pt x="15807" y="13319"/>
                    <a:pt x="18282" y="14778"/>
                  </a:cubicBezTo>
                  <a:cubicBezTo>
                    <a:pt x="20757" y="16238"/>
                    <a:pt x="21207" y="17406"/>
                    <a:pt x="19407" y="18573"/>
                  </a:cubicBezTo>
                  <a:cubicBezTo>
                    <a:pt x="17607" y="19741"/>
                    <a:pt x="13557" y="20908"/>
                    <a:pt x="10632" y="21200"/>
                  </a:cubicBezTo>
                  <a:cubicBezTo>
                    <a:pt x="7707" y="21492"/>
                    <a:pt x="5907" y="20908"/>
                    <a:pt x="4107" y="20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6" name="Line"/>
            <p:cNvSpPr/>
            <p:nvPr/>
          </p:nvSpPr>
          <p:spPr>
            <a:xfrm>
              <a:off x="1530349" y="2146300"/>
              <a:ext cx="15695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1371"/>
                    <a:pt x="16200" y="2743"/>
                    <a:pt x="18900" y="6343"/>
                  </a:cubicBezTo>
                  <a:cubicBezTo>
                    <a:pt x="21600" y="9943"/>
                    <a:pt x="18900" y="15771"/>
                    <a:pt x="16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7" name="Line"/>
            <p:cNvSpPr/>
            <p:nvPr/>
          </p:nvSpPr>
          <p:spPr>
            <a:xfrm>
              <a:off x="1549400" y="2019300"/>
              <a:ext cx="63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8" name="Line"/>
            <p:cNvSpPr/>
            <p:nvPr/>
          </p:nvSpPr>
          <p:spPr>
            <a:xfrm>
              <a:off x="1642329" y="2076012"/>
              <a:ext cx="111391" cy="199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0797" fill="norm" stroke="1" extrusionOk="0">
                  <a:moveTo>
                    <a:pt x="14569" y="2691"/>
                  </a:moveTo>
                  <a:cubicBezTo>
                    <a:pt x="13390" y="1809"/>
                    <a:pt x="12212" y="927"/>
                    <a:pt x="10641" y="376"/>
                  </a:cubicBezTo>
                  <a:cubicBezTo>
                    <a:pt x="9070" y="-175"/>
                    <a:pt x="7107" y="-395"/>
                    <a:pt x="4750" y="1699"/>
                  </a:cubicBezTo>
                  <a:cubicBezTo>
                    <a:pt x="2394" y="3793"/>
                    <a:pt x="-355" y="8201"/>
                    <a:pt x="38" y="11838"/>
                  </a:cubicBezTo>
                  <a:cubicBezTo>
                    <a:pt x="430" y="15474"/>
                    <a:pt x="3965" y="18340"/>
                    <a:pt x="6714" y="19772"/>
                  </a:cubicBezTo>
                  <a:cubicBezTo>
                    <a:pt x="9463" y="21205"/>
                    <a:pt x="11427" y="21205"/>
                    <a:pt x="13980" y="19332"/>
                  </a:cubicBezTo>
                  <a:cubicBezTo>
                    <a:pt x="16532" y="17458"/>
                    <a:pt x="19674" y="13711"/>
                    <a:pt x="20460" y="10846"/>
                  </a:cubicBezTo>
                  <a:cubicBezTo>
                    <a:pt x="21245" y="7981"/>
                    <a:pt x="19674" y="5997"/>
                    <a:pt x="17907" y="5005"/>
                  </a:cubicBezTo>
                  <a:cubicBezTo>
                    <a:pt x="16140" y="4013"/>
                    <a:pt x="14176" y="4013"/>
                    <a:pt x="12212" y="40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9" name="Line"/>
            <p:cNvSpPr/>
            <p:nvPr/>
          </p:nvSpPr>
          <p:spPr>
            <a:xfrm>
              <a:off x="1784350" y="2054597"/>
              <a:ext cx="198967" cy="218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460" fill="norm" stroke="1" extrusionOk="0">
                  <a:moveTo>
                    <a:pt x="0" y="275"/>
                  </a:moveTo>
                  <a:cubicBezTo>
                    <a:pt x="1364" y="2145"/>
                    <a:pt x="2728" y="4014"/>
                    <a:pt x="3524" y="6818"/>
                  </a:cubicBezTo>
                  <a:cubicBezTo>
                    <a:pt x="4320" y="9622"/>
                    <a:pt x="4547" y="13360"/>
                    <a:pt x="4661" y="15748"/>
                  </a:cubicBezTo>
                  <a:cubicBezTo>
                    <a:pt x="4775" y="18137"/>
                    <a:pt x="4775" y="19175"/>
                    <a:pt x="4775" y="19175"/>
                  </a:cubicBezTo>
                  <a:cubicBezTo>
                    <a:pt x="4775" y="19175"/>
                    <a:pt x="4775" y="18137"/>
                    <a:pt x="5684" y="15022"/>
                  </a:cubicBezTo>
                  <a:cubicBezTo>
                    <a:pt x="6594" y="11906"/>
                    <a:pt x="8413" y="6714"/>
                    <a:pt x="9777" y="3806"/>
                  </a:cubicBezTo>
                  <a:cubicBezTo>
                    <a:pt x="11141" y="898"/>
                    <a:pt x="12051" y="275"/>
                    <a:pt x="13187" y="68"/>
                  </a:cubicBezTo>
                  <a:cubicBezTo>
                    <a:pt x="14324" y="-140"/>
                    <a:pt x="15688" y="68"/>
                    <a:pt x="17166" y="1625"/>
                  </a:cubicBezTo>
                  <a:cubicBezTo>
                    <a:pt x="18644" y="3183"/>
                    <a:pt x="20236" y="6091"/>
                    <a:pt x="20918" y="9622"/>
                  </a:cubicBezTo>
                  <a:cubicBezTo>
                    <a:pt x="21600" y="13152"/>
                    <a:pt x="21373" y="17306"/>
                    <a:pt x="21145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0" name="Line"/>
            <p:cNvSpPr/>
            <p:nvPr/>
          </p:nvSpPr>
          <p:spPr>
            <a:xfrm>
              <a:off x="0" y="2393950"/>
              <a:ext cx="2025650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55" y="20633"/>
                    <a:pt x="1309" y="19666"/>
                    <a:pt x="2031" y="18699"/>
                  </a:cubicBezTo>
                  <a:cubicBezTo>
                    <a:pt x="2754" y="17731"/>
                    <a:pt x="3544" y="16764"/>
                    <a:pt x="4345" y="15797"/>
                  </a:cubicBezTo>
                  <a:cubicBezTo>
                    <a:pt x="5146" y="14830"/>
                    <a:pt x="5959" y="13863"/>
                    <a:pt x="6839" y="12896"/>
                  </a:cubicBezTo>
                  <a:cubicBezTo>
                    <a:pt x="7719" y="11928"/>
                    <a:pt x="8667" y="10961"/>
                    <a:pt x="9615" y="10048"/>
                  </a:cubicBezTo>
                  <a:cubicBezTo>
                    <a:pt x="10563" y="9134"/>
                    <a:pt x="11511" y="8275"/>
                    <a:pt x="12436" y="7522"/>
                  </a:cubicBezTo>
                  <a:cubicBezTo>
                    <a:pt x="13362" y="6770"/>
                    <a:pt x="14265" y="6125"/>
                    <a:pt x="15167" y="5481"/>
                  </a:cubicBezTo>
                  <a:cubicBezTo>
                    <a:pt x="16070" y="4836"/>
                    <a:pt x="16973" y="4191"/>
                    <a:pt x="17853" y="3546"/>
                  </a:cubicBezTo>
                  <a:cubicBezTo>
                    <a:pt x="18734" y="2901"/>
                    <a:pt x="19591" y="2257"/>
                    <a:pt x="20212" y="1666"/>
                  </a:cubicBezTo>
                  <a:cubicBezTo>
                    <a:pt x="20833" y="1075"/>
                    <a:pt x="21216" y="53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1" name="Line"/>
            <p:cNvSpPr/>
            <p:nvPr/>
          </p:nvSpPr>
          <p:spPr>
            <a:xfrm>
              <a:off x="44450" y="2451100"/>
              <a:ext cx="1879601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81" y="20992"/>
                    <a:pt x="1362" y="20383"/>
                    <a:pt x="2165" y="19775"/>
                  </a:cubicBezTo>
                  <a:cubicBezTo>
                    <a:pt x="2968" y="19166"/>
                    <a:pt x="3892" y="18558"/>
                    <a:pt x="4768" y="17899"/>
                  </a:cubicBezTo>
                  <a:cubicBezTo>
                    <a:pt x="5643" y="17239"/>
                    <a:pt x="6470" y="16530"/>
                    <a:pt x="7273" y="15769"/>
                  </a:cubicBezTo>
                  <a:cubicBezTo>
                    <a:pt x="8076" y="15008"/>
                    <a:pt x="8854" y="14197"/>
                    <a:pt x="9669" y="13234"/>
                  </a:cubicBezTo>
                  <a:cubicBezTo>
                    <a:pt x="10484" y="12270"/>
                    <a:pt x="11335" y="11155"/>
                    <a:pt x="12272" y="9938"/>
                  </a:cubicBezTo>
                  <a:cubicBezTo>
                    <a:pt x="13208" y="8721"/>
                    <a:pt x="14230" y="7403"/>
                    <a:pt x="15191" y="6237"/>
                  </a:cubicBezTo>
                  <a:cubicBezTo>
                    <a:pt x="16151" y="5070"/>
                    <a:pt x="17051" y="4056"/>
                    <a:pt x="18049" y="3093"/>
                  </a:cubicBezTo>
                  <a:cubicBezTo>
                    <a:pt x="19046" y="2130"/>
                    <a:pt x="20141" y="1217"/>
                    <a:pt x="20749" y="710"/>
                  </a:cubicBezTo>
                  <a:cubicBezTo>
                    <a:pt x="21357" y="203"/>
                    <a:pt x="21478" y="10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2" name="Line"/>
            <p:cNvSpPr/>
            <p:nvPr/>
          </p:nvSpPr>
          <p:spPr>
            <a:xfrm>
              <a:off x="2165350" y="742949"/>
              <a:ext cx="1644650" cy="144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67" y="20937"/>
                    <a:pt x="1334" y="20274"/>
                    <a:pt x="2002" y="19547"/>
                  </a:cubicBezTo>
                  <a:cubicBezTo>
                    <a:pt x="2669" y="18821"/>
                    <a:pt x="3336" y="18032"/>
                    <a:pt x="4017" y="17242"/>
                  </a:cubicBezTo>
                  <a:cubicBezTo>
                    <a:pt x="4698" y="16453"/>
                    <a:pt x="5393" y="15663"/>
                    <a:pt x="6102" y="14874"/>
                  </a:cubicBezTo>
                  <a:cubicBezTo>
                    <a:pt x="6811" y="14084"/>
                    <a:pt x="7534" y="13295"/>
                    <a:pt x="8326" y="12458"/>
                  </a:cubicBezTo>
                  <a:cubicBezTo>
                    <a:pt x="9118" y="11621"/>
                    <a:pt x="9980" y="10737"/>
                    <a:pt x="10842" y="9868"/>
                  </a:cubicBezTo>
                  <a:cubicBezTo>
                    <a:pt x="11703" y="9000"/>
                    <a:pt x="12565" y="8147"/>
                    <a:pt x="13413" y="7342"/>
                  </a:cubicBezTo>
                  <a:cubicBezTo>
                    <a:pt x="14261" y="6537"/>
                    <a:pt x="15095" y="5779"/>
                    <a:pt x="15929" y="5037"/>
                  </a:cubicBezTo>
                  <a:cubicBezTo>
                    <a:pt x="16763" y="4295"/>
                    <a:pt x="17597" y="3568"/>
                    <a:pt x="18473" y="2826"/>
                  </a:cubicBezTo>
                  <a:cubicBezTo>
                    <a:pt x="19348" y="2084"/>
                    <a:pt x="20266" y="1326"/>
                    <a:pt x="20794" y="853"/>
                  </a:cubicBezTo>
                  <a:cubicBezTo>
                    <a:pt x="21322" y="379"/>
                    <a:pt x="21461" y="18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3" name="Line"/>
            <p:cNvSpPr/>
            <p:nvPr/>
          </p:nvSpPr>
          <p:spPr>
            <a:xfrm>
              <a:off x="3706283" y="718448"/>
              <a:ext cx="153195" cy="157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478" fill="norm" stroke="1" extrusionOk="0">
                  <a:moveTo>
                    <a:pt x="2959" y="2470"/>
                  </a:moveTo>
                  <a:cubicBezTo>
                    <a:pt x="1479" y="2470"/>
                    <a:pt x="0" y="2470"/>
                    <a:pt x="0" y="2326"/>
                  </a:cubicBezTo>
                  <a:cubicBezTo>
                    <a:pt x="0" y="2182"/>
                    <a:pt x="1479" y="1894"/>
                    <a:pt x="4586" y="1462"/>
                  </a:cubicBezTo>
                  <a:cubicBezTo>
                    <a:pt x="7693" y="1030"/>
                    <a:pt x="12427" y="454"/>
                    <a:pt x="15534" y="166"/>
                  </a:cubicBezTo>
                  <a:cubicBezTo>
                    <a:pt x="18641" y="-122"/>
                    <a:pt x="20121" y="-122"/>
                    <a:pt x="20860" y="886"/>
                  </a:cubicBezTo>
                  <a:cubicBezTo>
                    <a:pt x="21600" y="1894"/>
                    <a:pt x="21600" y="3910"/>
                    <a:pt x="20860" y="6790"/>
                  </a:cubicBezTo>
                  <a:cubicBezTo>
                    <a:pt x="20121" y="9670"/>
                    <a:pt x="18641" y="13414"/>
                    <a:pt x="18345" y="16006"/>
                  </a:cubicBezTo>
                  <a:cubicBezTo>
                    <a:pt x="18049" y="18598"/>
                    <a:pt x="18937" y="20038"/>
                    <a:pt x="19825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4" name="Line"/>
            <p:cNvSpPr/>
            <p:nvPr/>
          </p:nvSpPr>
          <p:spPr>
            <a:xfrm>
              <a:off x="4349749" y="387784"/>
              <a:ext cx="342901" cy="62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fill="norm" stroke="1" extrusionOk="0">
                  <a:moveTo>
                    <a:pt x="0" y="1943"/>
                  </a:moveTo>
                  <a:cubicBezTo>
                    <a:pt x="1467" y="2015"/>
                    <a:pt x="2933" y="2087"/>
                    <a:pt x="4200" y="1943"/>
                  </a:cubicBezTo>
                  <a:cubicBezTo>
                    <a:pt x="5467" y="1798"/>
                    <a:pt x="6533" y="1435"/>
                    <a:pt x="7200" y="1036"/>
                  </a:cubicBezTo>
                  <a:cubicBezTo>
                    <a:pt x="7867" y="638"/>
                    <a:pt x="8133" y="203"/>
                    <a:pt x="7933" y="58"/>
                  </a:cubicBezTo>
                  <a:cubicBezTo>
                    <a:pt x="7733" y="-87"/>
                    <a:pt x="7067" y="58"/>
                    <a:pt x="6533" y="312"/>
                  </a:cubicBezTo>
                  <a:cubicBezTo>
                    <a:pt x="6000" y="565"/>
                    <a:pt x="5600" y="928"/>
                    <a:pt x="5667" y="1943"/>
                  </a:cubicBezTo>
                  <a:cubicBezTo>
                    <a:pt x="5733" y="2957"/>
                    <a:pt x="6267" y="4624"/>
                    <a:pt x="7000" y="6328"/>
                  </a:cubicBezTo>
                  <a:cubicBezTo>
                    <a:pt x="7733" y="8031"/>
                    <a:pt x="8667" y="9771"/>
                    <a:pt x="9333" y="11873"/>
                  </a:cubicBezTo>
                  <a:cubicBezTo>
                    <a:pt x="10000" y="13975"/>
                    <a:pt x="10400" y="16439"/>
                    <a:pt x="10467" y="18034"/>
                  </a:cubicBezTo>
                  <a:cubicBezTo>
                    <a:pt x="10533" y="19628"/>
                    <a:pt x="10267" y="20353"/>
                    <a:pt x="9800" y="20824"/>
                  </a:cubicBezTo>
                  <a:cubicBezTo>
                    <a:pt x="9333" y="21296"/>
                    <a:pt x="8667" y="21513"/>
                    <a:pt x="8067" y="21513"/>
                  </a:cubicBezTo>
                  <a:cubicBezTo>
                    <a:pt x="7467" y="21513"/>
                    <a:pt x="6933" y="21296"/>
                    <a:pt x="6667" y="20679"/>
                  </a:cubicBezTo>
                  <a:cubicBezTo>
                    <a:pt x="6400" y="20063"/>
                    <a:pt x="6400" y="19049"/>
                    <a:pt x="7133" y="18324"/>
                  </a:cubicBezTo>
                  <a:cubicBezTo>
                    <a:pt x="7867" y="17599"/>
                    <a:pt x="9333" y="17164"/>
                    <a:pt x="10733" y="17055"/>
                  </a:cubicBezTo>
                  <a:cubicBezTo>
                    <a:pt x="12133" y="16947"/>
                    <a:pt x="13467" y="17164"/>
                    <a:pt x="14933" y="17490"/>
                  </a:cubicBezTo>
                  <a:cubicBezTo>
                    <a:pt x="16400" y="17816"/>
                    <a:pt x="18000" y="18251"/>
                    <a:pt x="19133" y="18396"/>
                  </a:cubicBezTo>
                  <a:cubicBezTo>
                    <a:pt x="20267" y="18541"/>
                    <a:pt x="20933" y="18396"/>
                    <a:pt x="21600" y="182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5" name="Line"/>
            <p:cNvSpPr/>
            <p:nvPr/>
          </p:nvSpPr>
          <p:spPr>
            <a:xfrm>
              <a:off x="4775200" y="749299"/>
              <a:ext cx="3175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6" name="Line"/>
            <p:cNvSpPr/>
            <p:nvPr/>
          </p:nvSpPr>
          <p:spPr>
            <a:xfrm>
              <a:off x="4775200" y="666750"/>
              <a:ext cx="127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7" name="Line"/>
            <p:cNvSpPr/>
            <p:nvPr/>
          </p:nvSpPr>
          <p:spPr>
            <a:xfrm>
              <a:off x="4889500" y="704849"/>
              <a:ext cx="127000" cy="214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0" y="0"/>
                  </a:moveTo>
                  <a:cubicBezTo>
                    <a:pt x="720" y="6353"/>
                    <a:pt x="1440" y="12706"/>
                    <a:pt x="1800" y="16518"/>
                  </a:cubicBezTo>
                  <a:cubicBezTo>
                    <a:pt x="2160" y="20329"/>
                    <a:pt x="2160" y="21600"/>
                    <a:pt x="1800" y="21494"/>
                  </a:cubicBezTo>
                  <a:cubicBezTo>
                    <a:pt x="1440" y="21388"/>
                    <a:pt x="720" y="19906"/>
                    <a:pt x="1440" y="17153"/>
                  </a:cubicBezTo>
                  <a:cubicBezTo>
                    <a:pt x="2160" y="14400"/>
                    <a:pt x="4320" y="10376"/>
                    <a:pt x="5940" y="7941"/>
                  </a:cubicBezTo>
                  <a:cubicBezTo>
                    <a:pt x="7560" y="5506"/>
                    <a:pt x="8640" y="4659"/>
                    <a:pt x="10080" y="4024"/>
                  </a:cubicBezTo>
                  <a:cubicBezTo>
                    <a:pt x="11520" y="3388"/>
                    <a:pt x="13320" y="2965"/>
                    <a:pt x="14940" y="3071"/>
                  </a:cubicBezTo>
                  <a:cubicBezTo>
                    <a:pt x="16560" y="3176"/>
                    <a:pt x="18000" y="3812"/>
                    <a:pt x="19080" y="6882"/>
                  </a:cubicBezTo>
                  <a:cubicBezTo>
                    <a:pt x="20160" y="9953"/>
                    <a:pt x="20880" y="15459"/>
                    <a:pt x="21600" y="20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8" name="Line"/>
            <p:cNvSpPr/>
            <p:nvPr/>
          </p:nvSpPr>
          <p:spPr>
            <a:xfrm>
              <a:off x="5118100" y="695238"/>
              <a:ext cx="139700" cy="23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8" fill="norm" stroke="1" extrusionOk="0">
                  <a:moveTo>
                    <a:pt x="0" y="7889"/>
                  </a:moveTo>
                  <a:cubicBezTo>
                    <a:pt x="1636" y="7500"/>
                    <a:pt x="3273" y="7111"/>
                    <a:pt x="5727" y="6722"/>
                  </a:cubicBezTo>
                  <a:cubicBezTo>
                    <a:pt x="8182" y="6333"/>
                    <a:pt x="11455" y="5943"/>
                    <a:pt x="13418" y="5165"/>
                  </a:cubicBezTo>
                  <a:cubicBezTo>
                    <a:pt x="15382" y="4387"/>
                    <a:pt x="16036" y="3219"/>
                    <a:pt x="16036" y="2149"/>
                  </a:cubicBezTo>
                  <a:cubicBezTo>
                    <a:pt x="16036" y="1079"/>
                    <a:pt x="15382" y="106"/>
                    <a:pt x="13255" y="8"/>
                  </a:cubicBezTo>
                  <a:cubicBezTo>
                    <a:pt x="11127" y="-89"/>
                    <a:pt x="7527" y="689"/>
                    <a:pt x="4909" y="3316"/>
                  </a:cubicBezTo>
                  <a:cubicBezTo>
                    <a:pt x="2291" y="5943"/>
                    <a:pt x="655" y="10419"/>
                    <a:pt x="1473" y="13825"/>
                  </a:cubicBezTo>
                  <a:cubicBezTo>
                    <a:pt x="2291" y="17230"/>
                    <a:pt x="5564" y="19565"/>
                    <a:pt x="9327" y="20538"/>
                  </a:cubicBezTo>
                  <a:cubicBezTo>
                    <a:pt x="13091" y="21511"/>
                    <a:pt x="17345" y="21122"/>
                    <a:pt x="21600" y="207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9" name="Line"/>
            <p:cNvSpPr/>
            <p:nvPr/>
          </p:nvSpPr>
          <p:spPr>
            <a:xfrm>
              <a:off x="5309966" y="714358"/>
              <a:ext cx="176434" cy="193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027" fill="norm" stroke="1" extrusionOk="0">
                  <a:moveTo>
                    <a:pt x="14321" y="5172"/>
                  </a:moveTo>
                  <a:cubicBezTo>
                    <a:pt x="14067" y="3563"/>
                    <a:pt x="13813" y="1955"/>
                    <a:pt x="12415" y="921"/>
                  </a:cubicBezTo>
                  <a:cubicBezTo>
                    <a:pt x="11017" y="-113"/>
                    <a:pt x="8476" y="-573"/>
                    <a:pt x="6062" y="1150"/>
                  </a:cubicBezTo>
                  <a:cubicBezTo>
                    <a:pt x="3648" y="2874"/>
                    <a:pt x="1361" y="6780"/>
                    <a:pt x="471" y="10112"/>
                  </a:cubicBezTo>
                  <a:cubicBezTo>
                    <a:pt x="-418" y="13444"/>
                    <a:pt x="90" y="16201"/>
                    <a:pt x="853" y="17925"/>
                  </a:cubicBezTo>
                  <a:cubicBezTo>
                    <a:pt x="1615" y="19648"/>
                    <a:pt x="2631" y="20338"/>
                    <a:pt x="5173" y="18614"/>
                  </a:cubicBezTo>
                  <a:cubicBezTo>
                    <a:pt x="7714" y="16891"/>
                    <a:pt x="11780" y="12755"/>
                    <a:pt x="14067" y="10112"/>
                  </a:cubicBezTo>
                  <a:cubicBezTo>
                    <a:pt x="16354" y="7470"/>
                    <a:pt x="16862" y="6321"/>
                    <a:pt x="16989" y="6436"/>
                  </a:cubicBezTo>
                  <a:cubicBezTo>
                    <a:pt x="17116" y="6550"/>
                    <a:pt x="16862" y="7929"/>
                    <a:pt x="16989" y="10112"/>
                  </a:cubicBezTo>
                  <a:cubicBezTo>
                    <a:pt x="17116" y="12295"/>
                    <a:pt x="17624" y="15282"/>
                    <a:pt x="18387" y="17236"/>
                  </a:cubicBezTo>
                  <a:cubicBezTo>
                    <a:pt x="19149" y="19189"/>
                    <a:pt x="20166" y="20108"/>
                    <a:pt x="21182" y="210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0" name="Line"/>
            <p:cNvSpPr/>
            <p:nvPr/>
          </p:nvSpPr>
          <p:spPr>
            <a:xfrm>
              <a:off x="5530850" y="692150"/>
              <a:ext cx="209550" cy="250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0" y="2178"/>
                  </a:moveTo>
                  <a:cubicBezTo>
                    <a:pt x="2400" y="4901"/>
                    <a:pt x="4800" y="7624"/>
                    <a:pt x="6436" y="10528"/>
                  </a:cubicBezTo>
                  <a:cubicBezTo>
                    <a:pt x="8073" y="13432"/>
                    <a:pt x="8945" y="16518"/>
                    <a:pt x="9382" y="18514"/>
                  </a:cubicBezTo>
                  <a:cubicBezTo>
                    <a:pt x="9818" y="20511"/>
                    <a:pt x="9818" y="21418"/>
                    <a:pt x="9491" y="21509"/>
                  </a:cubicBezTo>
                  <a:cubicBezTo>
                    <a:pt x="9164" y="21600"/>
                    <a:pt x="8509" y="20874"/>
                    <a:pt x="8400" y="18605"/>
                  </a:cubicBezTo>
                  <a:cubicBezTo>
                    <a:pt x="8291" y="16336"/>
                    <a:pt x="8727" y="12524"/>
                    <a:pt x="11018" y="9166"/>
                  </a:cubicBezTo>
                  <a:cubicBezTo>
                    <a:pt x="13309" y="5808"/>
                    <a:pt x="17455" y="290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1" name="Line"/>
            <p:cNvSpPr/>
            <p:nvPr/>
          </p:nvSpPr>
          <p:spPr>
            <a:xfrm>
              <a:off x="6274270" y="376942"/>
              <a:ext cx="190031" cy="596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292" fill="norm" stroke="1" extrusionOk="0">
                  <a:moveTo>
                    <a:pt x="2107" y="8301"/>
                  </a:moveTo>
                  <a:cubicBezTo>
                    <a:pt x="2347" y="11247"/>
                    <a:pt x="2587" y="14192"/>
                    <a:pt x="2707" y="15929"/>
                  </a:cubicBezTo>
                  <a:cubicBezTo>
                    <a:pt x="2827" y="17666"/>
                    <a:pt x="2827" y="18195"/>
                    <a:pt x="2467" y="18988"/>
                  </a:cubicBezTo>
                  <a:cubicBezTo>
                    <a:pt x="2107" y="19781"/>
                    <a:pt x="1387" y="20838"/>
                    <a:pt x="907" y="21178"/>
                  </a:cubicBezTo>
                  <a:cubicBezTo>
                    <a:pt x="427" y="21518"/>
                    <a:pt x="187" y="21140"/>
                    <a:pt x="67" y="19441"/>
                  </a:cubicBezTo>
                  <a:cubicBezTo>
                    <a:pt x="-53" y="17742"/>
                    <a:pt x="-53" y="14721"/>
                    <a:pt x="427" y="12077"/>
                  </a:cubicBezTo>
                  <a:cubicBezTo>
                    <a:pt x="907" y="9434"/>
                    <a:pt x="1867" y="7168"/>
                    <a:pt x="2947" y="5469"/>
                  </a:cubicBezTo>
                  <a:cubicBezTo>
                    <a:pt x="4027" y="3770"/>
                    <a:pt x="5227" y="2637"/>
                    <a:pt x="6547" y="1806"/>
                  </a:cubicBezTo>
                  <a:cubicBezTo>
                    <a:pt x="7867" y="975"/>
                    <a:pt x="9307" y="447"/>
                    <a:pt x="10747" y="182"/>
                  </a:cubicBezTo>
                  <a:cubicBezTo>
                    <a:pt x="12187" y="-82"/>
                    <a:pt x="13627" y="-82"/>
                    <a:pt x="15187" y="333"/>
                  </a:cubicBezTo>
                  <a:cubicBezTo>
                    <a:pt x="16747" y="749"/>
                    <a:pt x="18427" y="1580"/>
                    <a:pt x="19267" y="3203"/>
                  </a:cubicBezTo>
                  <a:cubicBezTo>
                    <a:pt x="20107" y="4827"/>
                    <a:pt x="20107" y="7244"/>
                    <a:pt x="18427" y="9094"/>
                  </a:cubicBezTo>
                  <a:cubicBezTo>
                    <a:pt x="16747" y="10945"/>
                    <a:pt x="13387" y="12228"/>
                    <a:pt x="10987" y="12984"/>
                  </a:cubicBezTo>
                  <a:cubicBezTo>
                    <a:pt x="8587" y="13739"/>
                    <a:pt x="7147" y="13966"/>
                    <a:pt x="5827" y="14079"/>
                  </a:cubicBezTo>
                  <a:cubicBezTo>
                    <a:pt x="4507" y="14192"/>
                    <a:pt x="3307" y="14192"/>
                    <a:pt x="2707" y="13928"/>
                  </a:cubicBezTo>
                  <a:cubicBezTo>
                    <a:pt x="2107" y="13663"/>
                    <a:pt x="2107" y="13135"/>
                    <a:pt x="2707" y="12833"/>
                  </a:cubicBezTo>
                  <a:cubicBezTo>
                    <a:pt x="3307" y="12531"/>
                    <a:pt x="4507" y="12455"/>
                    <a:pt x="6547" y="12682"/>
                  </a:cubicBezTo>
                  <a:cubicBezTo>
                    <a:pt x="8587" y="12908"/>
                    <a:pt x="11467" y="13437"/>
                    <a:pt x="14107" y="14532"/>
                  </a:cubicBezTo>
                  <a:cubicBezTo>
                    <a:pt x="16747" y="15627"/>
                    <a:pt x="19147" y="17289"/>
                    <a:pt x="21547" y="18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2" name="Line"/>
            <p:cNvSpPr/>
            <p:nvPr/>
          </p:nvSpPr>
          <p:spPr>
            <a:xfrm>
              <a:off x="6487255" y="687978"/>
              <a:ext cx="274854" cy="495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29" fill="norm" stroke="1" extrusionOk="0">
                  <a:moveTo>
                    <a:pt x="191" y="5374"/>
                  </a:moveTo>
                  <a:cubicBezTo>
                    <a:pt x="26" y="4919"/>
                    <a:pt x="-139" y="4463"/>
                    <a:pt x="191" y="4190"/>
                  </a:cubicBezTo>
                  <a:cubicBezTo>
                    <a:pt x="521" y="3916"/>
                    <a:pt x="1345" y="3825"/>
                    <a:pt x="2582" y="3780"/>
                  </a:cubicBezTo>
                  <a:cubicBezTo>
                    <a:pt x="3818" y="3734"/>
                    <a:pt x="5467" y="3734"/>
                    <a:pt x="6786" y="3369"/>
                  </a:cubicBezTo>
                  <a:cubicBezTo>
                    <a:pt x="8105" y="3005"/>
                    <a:pt x="9095" y="2276"/>
                    <a:pt x="9507" y="1683"/>
                  </a:cubicBezTo>
                  <a:cubicBezTo>
                    <a:pt x="9919" y="1091"/>
                    <a:pt x="9754" y="635"/>
                    <a:pt x="9259" y="316"/>
                  </a:cubicBezTo>
                  <a:cubicBezTo>
                    <a:pt x="8765" y="-3"/>
                    <a:pt x="7940" y="-185"/>
                    <a:pt x="6292" y="407"/>
                  </a:cubicBezTo>
                  <a:cubicBezTo>
                    <a:pt x="4643" y="1000"/>
                    <a:pt x="2169" y="2367"/>
                    <a:pt x="1263" y="3780"/>
                  </a:cubicBezTo>
                  <a:cubicBezTo>
                    <a:pt x="356" y="5192"/>
                    <a:pt x="1015" y="6650"/>
                    <a:pt x="2829" y="7516"/>
                  </a:cubicBezTo>
                  <a:cubicBezTo>
                    <a:pt x="4643" y="8382"/>
                    <a:pt x="7611" y="8656"/>
                    <a:pt x="10331" y="8154"/>
                  </a:cubicBezTo>
                  <a:cubicBezTo>
                    <a:pt x="13052" y="7653"/>
                    <a:pt x="15525" y="6377"/>
                    <a:pt x="17092" y="5147"/>
                  </a:cubicBezTo>
                  <a:cubicBezTo>
                    <a:pt x="18658" y="3916"/>
                    <a:pt x="19317" y="2731"/>
                    <a:pt x="19647" y="1866"/>
                  </a:cubicBezTo>
                  <a:cubicBezTo>
                    <a:pt x="19977" y="1000"/>
                    <a:pt x="19977" y="453"/>
                    <a:pt x="19482" y="180"/>
                  </a:cubicBezTo>
                  <a:cubicBezTo>
                    <a:pt x="18988" y="-94"/>
                    <a:pt x="17998" y="-94"/>
                    <a:pt x="16762" y="453"/>
                  </a:cubicBezTo>
                  <a:cubicBezTo>
                    <a:pt x="15525" y="1000"/>
                    <a:pt x="14041" y="2093"/>
                    <a:pt x="13217" y="3096"/>
                  </a:cubicBezTo>
                  <a:cubicBezTo>
                    <a:pt x="12392" y="4099"/>
                    <a:pt x="12227" y="5010"/>
                    <a:pt x="12475" y="5648"/>
                  </a:cubicBezTo>
                  <a:cubicBezTo>
                    <a:pt x="12722" y="6286"/>
                    <a:pt x="13382" y="6650"/>
                    <a:pt x="14206" y="6878"/>
                  </a:cubicBezTo>
                  <a:cubicBezTo>
                    <a:pt x="15030" y="7106"/>
                    <a:pt x="16020" y="7197"/>
                    <a:pt x="16927" y="7106"/>
                  </a:cubicBezTo>
                  <a:cubicBezTo>
                    <a:pt x="17834" y="7015"/>
                    <a:pt x="18658" y="6742"/>
                    <a:pt x="19400" y="6331"/>
                  </a:cubicBezTo>
                  <a:cubicBezTo>
                    <a:pt x="20142" y="5921"/>
                    <a:pt x="20801" y="5374"/>
                    <a:pt x="20966" y="5374"/>
                  </a:cubicBezTo>
                  <a:cubicBezTo>
                    <a:pt x="21131" y="5374"/>
                    <a:pt x="20801" y="5921"/>
                    <a:pt x="20637" y="7380"/>
                  </a:cubicBezTo>
                  <a:cubicBezTo>
                    <a:pt x="20472" y="8838"/>
                    <a:pt x="20472" y="11207"/>
                    <a:pt x="20637" y="13167"/>
                  </a:cubicBezTo>
                  <a:cubicBezTo>
                    <a:pt x="20801" y="15126"/>
                    <a:pt x="21131" y="16676"/>
                    <a:pt x="21296" y="17815"/>
                  </a:cubicBezTo>
                  <a:cubicBezTo>
                    <a:pt x="21461" y="18954"/>
                    <a:pt x="21461" y="19683"/>
                    <a:pt x="21214" y="20230"/>
                  </a:cubicBezTo>
                  <a:cubicBezTo>
                    <a:pt x="20966" y="20777"/>
                    <a:pt x="20472" y="21142"/>
                    <a:pt x="19812" y="21278"/>
                  </a:cubicBezTo>
                  <a:cubicBezTo>
                    <a:pt x="19153" y="21415"/>
                    <a:pt x="18328" y="21324"/>
                    <a:pt x="17092" y="20367"/>
                  </a:cubicBezTo>
                  <a:cubicBezTo>
                    <a:pt x="15855" y="19410"/>
                    <a:pt x="14206" y="17587"/>
                    <a:pt x="13217" y="16266"/>
                  </a:cubicBezTo>
                  <a:cubicBezTo>
                    <a:pt x="12227" y="14944"/>
                    <a:pt x="11898" y="14124"/>
                    <a:pt x="11568" y="13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3" name="Line"/>
            <p:cNvSpPr/>
            <p:nvPr/>
          </p:nvSpPr>
          <p:spPr>
            <a:xfrm>
              <a:off x="6826249" y="660400"/>
              <a:ext cx="424272" cy="267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527" fill="norm" stroke="1" extrusionOk="0">
                  <a:moveTo>
                    <a:pt x="0" y="0"/>
                  </a:moveTo>
                  <a:cubicBezTo>
                    <a:pt x="967" y="3231"/>
                    <a:pt x="1934" y="6463"/>
                    <a:pt x="2579" y="9524"/>
                  </a:cubicBezTo>
                  <a:cubicBezTo>
                    <a:pt x="3224" y="12586"/>
                    <a:pt x="3546" y="15477"/>
                    <a:pt x="3654" y="17433"/>
                  </a:cubicBezTo>
                  <a:cubicBezTo>
                    <a:pt x="3761" y="19389"/>
                    <a:pt x="3654" y="20409"/>
                    <a:pt x="3331" y="20835"/>
                  </a:cubicBezTo>
                  <a:cubicBezTo>
                    <a:pt x="3009" y="21260"/>
                    <a:pt x="2472" y="21090"/>
                    <a:pt x="2149" y="19814"/>
                  </a:cubicBezTo>
                  <a:cubicBezTo>
                    <a:pt x="1827" y="18539"/>
                    <a:pt x="1719" y="16157"/>
                    <a:pt x="1773" y="13436"/>
                  </a:cubicBezTo>
                  <a:cubicBezTo>
                    <a:pt x="1827" y="10715"/>
                    <a:pt x="2042" y="7654"/>
                    <a:pt x="2364" y="5868"/>
                  </a:cubicBezTo>
                  <a:cubicBezTo>
                    <a:pt x="2687" y="4082"/>
                    <a:pt x="3116" y="3572"/>
                    <a:pt x="3600" y="3317"/>
                  </a:cubicBezTo>
                  <a:cubicBezTo>
                    <a:pt x="4084" y="3061"/>
                    <a:pt x="4621" y="3061"/>
                    <a:pt x="5104" y="3317"/>
                  </a:cubicBezTo>
                  <a:cubicBezTo>
                    <a:pt x="5588" y="3572"/>
                    <a:pt x="6018" y="4082"/>
                    <a:pt x="6394" y="4677"/>
                  </a:cubicBezTo>
                  <a:cubicBezTo>
                    <a:pt x="6770" y="5272"/>
                    <a:pt x="7093" y="5953"/>
                    <a:pt x="7522" y="6038"/>
                  </a:cubicBezTo>
                  <a:cubicBezTo>
                    <a:pt x="7952" y="6123"/>
                    <a:pt x="8490" y="5613"/>
                    <a:pt x="8973" y="4932"/>
                  </a:cubicBezTo>
                  <a:cubicBezTo>
                    <a:pt x="9457" y="4252"/>
                    <a:pt x="9887" y="3402"/>
                    <a:pt x="10263" y="2551"/>
                  </a:cubicBezTo>
                  <a:cubicBezTo>
                    <a:pt x="10639" y="1701"/>
                    <a:pt x="10961" y="850"/>
                    <a:pt x="10746" y="595"/>
                  </a:cubicBezTo>
                  <a:cubicBezTo>
                    <a:pt x="10531" y="340"/>
                    <a:pt x="9779" y="680"/>
                    <a:pt x="8919" y="2381"/>
                  </a:cubicBezTo>
                  <a:cubicBezTo>
                    <a:pt x="8060" y="4082"/>
                    <a:pt x="7093" y="7143"/>
                    <a:pt x="6501" y="9950"/>
                  </a:cubicBezTo>
                  <a:cubicBezTo>
                    <a:pt x="5910" y="12756"/>
                    <a:pt x="5696" y="15307"/>
                    <a:pt x="5642" y="17008"/>
                  </a:cubicBezTo>
                  <a:cubicBezTo>
                    <a:pt x="5588" y="18709"/>
                    <a:pt x="5696" y="19559"/>
                    <a:pt x="6018" y="20239"/>
                  </a:cubicBezTo>
                  <a:cubicBezTo>
                    <a:pt x="6340" y="20920"/>
                    <a:pt x="6878" y="21430"/>
                    <a:pt x="7469" y="21515"/>
                  </a:cubicBezTo>
                  <a:cubicBezTo>
                    <a:pt x="8060" y="21600"/>
                    <a:pt x="8704" y="21260"/>
                    <a:pt x="9725" y="19559"/>
                  </a:cubicBezTo>
                  <a:cubicBezTo>
                    <a:pt x="10746" y="17858"/>
                    <a:pt x="12143" y="14797"/>
                    <a:pt x="12949" y="11906"/>
                  </a:cubicBezTo>
                  <a:cubicBezTo>
                    <a:pt x="13755" y="9014"/>
                    <a:pt x="13970" y="6293"/>
                    <a:pt x="14078" y="4507"/>
                  </a:cubicBezTo>
                  <a:cubicBezTo>
                    <a:pt x="14185" y="2721"/>
                    <a:pt x="14185" y="1871"/>
                    <a:pt x="13916" y="1276"/>
                  </a:cubicBezTo>
                  <a:cubicBezTo>
                    <a:pt x="13648" y="680"/>
                    <a:pt x="13110" y="340"/>
                    <a:pt x="12734" y="595"/>
                  </a:cubicBezTo>
                  <a:cubicBezTo>
                    <a:pt x="12358" y="850"/>
                    <a:pt x="12143" y="1701"/>
                    <a:pt x="12197" y="3061"/>
                  </a:cubicBezTo>
                  <a:cubicBezTo>
                    <a:pt x="12251" y="4422"/>
                    <a:pt x="12573" y="6293"/>
                    <a:pt x="13110" y="8589"/>
                  </a:cubicBezTo>
                  <a:cubicBezTo>
                    <a:pt x="13648" y="10885"/>
                    <a:pt x="14400" y="13606"/>
                    <a:pt x="14830" y="15392"/>
                  </a:cubicBezTo>
                  <a:cubicBezTo>
                    <a:pt x="15260" y="17178"/>
                    <a:pt x="15367" y="18028"/>
                    <a:pt x="15260" y="18964"/>
                  </a:cubicBezTo>
                  <a:cubicBezTo>
                    <a:pt x="15152" y="19899"/>
                    <a:pt x="14830" y="20920"/>
                    <a:pt x="14615" y="20920"/>
                  </a:cubicBezTo>
                  <a:cubicBezTo>
                    <a:pt x="14400" y="20920"/>
                    <a:pt x="14293" y="19899"/>
                    <a:pt x="14615" y="17773"/>
                  </a:cubicBezTo>
                  <a:cubicBezTo>
                    <a:pt x="14937" y="15647"/>
                    <a:pt x="15690" y="12416"/>
                    <a:pt x="16496" y="10120"/>
                  </a:cubicBezTo>
                  <a:cubicBezTo>
                    <a:pt x="17301" y="7824"/>
                    <a:pt x="18161" y="6463"/>
                    <a:pt x="18752" y="5443"/>
                  </a:cubicBezTo>
                  <a:cubicBezTo>
                    <a:pt x="19343" y="4422"/>
                    <a:pt x="19666" y="3742"/>
                    <a:pt x="19666" y="3061"/>
                  </a:cubicBezTo>
                  <a:cubicBezTo>
                    <a:pt x="19666" y="2381"/>
                    <a:pt x="19343" y="1701"/>
                    <a:pt x="18967" y="1701"/>
                  </a:cubicBezTo>
                  <a:cubicBezTo>
                    <a:pt x="18591" y="1701"/>
                    <a:pt x="18161" y="2381"/>
                    <a:pt x="17946" y="3231"/>
                  </a:cubicBezTo>
                  <a:cubicBezTo>
                    <a:pt x="17731" y="4082"/>
                    <a:pt x="17731" y="5102"/>
                    <a:pt x="18161" y="6803"/>
                  </a:cubicBezTo>
                  <a:cubicBezTo>
                    <a:pt x="18591" y="8504"/>
                    <a:pt x="19451" y="10885"/>
                    <a:pt x="20096" y="12586"/>
                  </a:cubicBezTo>
                  <a:cubicBezTo>
                    <a:pt x="20740" y="14287"/>
                    <a:pt x="21170" y="15307"/>
                    <a:pt x="21385" y="16243"/>
                  </a:cubicBezTo>
                  <a:cubicBezTo>
                    <a:pt x="21600" y="17178"/>
                    <a:pt x="21600" y="18028"/>
                    <a:pt x="21331" y="18624"/>
                  </a:cubicBezTo>
                  <a:cubicBezTo>
                    <a:pt x="21063" y="19219"/>
                    <a:pt x="20525" y="19559"/>
                    <a:pt x="19827" y="19559"/>
                  </a:cubicBezTo>
                  <a:cubicBezTo>
                    <a:pt x="19128" y="19559"/>
                    <a:pt x="18269" y="19219"/>
                    <a:pt x="17409" y="188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4" name="Line"/>
            <p:cNvSpPr/>
            <p:nvPr/>
          </p:nvSpPr>
          <p:spPr>
            <a:xfrm>
              <a:off x="7315200" y="717550"/>
              <a:ext cx="12700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5" name="Line"/>
            <p:cNvSpPr/>
            <p:nvPr/>
          </p:nvSpPr>
          <p:spPr>
            <a:xfrm>
              <a:off x="7340600" y="627518"/>
              <a:ext cx="12700" cy="58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1" fill="norm" stroke="1" extrusionOk="0">
                  <a:moveTo>
                    <a:pt x="0" y="21241"/>
                  </a:moveTo>
                  <a:cubicBezTo>
                    <a:pt x="0" y="17384"/>
                    <a:pt x="0" y="13527"/>
                    <a:pt x="0" y="9284"/>
                  </a:cubicBezTo>
                  <a:cubicBezTo>
                    <a:pt x="0" y="5041"/>
                    <a:pt x="0" y="412"/>
                    <a:pt x="3600" y="27"/>
                  </a:cubicBezTo>
                  <a:cubicBezTo>
                    <a:pt x="7200" y="-359"/>
                    <a:pt x="14400" y="3498"/>
                    <a:pt x="21600" y="7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6" name="Line"/>
            <p:cNvSpPr/>
            <p:nvPr/>
          </p:nvSpPr>
          <p:spPr>
            <a:xfrm>
              <a:off x="7381592" y="673100"/>
              <a:ext cx="134927" cy="234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8" h="21345" fill="norm" stroke="1" extrusionOk="0">
                  <a:moveTo>
                    <a:pt x="15766" y="4050"/>
                  </a:moveTo>
                  <a:cubicBezTo>
                    <a:pt x="14496" y="3086"/>
                    <a:pt x="13225" y="2121"/>
                    <a:pt x="10843" y="2025"/>
                  </a:cubicBezTo>
                  <a:cubicBezTo>
                    <a:pt x="8460" y="1929"/>
                    <a:pt x="4966" y="2700"/>
                    <a:pt x="2584" y="5304"/>
                  </a:cubicBezTo>
                  <a:cubicBezTo>
                    <a:pt x="202" y="7907"/>
                    <a:pt x="-1069" y="12343"/>
                    <a:pt x="1155" y="15621"/>
                  </a:cubicBezTo>
                  <a:cubicBezTo>
                    <a:pt x="3378" y="18900"/>
                    <a:pt x="9096" y="21021"/>
                    <a:pt x="13225" y="21311"/>
                  </a:cubicBezTo>
                  <a:cubicBezTo>
                    <a:pt x="17355" y="21600"/>
                    <a:pt x="19896" y="20057"/>
                    <a:pt x="20213" y="16682"/>
                  </a:cubicBezTo>
                  <a:cubicBezTo>
                    <a:pt x="20531" y="13307"/>
                    <a:pt x="18625" y="8100"/>
                    <a:pt x="17513" y="5014"/>
                  </a:cubicBezTo>
                  <a:cubicBezTo>
                    <a:pt x="16402" y="1929"/>
                    <a:pt x="16084" y="964"/>
                    <a:pt x="157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7" name="Line"/>
            <p:cNvSpPr/>
            <p:nvPr/>
          </p:nvSpPr>
          <p:spPr>
            <a:xfrm>
              <a:off x="7537450" y="690432"/>
              <a:ext cx="211995" cy="217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353" fill="norm" stroke="1" extrusionOk="0">
                  <a:moveTo>
                    <a:pt x="0" y="168"/>
                  </a:moveTo>
                  <a:cubicBezTo>
                    <a:pt x="855" y="999"/>
                    <a:pt x="1711" y="1830"/>
                    <a:pt x="2246" y="4218"/>
                  </a:cubicBezTo>
                  <a:cubicBezTo>
                    <a:pt x="2780" y="6607"/>
                    <a:pt x="2994" y="10553"/>
                    <a:pt x="3101" y="13461"/>
                  </a:cubicBezTo>
                  <a:cubicBezTo>
                    <a:pt x="3208" y="16368"/>
                    <a:pt x="3208" y="18238"/>
                    <a:pt x="3208" y="18238"/>
                  </a:cubicBezTo>
                  <a:cubicBezTo>
                    <a:pt x="3208" y="18238"/>
                    <a:pt x="3208" y="16368"/>
                    <a:pt x="3743" y="13565"/>
                  </a:cubicBezTo>
                  <a:cubicBezTo>
                    <a:pt x="4277" y="10761"/>
                    <a:pt x="5347" y="7022"/>
                    <a:pt x="6309" y="4634"/>
                  </a:cubicBezTo>
                  <a:cubicBezTo>
                    <a:pt x="7271" y="2245"/>
                    <a:pt x="8127" y="1207"/>
                    <a:pt x="9196" y="584"/>
                  </a:cubicBezTo>
                  <a:cubicBezTo>
                    <a:pt x="10265" y="-39"/>
                    <a:pt x="11549" y="-247"/>
                    <a:pt x="13152" y="376"/>
                  </a:cubicBezTo>
                  <a:cubicBezTo>
                    <a:pt x="14756" y="999"/>
                    <a:pt x="16681" y="2453"/>
                    <a:pt x="18178" y="5568"/>
                  </a:cubicBezTo>
                  <a:cubicBezTo>
                    <a:pt x="19675" y="8684"/>
                    <a:pt x="20745" y="13461"/>
                    <a:pt x="21172" y="16368"/>
                  </a:cubicBezTo>
                  <a:cubicBezTo>
                    <a:pt x="21600" y="19276"/>
                    <a:pt x="21386" y="20315"/>
                    <a:pt x="21172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8" name="Line"/>
            <p:cNvSpPr/>
            <p:nvPr/>
          </p:nvSpPr>
          <p:spPr>
            <a:xfrm>
              <a:off x="8087468" y="471547"/>
              <a:ext cx="173883" cy="411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514" fill="norm" stroke="1" extrusionOk="0">
                  <a:moveTo>
                    <a:pt x="21378" y="2905"/>
                  </a:moveTo>
                  <a:cubicBezTo>
                    <a:pt x="21118" y="2351"/>
                    <a:pt x="20858" y="1797"/>
                    <a:pt x="19817" y="1299"/>
                  </a:cubicBezTo>
                  <a:cubicBezTo>
                    <a:pt x="18776" y="800"/>
                    <a:pt x="16954" y="357"/>
                    <a:pt x="15262" y="136"/>
                  </a:cubicBezTo>
                  <a:cubicBezTo>
                    <a:pt x="13571" y="-86"/>
                    <a:pt x="12009" y="-86"/>
                    <a:pt x="10058" y="523"/>
                  </a:cubicBezTo>
                  <a:cubicBezTo>
                    <a:pt x="8106" y="1132"/>
                    <a:pt x="5764" y="2351"/>
                    <a:pt x="3812" y="4732"/>
                  </a:cubicBezTo>
                  <a:cubicBezTo>
                    <a:pt x="1860" y="7114"/>
                    <a:pt x="298" y="10659"/>
                    <a:pt x="38" y="13428"/>
                  </a:cubicBezTo>
                  <a:cubicBezTo>
                    <a:pt x="-222" y="16197"/>
                    <a:pt x="819" y="18191"/>
                    <a:pt x="3551" y="19409"/>
                  </a:cubicBezTo>
                  <a:cubicBezTo>
                    <a:pt x="6284" y="20628"/>
                    <a:pt x="10708" y="21071"/>
                    <a:pt x="15132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9" name="Line"/>
            <p:cNvSpPr/>
            <p:nvPr/>
          </p:nvSpPr>
          <p:spPr>
            <a:xfrm>
              <a:off x="8294321" y="571499"/>
              <a:ext cx="214680" cy="288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354" fill="norm" stroke="1" extrusionOk="0">
                  <a:moveTo>
                    <a:pt x="6866" y="0"/>
                  </a:moveTo>
                  <a:cubicBezTo>
                    <a:pt x="5172" y="3600"/>
                    <a:pt x="3478" y="7200"/>
                    <a:pt x="2313" y="10252"/>
                  </a:cubicBezTo>
                  <a:cubicBezTo>
                    <a:pt x="1149" y="13304"/>
                    <a:pt x="513" y="15809"/>
                    <a:pt x="196" y="17687"/>
                  </a:cubicBezTo>
                  <a:cubicBezTo>
                    <a:pt x="-122" y="19565"/>
                    <a:pt x="-122" y="20817"/>
                    <a:pt x="725" y="21209"/>
                  </a:cubicBezTo>
                  <a:cubicBezTo>
                    <a:pt x="1572" y="21600"/>
                    <a:pt x="3266" y="21130"/>
                    <a:pt x="6866" y="20661"/>
                  </a:cubicBezTo>
                  <a:cubicBezTo>
                    <a:pt x="10466" y="20191"/>
                    <a:pt x="15972" y="19722"/>
                    <a:pt x="21478" y="19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0" name="Line"/>
            <p:cNvSpPr/>
            <p:nvPr/>
          </p:nvSpPr>
          <p:spPr>
            <a:xfrm>
              <a:off x="8585926" y="506633"/>
              <a:ext cx="221524" cy="365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321" fill="norm" stroke="1" extrusionOk="0">
                  <a:moveTo>
                    <a:pt x="3632" y="5634"/>
                  </a:moveTo>
                  <a:cubicBezTo>
                    <a:pt x="3015" y="8720"/>
                    <a:pt x="2398" y="11806"/>
                    <a:pt x="1986" y="14027"/>
                  </a:cubicBezTo>
                  <a:cubicBezTo>
                    <a:pt x="1575" y="16249"/>
                    <a:pt x="1369" y="17607"/>
                    <a:pt x="1060" y="18841"/>
                  </a:cubicBezTo>
                  <a:cubicBezTo>
                    <a:pt x="752" y="20075"/>
                    <a:pt x="340" y="21186"/>
                    <a:pt x="135" y="21310"/>
                  </a:cubicBezTo>
                  <a:cubicBezTo>
                    <a:pt x="-71" y="21433"/>
                    <a:pt x="-71" y="20569"/>
                    <a:pt x="340" y="18224"/>
                  </a:cubicBezTo>
                  <a:cubicBezTo>
                    <a:pt x="752" y="15879"/>
                    <a:pt x="1575" y="12052"/>
                    <a:pt x="2398" y="9090"/>
                  </a:cubicBezTo>
                  <a:cubicBezTo>
                    <a:pt x="3220" y="6128"/>
                    <a:pt x="4043" y="4030"/>
                    <a:pt x="4866" y="2610"/>
                  </a:cubicBezTo>
                  <a:cubicBezTo>
                    <a:pt x="5689" y="1191"/>
                    <a:pt x="6512" y="450"/>
                    <a:pt x="7438" y="142"/>
                  </a:cubicBezTo>
                  <a:cubicBezTo>
                    <a:pt x="8363" y="-167"/>
                    <a:pt x="9392" y="-44"/>
                    <a:pt x="10523" y="1252"/>
                  </a:cubicBezTo>
                  <a:cubicBezTo>
                    <a:pt x="11655" y="2548"/>
                    <a:pt x="12889" y="5017"/>
                    <a:pt x="13300" y="7239"/>
                  </a:cubicBezTo>
                  <a:cubicBezTo>
                    <a:pt x="13712" y="9460"/>
                    <a:pt x="13300" y="11435"/>
                    <a:pt x="12478" y="12731"/>
                  </a:cubicBezTo>
                  <a:cubicBezTo>
                    <a:pt x="11655" y="14027"/>
                    <a:pt x="10420" y="14644"/>
                    <a:pt x="9186" y="15015"/>
                  </a:cubicBezTo>
                  <a:cubicBezTo>
                    <a:pt x="7952" y="15385"/>
                    <a:pt x="6718" y="15508"/>
                    <a:pt x="5689" y="15385"/>
                  </a:cubicBezTo>
                  <a:cubicBezTo>
                    <a:pt x="4660" y="15262"/>
                    <a:pt x="3838" y="14891"/>
                    <a:pt x="3838" y="14891"/>
                  </a:cubicBezTo>
                  <a:cubicBezTo>
                    <a:pt x="3838" y="14891"/>
                    <a:pt x="4660" y="15262"/>
                    <a:pt x="7026" y="16372"/>
                  </a:cubicBezTo>
                  <a:cubicBezTo>
                    <a:pt x="9392" y="17483"/>
                    <a:pt x="13300" y="19335"/>
                    <a:pt x="15975" y="20260"/>
                  </a:cubicBezTo>
                  <a:cubicBezTo>
                    <a:pt x="18649" y="21186"/>
                    <a:pt x="20089" y="21186"/>
                    <a:pt x="21529" y="21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1" name="Line"/>
            <p:cNvSpPr/>
            <p:nvPr/>
          </p:nvSpPr>
          <p:spPr>
            <a:xfrm>
              <a:off x="8794749" y="495300"/>
              <a:ext cx="153182" cy="527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600" fill="norm" stroke="1" extrusionOk="0">
                  <a:moveTo>
                    <a:pt x="10508" y="0"/>
                  </a:moveTo>
                  <a:cubicBezTo>
                    <a:pt x="14011" y="2863"/>
                    <a:pt x="17514" y="5725"/>
                    <a:pt x="19411" y="8371"/>
                  </a:cubicBezTo>
                  <a:cubicBezTo>
                    <a:pt x="21308" y="11017"/>
                    <a:pt x="21600" y="13446"/>
                    <a:pt x="20432" y="15571"/>
                  </a:cubicBezTo>
                  <a:cubicBezTo>
                    <a:pt x="19265" y="17696"/>
                    <a:pt x="16638" y="19518"/>
                    <a:pt x="12989" y="20472"/>
                  </a:cubicBezTo>
                  <a:cubicBezTo>
                    <a:pt x="9341" y="21427"/>
                    <a:pt x="4670" y="2151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2" name="Line"/>
            <p:cNvSpPr/>
            <p:nvPr/>
          </p:nvSpPr>
          <p:spPr>
            <a:xfrm>
              <a:off x="2133600" y="2209799"/>
              <a:ext cx="1312839" cy="106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562" fill="norm" stroke="1" extrusionOk="0">
                  <a:moveTo>
                    <a:pt x="0" y="0"/>
                  </a:moveTo>
                  <a:cubicBezTo>
                    <a:pt x="174" y="0"/>
                    <a:pt x="347" y="0"/>
                    <a:pt x="660" y="258"/>
                  </a:cubicBezTo>
                  <a:cubicBezTo>
                    <a:pt x="972" y="515"/>
                    <a:pt x="1424" y="1031"/>
                    <a:pt x="2153" y="1782"/>
                  </a:cubicBezTo>
                  <a:cubicBezTo>
                    <a:pt x="2882" y="2534"/>
                    <a:pt x="3889" y="3521"/>
                    <a:pt x="4931" y="4445"/>
                  </a:cubicBezTo>
                  <a:cubicBezTo>
                    <a:pt x="5973" y="5368"/>
                    <a:pt x="7050" y="6227"/>
                    <a:pt x="8109" y="7107"/>
                  </a:cubicBezTo>
                  <a:cubicBezTo>
                    <a:pt x="9168" y="7987"/>
                    <a:pt x="10210" y="8889"/>
                    <a:pt x="11251" y="9834"/>
                  </a:cubicBezTo>
                  <a:cubicBezTo>
                    <a:pt x="12293" y="10779"/>
                    <a:pt x="13335" y="11766"/>
                    <a:pt x="14290" y="12775"/>
                  </a:cubicBezTo>
                  <a:cubicBezTo>
                    <a:pt x="15245" y="13784"/>
                    <a:pt x="16113" y="14815"/>
                    <a:pt x="16912" y="15738"/>
                  </a:cubicBezTo>
                  <a:cubicBezTo>
                    <a:pt x="17711" y="16662"/>
                    <a:pt x="18440" y="17478"/>
                    <a:pt x="19186" y="18336"/>
                  </a:cubicBezTo>
                  <a:cubicBezTo>
                    <a:pt x="19933" y="19195"/>
                    <a:pt x="20697" y="20097"/>
                    <a:pt x="21114" y="20655"/>
                  </a:cubicBezTo>
                  <a:cubicBezTo>
                    <a:pt x="21531" y="21214"/>
                    <a:pt x="21600" y="21428"/>
                    <a:pt x="21496" y="21514"/>
                  </a:cubicBezTo>
                  <a:cubicBezTo>
                    <a:pt x="21392" y="21600"/>
                    <a:pt x="21114" y="21557"/>
                    <a:pt x="20801" y="21493"/>
                  </a:cubicBezTo>
                  <a:cubicBezTo>
                    <a:pt x="20489" y="21428"/>
                    <a:pt x="20141" y="21342"/>
                    <a:pt x="19794" y="21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3" name="Line"/>
            <p:cNvSpPr/>
            <p:nvPr/>
          </p:nvSpPr>
          <p:spPr>
            <a:xfrm>
              <a:off x="3263899" y="2990850"/>
              <a:ext cx="204411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0689" y="0"/>
                  </a:moveTo>
                  <a:cubicBezTo>
                    <a:pt x="14029" y="2075"/>
                    <a:pt x="17369" y="4149"/>
                    <a:pt x="19262" y="6285"/>
                  </a:cubicBezTo>
                  <a:cubicBezTo>
                    <a:pt x="21155" y="8420"/>
                    <a:pt x="21600" y="10617"/>
                    <a:pt x="21489" y="12386"/>
                  </a:cubicBezTo>
                  <a:cubicBezTo>
                    <a:pt x="21377" y="14156"/>
                    <a:pt x="20709" y="15498"/>
                    <a:pt x="18705" y="16597"/>
                  </a:cubicBezTo>
                  <a:cubicBezTo>
                    <a:pt x="16701" y="17695"/>
                    <a:pt x="13361" y="18549"/>
                    <a:pt x="10132" y="19281"/>
                  </a:cubicBezTo>
                  <a:cubicBezTo>
                    <a:pt x="6903" y="20014"/>
                    <a:pt x="3786" y="20624"/>
                    <a:pt x="2115" y="20990"/>
                  </a:cubicBezTo>
                  <a:cubicBezTo>
                    <a:pt x="445" y="21356"/>
                    <a:pt x="223" y="2147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4" name="Line"/>
            <p:cNvSpPr/>
            <p:nvPr/>
          </p:nvSpPr>
          <p:spPr>
            <a:xfrm>
              <a:off x="3819260" y="3014133"/>
              <a:ext cx="266239" cy="485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556" fill="norm" stroke="1" extrusionOk="0">
                  <a:moveTo>
                    <a:pt x="1807" y="6010"/>
                  </a:moveTo>
                  <a:cubicBezTo>
                    <a:pt x="1977" y="8734"/>
                    <a:pt x="2147" y="11457"/>
                    <a:pt x="2487" y="13899"/>
                  </a:cubicBezTo>
                  <a:cubicBezTo>
                    <a:pt x="2827" y="16341"/>
                    <a:pt x="3338" y="18501"/>
                    <a:pt x="3593" y="19816"/>
                  </a:cubicBezTo>
                  <a:cubicBezTo>
                    <a:pt x="3848" y="21130"/>
                    <a:pt x="3848" y="21600"/>
                    <a:pt x="3678" y="21553"/>
                  </a:cubicBezTo>
                  <a:cubicBezTo>
                    <a:pt x="3508" y="21506"/>
                    <a:pt x="3167" y="20943"/>
                    <a:pt x="2657" y="19158"/>
                  </a:cubicBezTo>
                  <a:cubicBezTo>
                    <a:pt x="2147" y="17374"/>
                    <a:pt x="1467" y="14369"/>
                    <a:pt x="956" y="11692"/>
                  </a:cubicBezTo>
                  <a:cubicBezTo>
                    <a:pt x="446" y="9016"/>
                    <a:pt x="106" y="6668"/>
                    <a:pt x="21" y="5259"/>
                  </a:cubicBezTo>
                  <a:cubicBezTo>
                    <a:pt x="-64" y="3850"/>
                    <a:pt x="106" y="3381"/>
                    <a:pt x="531" y="3287"/>
                  </a:cubicBezTo>
                  <a:cubicBezTo>
                    <a:pt x="956" y="3193"/>
                    <a:pt x="1637" y="3475"/>
                    <a:pt x="3082" y="4930"/>
                  </a:cubicBezTo>
                  <a:cubicBezTo>
                    <a:pt x="4528" y="6386"/>
                    <a:pt x="6739" y="9016"/>
                    <a:pt x="8525" y="11551"/>
                  </a:cubicBezTo>
                  <a:cubicBezTo>
                    <a:pt x="10311" y="14087"/>
                    <a:pt x="11671" y="16529"/>
                    <a:pt x="12692" y="18031"/>
                  </a:cubicBezTo>
                  <a:cubicBezTo>
                    <a:pt x="13712" y="19534"/>
                    <a:pt x="14393" y="20097"/>
                    <a:pt x="15158" y="20473"/>
                  </a:cubicBezTo>
                  <a:cubicBezTo>
                    <a:pt x="15923" y="20849"/>
                    <a:pt x="16774" y="21037"/>
                    <a:pt x="17454" y="20943"/>
                  </a:cubicBezTo>
                  <a:cubicBezTo>
                    <a:pt x="18134" y="20849"/>
                    <a:pt x="18645" y="20473"/>
                    <a:pt x="19410" y="18830"/>
                  </a:cubicBezTo>
                  <a:cubicBezTo>
                    <a:pt x="20175" y="17186"/>
                    <a:pt x="21196" y="14275"/>
                    <a:pt x="21366" y="11317"/>
                  </a:cubicBezTo>
                  <a:cubicBezTo>
                    <a:pt x="21536" y="8358"/>
                    <a:pt x="20856" y="5353"/>
                    <a:pt x="20345" y="3616"/>
                  </a:cubicBezTo>
                  <a:cubicBezTo>
                    <a:pt x="19835" y="1878"/>
                    <a:pt x="19495" y="1409"/>
                    <a:pt x="19240" y="939"/>
                  </a:cubicBezTo>
                  <a:cubicBezTo>
                    <a:pt x="18985" y="470"/>
                    <a:pt x="18815" y="0"/>
                    <a:pt x="18730" y="0"/>
                  </a:cubicBezTo>
                  <a:cubicBezTo>
                    <a:pt x="18645" y="0"/>
                    <a:pt x="18645" y="470"/>
                    <a:pt x="18985" y="1080"/>
                  </a:cubicBezTo>
                  <a:cubicBezTo>
                    <a:pt x="19325" y="1690"/>
                    <a:pt x="20005" y="2442"/>
                    <a:pt x="20686" y="31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5" name="Line"/>
            <p:cNvSpPr/>
            <p:nvPr/>
          </p:nvSpPr>
          <p:spPr>
            <a:xfrm>
              <a:off x="4155985" y="3232014"/>
              <a:ext cx="102749" cy="198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0690" fill="norm" stroke="1" extrusionOk="0">
                  <a:moveTo>
                    <a:pt x="17871" y="3320"/>
                  </a:moveTo>
                  <a:cubicBezTo>
                    <a:pt x="15667" y="2218"/>
                    <a:pt x="13463" y="1116"/>
                    <a:pt x="11039" y="455"/>
                  </a:cubicBezTo>
                  <a:cubicBezTo>
                    <a:pt x="8614" y="-207"/>
                    <a:pt x="5969" y="-427"/>
                    <a:pt x="3765" y="1777"/>
                  </a:cubicBezTo>
                  <a:cubicBezTo>
                    <a:pt x="1561" y="3981"/>
                    <a:pt x="-202" y="8610"/>
                    <a:pt x="18" y="12026"/>
                  </a:cubicBezTo>
                  <a:cubicBezTo>
                    <a:pt x="239" y="15442"/>
                    <a:pt x="2443" y="17646"/>
                    <a:pt x="5749" y="19079"/>
                  </a:cubicBezTo>
                  <a:cubicBezTo>
                    <a:pt x="9055" y="20512"/>
                    <a:pt x="13463" y="21173"/>
                    <a:pt x="16549" y="20291"/>
                  </a:cubicBezTo>
                  <a:cubicBezTo>
                    <a:pt x="19635" y="19410"/>
                    <a:pt x="21398" y="16985"/>
                    <a:pt x="21398" y="13789"/>
                  </a:cubicBezTo>
                  <a:cubicBezTo>
                    <a:pt x="21398" y="10593"/>
                    <a:pt x="19635" y="6626"/>
                    <a:pt x="17871" y="26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6" name="Line"/>
            <p:cNvSpPr/>
            <p:nvPr/>
          </p:nvSpPr>
          <p:spPr>
            <a:xfrm>
              <a:off x="4298949" y="3196301"/>
              <a:ext cx="165101" cy="232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0" y="4463"/>
                  </a:moveTo>
                  <a:cubicBezTo>
                    <a:pt x="1108" y="5047"/>
                    <a:pt x="2215" y="5631"/>
                    <a:pt x="3185" y="8063"/>
                  </a:cubicBezTo>
                  <a:cubicBezTo>
                    <a:pt x="4154" y="10496"/>
                    <a:pt x="4985" y="14777"/>
                    <a:pt x="5538" y="17501"/>
                  </a:cubicBezTo>
                  <a:cubicBezTo>
                    <a:pt x="6092" y="20225"/>
                    <a:pt x="6369" y="21393"/>
                    <a:pt x="6646" y="21393"/>
                  </a:cubicBezTo>
                  <a:cubicBezTo>
                    <a:pt x="6923" y="21393"/>
                    <a:pt x="7200" y="20225"/>
                    <a:pt x="7615" y="17015"/>
                  </a:cubicBezTo>
                  <a:cubicBezTo>
                    <a:pt x="8031" y="13804"/>
                    <a:pt x="8585" y="8550"/>
                    <a:pt x="9000" y="5339"/>
                  </a:cubicBezTo>
                  <a:cubicBezTo>
                    <a:pt x="9415" y="2128"/>
                    <a:pt x="9692" y="961"/>
                    <a:pt x="10662" y="377"/>
                  </a:cubicBezTo>
                  <a:cubicBezTo>
                    <a:pt x="11631" y="-207"/>
                    <a:pt x="13292" y="-207"/>
                    <a:pt x="14815" y="1058"/>
                  </a:cubicBezTo>
                  <a:cubicBezTo>
                    <a:pt x="16338" y="2323"/>
                    <a:pt x="17723" y="4852"/>
                    <a:pt x="18831" y="8355"/>
                  </a:cubicBezTo>
                  <a:cubicBezTo>
                    <a:pt x="19938" y="11858"/>
                    <a:pt x="20769" y="16334"/>
                    <a:pt x="21600" y="208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7" name="Line"/>
            <p:cNvSpPr/>
            <p:nvPr/>
          </p:nvSpPr>
          <p:spPr>
            <a:xfrm>
              <a:off x="4578349" y="3302000"/>
              <a:ext cx="1651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15" y="15840"/>
                    <a:pt x="11631" y="10080"/>
                    <a:pt x="15231" y="6480"/>
                  </a:cubicBezTo>
                  <a:cubicBezTo>
                    <a:pt x="18831" y="2880"/>
                    <a:pt x="20215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8" name="Line"/>
            <p:cNvSpPr/>
            <p:nvPr/>
          </p:nvSpPr>
          <p:spPr>
            <a:xfrm>
              <a:off x="4902199" y="2946400"/>
              <a:ext cx="25401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3497"/>
                    <a:pt x="10800" y="6994"/>
                    <a:pt x="14400" y="10594"/>
                  </a:cubicBezTo>
                  <a:cubicBezTo>
                    <a:pt x="18000" y="14194"/>
                    <a:pt x="19800" y="1789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9" name="Line"/>
            <p:cNvSpPr/>
            <p:nvPr/>
          </p:nvSpPr>
          <p:spPr>
            <a:xfrm>
              <a:off x="5041900" y="3200399"/>
              <a:ext cx="1" cy="1714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0" name="Line"/>
            <p:cNvSpPr/>
            <p:nvPr/>
          </p:nvSpPr>
          <p:spPr>
            <a:xfrm>
              <a:off x="5029200" y="3117850"/>
              <a:ext cx="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1" name="Line"/>
            <p:cNvSpPr/>
            <p:nvPr/>
          </p:nvSpPr>
          <p:spPr>
            <a:xfrm>
              <a:off x="5122142" y="3111499"/>
              <a:ext cx="122958" cy="225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508" fill="norm" stroke="1" extrusionOk="0">
                  <a:moveTo>
                    <a:pt x="1498" y="0"/>
                  </a:moveTo>
                  <a:cubicBezTo>
                    <a:pt x="2230" y="5450"/>
                    <a:pt x="2962" y="10901"/>
                    <a:pt x="3328" y="14232"/>
                  </a:cubicBezTo>
                  <a:cubicBezTo>
                    <a:pt x="3694" y="17563"/>
                    <a:pt x="3694" y="18774"/>
                    <a:pt x="3145" y="19783"/>
                  </a:cubicBezTo>
                  <a:cubicBezTo>
                    <a:pt x="2596" y="20793"/>
                    <a:pt x="1498" y="21600"/>
                    <a:pt x="765" y="21499"/>
                  </a:cubicBezTo>
                  <a:cubicBezTo>
                    <a:pt x="33" y="21398"/>
                    <a:pt x="-333" y="20389"/>
                    <a:pt x="399" y="17462"/>
                  </a:cubicBezTo>
                  <a:cubicBezTo>
                    <a:pt x="1131" y="14535"/>
                    <a:pt x="2962" y="9690"/>
                    <a:pt x="4426" y="6763"/>
                  </a:cubicBezTo>
                  <a:cubicBezTo>
                    <a:pt x="5891" y="3836"/>
                    <a:pt x="6989" y="2826"/>
                    <a:pt x="9003" y="2019"/>
                  </a:cubicBezTo>
                  <a:cubicBezTo>
                    <a:pt x="11016" y="1211"/>
                    <a:pt x="13945" y="606"/>
                    <a:pt x="15775" y="908"/>
                  </a:cubicBezTo>
                  <a:cubicBezTo>
                    <a:pt x="17606" y="1211"/>
                    <a:pt x="18338" y="2422"/>
                    <a:pt x="19070" y="5652"/>
                  </a:cubicBezTo>
                  <a:cubicBezTo>
                    <a:pt x="19803" y="8882"/>
                    <a:pt x="20535" y="14131"/>
                    <a:pt x="21267" y="19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2" name="Line"/>
            <p:cNvSpPr/>
            <p:nvPr/>
          </p:nvSpPr>
          <p:spPr>
            <a:xfrm>
              <a:off x="5321300" y="3093103"/>
              <a:ext cx="349250" cy="235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7" fill="norm" stroke="1" extrusionOk="0">
                  <a:moveTo>
                    <a:pt x="0" y="5626"/>
                  </a:moveTo>
                  <a:cubicBezTo>
                    <a:pt x="1702" y="6005"/>
                    <a:pt x="3404" y="6384"/>
                    <a:pt x="4713" y="5910"/>
                  </a:cubicBezTo>
                  <a:cubicBezTo>
                    <a:pt x="6022" y="5436"/>
                    <a:pt x="6938" y="4110"/>
                    <a:pt x="7396" y="2878"/>
                  </a:cubicBezTo>
                  <a:cubicBezTo>
                    <a:pt x="7855" y="1647"/>
                    <a:pt x="7855" y="510"/>
                    <a:pt x="7527" y="131"/>
                  </a:cubicBezTo>
                  <a:cubicBezTo>
                    <a:pt x="7200" y="-248"/>
                    <a:pt x="6545" y="131"/>
                    <a:pt x="5564" y="2120"/>
                  </a:cubicBezTo>
                  <a:cubicBezTo>
                    <a:pt x="4582" y="4110"/>
                    <a:pt x="3273" y="7710"/>
                    <a:pt x="2749" y="10552"/>
                  </a:cubicBezTo>
                  <a:cubicBezTo>
                    <a:pt x="2225" y="13394"/>
                    <a:pt x="2487" y="15478"/>
                    <a:pt x="3665" y="17278"/>
                  </a:cubicBezTo>
                  <a:cubicBezTo>
                    <a:pt x="4844" y="19078"/>
                    <a:pt x="6938" y="20594"/>
                    <a:pt x="9425" y="20973"/>
                  </a:cubicBezTo>
                  <a:cubicBezTo>
                    <a:pt x="11913" y="21352"/>
                    <a:pt x="14793" y="20594"/>
                    <a:pt x="16560" y="18605"/>
                  </a:cubicBezTo>
                  <a:cubicBezTo>
                    <a:pt x="18327" y="16615"/>
                    <a:pt x="18982" y="13394"/>
                    <a:pt x="19309" y="11310"/>
                  </a:cubicBezTo>
                  <a:cubicBezTo>
                    <a:pt x="19636" y="9226"/>
                    <a:pt x="19636" y="8278"/>
                    <a:pt x="19440" y="7426"/>
                  </a:cubicBezTo>
                  <a:cubicBezTo>
                    <a:pt x="19244" y="6573"/>
                    <a:pt x="18851" y="5815"/>
                    <a:pt x="18000" y="5436"/>
                  </a:cubicBezTo>
                  <a:cubicBezTo>
                    <a:pt x="17149" y="5057"/>
                    <a:pt x="15840" y="5057"/>
                    <a:pt x="14662" y="5910"/>
                  </a:cubicBezTo>
                  <a:cubicBezTo>
                    <a:pt x="13484" y="6763"/>
                    <a:pt x="12436" y="8468"/>
                    <a:pt x="11913" y="9794"/>
                  </a:cubicBezTo>
                  <a:cubicBezTo>
                    <a:pt x="11389" y="11120"/>
                    <a:pt x="11389" y="12068"/>
                    <a:pt x="11389" y="13110"/>
                  </a:cubicBezTo>
                  <a:cubicBezTo>
                    <a:pt x="11389" y="14152"/>
                    <a:pt x="11389" y="15289"/>
                    <a:pt x="11651" y="16141"/>
                  </a:cubicBezTo>
                  <a:cubicBezTo>
                    <a:pt x="11913" y="16994"/>
                    <a:pt x="12436" y="17563"/>
                    <a:pt x="13025" y="17752"/>
                  </a:cubicBezTo>
                  <a:cubicBezTo>
                    <a:pt x="13615" y="17941"/>
                    <a:pt x="14269" y="17752"/>
                    <a:pt x="14858" y="17373"/>
                  </a:cubicBezTo>
                  <a:cubicBezTo>
                    <a:pt x="15447" y="16994"/>
                    <a:pt x="15971" y="16426"/>
                    <a:pt x="16495" y="15478"/>
                  </a:cubicBezTo>
                  <a:cubicBezTo>
                    <a:pt x="17018" y="14531"/>
                    <a:pt x="17542" y="13205"/>
                    <a:pt x="17869" y="13394"/>
                  </a:cubicBezTo>
                  <a:cubicBezTo>
                    <a:pt x="18196" y="13584"/>
                    <a:pt x="18327" y="15289"/>
                    <a:pt x="18720" y="16426"/>
                  </a:cubicBezTo>
                  <a:cubicBezTo>
                    <a:pt x="19113" y="17563"/>
                    <a:pt x="19767" y="18131"/>
                    <a:pt x="20291" y="17941"/>
                  </a:cubicBezTo>
                  <a:cubicBezTo>
                    <a:pt x="20815" y="17752"/>
                    <a:pt x="21207" y="16805"/>
                    <a:pt x="21600" y="15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3" name="Line"/>
            <p:cNvSpPr/>
            <p:nvPr/>
          </p:nvSpPr>
          <p:spPr>
            <a:xfrm>
              <a:off x="5683249" y="3098800"/>
              <a:ext cx="152401" cy="229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3" fill="norm" stroke="1" extrusionOk="0">
                  <a:moveTo>
                    <a:pt x="0" y="4124"/>
                  </a:moveTo>
                  <a:cubicBezTo>
                    <a:pt x="0" y="2945"/>
                    <a:pt x="0" y="1767"/>
                    <a:pt x="600" y="1767"/>
                  </a:cubicBezTo>
                  <a:cubicBezTo>
                    <a:pt x="1200" y="1767"/>
                    <a:pt x="2400" y="2945"/>
                    <a:pt x="4650" y="5793"/>
                  </a:cubicBezTo>
                  <a:cubicBezTo>
                    <a:pt x="6900" y="8640"/>
                    <a:pt x="10200" y="13156"/>
                    <a:pt x="11700" y="16200"/>
                  </a:cubicBezTo>
                  <a:cubicBezTo>
                    <a:pt x="13200" y="19244"/>
                    <a:pt x="12900" y="20815"/>
                    <a:pt x="12300" y="21207"/>
                  </a:cubicBezTo>
                  <a:cubicBezTo>
                    <a:pt x="11700" y="21600"/>
                    <a:pt x="10800" y="20815"/>
                    <a:pt x="10050" y="18360"/>
                  </a:cubicBezTo>
                  <a:cubicBezTo>
                    <a:pt x="9300" y="15905"/>
                    <a:pt x="8700" y="11782"/>
                    <a:pt x="10650" y="8444"/>
                  </a:cubicBezTo>
                  <a:cubicBezTo>
                    <a:pt x="12600" y="5105"/>
                    <a:pt x="17100" y="255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4" name="Line"/>
            <p:cNvSpPr/>
            <p:nvPr/>
          </p:nvSpPr>
          <p:spPr>
            <a:xfrm>
              <a:off x="6438900" y="3052621"/>
              <a:ext cx="209550" cy="237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1" fill="norm" stroke="1" extrusionOk="0">
                  <a:moveTo>
                    <a:pt x="0" y="5225"/>
                  </a:moveTo>
                  <a:cubicBezTo>
                    <a:pt x="218" y="3722"/>
                    <a:pt x="436" y="2220"/>
                    <a:pt x="1309" y="1375"/>
                  </a:cubicBezTo>
                  <a:cubicBezTo>
                    <a:pt x="2182" y="529"/>
                    <a:pt x="3709" y="341"/>
                    <a:pt x="5564" y="2501"/>
                  </a:cubicBezTo>
                  <a:cubicBezTo>
                    <a:pt x="7418" y="4661"/>
                    <a:pt x="9600" y="9169"/>
                    <a:pt x="10582" y="11987"/>
                  </a:cubicBezTo>
                  <a:cubicBezTo>
                    <a:pt x="11564" y="14804"/>
                    <a:pt x="11345" y="15931"/>
                    <a:pt x="10800" y="17246"/>
                  </a:cubicBezTo>
                  <a:cubicBezTo>
                    <a:pt x="10255" y="18561"/>
                    <a:pt x="9382" y="20063"/>
                    <a:pt x="8400" y="20721"/>
                  </a:cubicBezTo>
                  <a:cubicBezTo>
                    <a:pt x="7418" y="21378"/>
                    <a:pt x="6327" y="21190"/>
                    <a:pt x="5891" y="18561"/>
                  </a:cubicBezTo>
                  <a:cubicBezTo>
                    <a:pt x="5455" y="15931"/>
                    <a:pt x="5673" y="10860"/>
                    <a:pt x="7091" y="7291"/>
                  </a:cubicBezTo>
                  <a:cubicBezTo>
                    <a:pt x="8509" y="3722"/>
                    <a:pt x="11127" y="1656"/>
                    <a:pt x="13745" y="717"/>
                  </a:cubicBezTo>
                  <a:cubicBezTo>
                    <a:pt x="16364" y="-222"/>
                    <a:pt x="18982" y="-34"/>
                    <a:pt x="21600" y="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5" name="Line"/>
            <p:cNvSpPr/>
            <p:nvPr/>
          </p:nvSpPr>
          <p:spPr>
            <a:xfrm>
              <a:off x="6620751" y="3033423"/>
              <a:ext cx="345763" cy="522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427" fill="norm" stroke="1" extrusionOk="0">
                  <a:moveTo>
                    <a:pt x="2105" y="3199"/>
                  </a:moveTo>
                  <a:cubicBezTo>
                    <a:pt x="3938" y="2592"/>
                    <a:pt x="5771" y="1985"/>
                    <a:pt x="6753" y="1421"/>
                  </a:cubicBezTo>
                  <a:cubicBezTo>
                    <a:pt x="7735" y="857"/>
                    <a:pt x="7865" y="337"/>
                    <a:pt x="7604" y="120"/>
                  </a:cubicBezTo>
                  <a:cubicBezTo>
                    <a:pt x="7342" y="-97"/>
                    <a:pt x="6687" y="-10"/>
                    <a:pt x="5378" y="770"/>
                  </a:cubicBezTo>
                  <a:cubicBezTo>
                    <a:pt x="4069" y="1551"/>
                    <a:pt x="2105" y="3026"/>
                    <a:pt x="1058" y="4154"/>
                  </a:cubicBezTo>
                  <a:cubicBezTo>
                    <a:pt x="11" y="5281"/>
                    <a:pt x="-120" y="6062"/>
                    <a:pt x="76" y="6626"/>
                  </a:cubicBezTo>
                  <a:cubicBezTo>
                    <a:pt x="273" y="7190"/>
                    <a:pt x="796" y="7537"/>
                    <a:pt x="2367" y="7667"/>
                  </a:cubicBezTo>
                  <a:cubicBezTo>
                    <a:pt x="3938" y="7797"/>
                    <a:pt x="6556" y="7710"/>
                    <a:pt x="9305" y="7103"/>
                  </a:cubicBezTo>
                  <a:cubicBezTo>
                    <a:pt x="12055" y="6496"/>
                    <a:pt x="14935" y="5368"/>
                    <a:pt x="16702" y="4284"/>
                  </a:cubicBezTo>
                  <a:cubicBezTo>
                    <a:pt x="18469" y="3199"/>
                    <a:pt x="19124" y="2158"/>
                    <a:pt x="19385" y="1421"/>
                  </a:cubicBezTo>
                  <a:cubicBezTo>
                    <a:pt x="19647" y="684"/>
                    <a:pt x="19516" y="250"/>
                    <a:pt x="18862" y="76"/>
                  </a:cubicBezTo>
                  <a:cubicBezTo>
                    <a:pt x="18207" y="-97"/>
                    <a:pt x="17029" y="-10"/>
                    <a:pt x="15785" y="684"/>
                  </a:cubicBezTo>
                  <a:cubicBezTo>
                    <a:pt x="14542" y="1378"/>
                    <a:pt x="13233" y="2679"/>
                    <a:pt x="12513" y="3590"/>
                  </a:cubicBezTo>
                  <a:cubicBezTo>
                    <a:pt x="11793" y="4501"/>
                    <a:pt x="11662" y="5021"/>
                    <a:pt x="11662" y="5498"/>
                  </a:cubicBezTo>
                  <a:cubicBezTo>
                    <a:pt x="11662" y="5975"/>
                    <a:pt x="11793" y="6409"/>
                    <a:pt x="12185" y="6669"/>
                  </a:cubicBezTo>
                  <a:cubicBezTo>
                    <a:pt x="12578" y="6930"/>
                    <a:pt x="13233" y="7016"/>
                    <a:pt x="14149" y="6756"/>
                  </a:cubicBezTo>
                  <a:cubicBezTo>
                    <a:pt x="15065" y="6496"/>
                    <a:pt x="16244" y="5889"/>
                    <a:pt x="17029" y="5411"/>
                  </a:cubicBezTo>
                  <a:cubicBezTo>
                    <a:pt x="17815" y="4934"/>
                    <a:pt x="18207" y="4587"/>
                    <a:pt x="18665" y="4240"/>
                  </a:cubicBezTo>
                  <a:cubicBezTo>
                    <a:pt x="19124" y="3893"/>
                    <a:pt x="19647" y="3546"/>
                    <a:pt x="20040" y="3850"/>
                  </a:cubicBezTo>
                  <a:cubicBezTo>
                    <a:pt x="20433" y="4154"/>
                    <a:pt x="20695" y="5108"/>
                    <a:pt x="20956" y="6930"/>
                  </a:cubicBezTo>
                  <a:cubicBezTo>
                    <a:pt x="21218" y="8751"/>
                    <a:pt x="21480" y="11440"/>
                    <a:pt x="21349" y="13869"/>
                  </a:cubicBezTo>
                  <a:cubicBezTo>
                    <a:pt x="21218" y="16298"/>
                    <a:pt x="20695" y="18467"/>
                    <a:pt x="19778" y="19768"/>
                  </a:cubicBezTo>
                  <a:cubicBezTo>
                    <a:pt x="18862" y="21069"/>
                    <a:pt x="17553" y="21503"/>
                    <a:pt x="16309" y="21416"/>
                  </a:cubicBezTo>
                  <a:cubicBezTo>
                    <a:pt x="15065" y="21330"/>
                    <a:pt x="13887" y="20722"/>
                    <a:pt x="13167" y="19464"/>
                  </a:cubicBezTo>
                  <a:cubicBezTo>
                    <a:pt x="12447" y="18207"/>
                    <a:pt x="12185" y="16298"/>
                    <a:pt x="11924" y="14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6" name="Line"/>
            <p:cNvSpPr/>
            <p:nvPr/>
          </p:nvSpPr>
          <p:spPr>
            <a:xfrm>
              <a:off x="7010400" y="3009899"/>
              <a:ext cx="171450" cy="241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3" fill="norm" stroke="1" extrusionOk="0">
                  <a:moveTo>
                    <a:pt x="0" y="3944"/>
                  </a:moveTo>
                  <a:cubicBezTo>
                    <a:pt x="533" y="3005"/>
                    <a:pt x="1067" y="2066"/>
                    <a:pt x="2133" y="1503"/>
                  </a:cubicBezTo>
                  <a:cubicBezTo>
                    <a:pt x="3200" y="939"/>
                    <a:pt x="4800" y="751"/>
                    <a:pt x="6933" y="2442"/>
                  </a:cubicBezTo>
                  <a:cubicBezTo>
                    <a:pt x="9067" y="4132"/>
                    <a:pt x="11733" y="7701"/>
                    <a:pt x="12933" y="11082"/>
                  </a:cubicBezTo>
                  <a:cubicBezTo>
                    <a:pt x="14133" y="14463"/>
                    <a:pt x="13867" y="17656"/>
                    <a:pt x="13067" y="19440"/>
                  </a:cubicBezTo>
                  <a:cubicBezTo>
                    <a:pt x="12267" y="21224"/>
                    <a:pt x="10933" y="21600"/>
                    <a:pt x="10133" y="21318"/>
                  </a:cubicBezTo>
                  <a:cubicBezTo>
                    <a:pt x="9333" y="21037"/>
                    <a:pt x="9067" y="20097"/>
                    <a:pt x="9467" y="17280"/>
                  </a:cubicBezTo>
                  <a:cubicBezTo>
                    <a:pt x="9867" y="14463"/>
                    <a:pt x="10933" y="9767"/>
                    <a:pt x="13067" y="6574"/>
                  </a:cubicBezTo>
                  <a:cubicBezTo>
                    <a:pt x="15200" y="3381"/>
                    <a:pt x="18400" y="169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7" name="Line"/>
            <p:cNvSpPr/>
            <p:nvPr/>
          </p:nvSpPr>
          <p:spPr>
            <a:xfrm>
              <a:off x="7209241" y="2989077"/>
              <a:ext cx="137709" cy="252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143" fill="norm" stroke="1" extrusionOk="0">
                  <a:moveTo>
                    <a:pt x="2598" y="7053"/>
                  </a:moveTo>
                  <a:cubicBezTo>
                    <a:pt x="6144" y="6876"/>
                    <a:pt x="9690" y="6699"/>
                    <a:pt x="12431" y="5902"/>
                  </a:cubicBezTo>
                  <a:cubicBezTo>
                    <a:pt x="15171" y="5105"/>
                    <a:pt x="17105" y="3689"/>
                    <a:pt x="17911" y="2538"/>
                  </a:cubicBezTo>
                  <a:cubicBezTo>
                    <a:pt x="18717" y="1387"/>
                    <a:pt x="18395" y="502"/>
                    <a:pt x="17105" y="148"/>
                  </a:cubicBezTo>
                  <a:cubicBezTo>
                    <a:pt x="15816" y="-206"/>
                    <a:pt x="13559" y="-29"/>
                    <a:pt x="10658" y="1830"/>
                  </a:cubicBezTo>
                  <a:cubicBezTo>
                    <a:pt x="7756" y="3689"/>
                    <a:pt x="4210" y="7230"/>
                    <a:pt x="2114" y="10594"/>
                  </a:cubicBezTo>
                  <a:cubicBezTo>
                    <a:pt x="19" y="13958"/>
                    <a:pt x="-626" y="17145"/>
                    <a:pt x="664" y="19004"/>
                  </a:cubicBezTo>
                  <a:cubicBezTo>
                    <a:pt x="1953" y="20863"/>
                    <a:pt x="5177" y="21394"/>
                    <a:pt x="8884" y="21040"/>
                  </a:cubicBezTo>
                  <a:cubicBezTo>
                    <a:pt x="12592" y="20686"/>
                    <a:pt x="16783" y="19446"/>
                    <a:pt x="20974" y="18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8" name="Line"/>
            <p:cNvSpPr/>
            <p:nvPr/>
          </p:nvSpPr>
          <p:spPr>
            <a:xfrm>
              <a:off x="7368102" y="2976827"/>
              <a:ext cx="89243" cy="254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8" h="21258" fill="norm" stroke="1" extrusionOk="0">
                  <a:moveTo>
                    <a:pt x="18243" y="2236"/>
                  </a:moveTo>
                  <a:cubicBezTo>
                    <a:pt x="16323" y="1527"/>
                    <a:pt x="14403" y="819"/>
                    <a:pt x="11523" y="377"/>
                  </a:cubicBezTo>
                  <a:cubicBezTo>
                    <a:pt x="8643" y="-66"/>
                    <a:pt x="4803" y="-243"/>
                    <a:pt x="2403" y="554"/>
                  </a:cubicBezTo>
                  <a:cubicBezTo>
                    <a:pt x="3" y="1350"/>
                    <a:pt x="-957" y="3121"/>
                    <a:pt x="1203" y="5068"/>
                  </a:cubicBezTo>
                  <a:cubicBezTo>
                    <a:pt x="3363" y="7016"/>
                    <a:pt x="8643" y="9141"/>
                    <a:pt x="12723" y="11531"/>
                  </a:cubicBezTo>
                  <a:cubicBezTo>
                    <a:pt x="16803" y="13921"/>
                    <a:pt x="19683" y="16577"/>
                    <a:pt x="20163" y="18259"/>
                  </a:cubicBezTo>
                  <a:cubicBezTo>
                    <a:pt x="20643" y="19941"/>
                    <a:pt x="18723" y="20649"/>
                    <a:pt x="16563" y="21003"/>
                  </a:cubicBezTo>
                  <a:cubicBezTo>
                    <a:pt x="14403" y="21357"/>
                    <a:pt x="12003" y="21357"/>
                    <a:pt x="10563" y="20914"/>
                  </a:cubicBezTo>
                  <a:cubicBezTo>
                    <a:pt x="9123" y="20472"/>
                    <a:pt x="8643" y="19587"/>
                    <a:pt x="8883" y="18436"/>
                  </a:cubicBezTo>
                  <a:cubicBezTo>
                    <a:pt x="9123" y="17285"/>
                    <a:pt x="10083" y="15868"/>
                    <a:pt x="11043" y="14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9" name="Line"/>
            <p:cNvSpPr/>
            <p:nvPr/>
          </p:nvSpPr>
          <p:spPr>
            <a:xfrm>
              <a:off x="7496538" y="2950797"/>
              <a:ext cx="123462" cy="300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8" h="21437" fill="norm" stroke="1" extrusionOk="0">
                  <a:moveTo>
                    <a:pt x="20998" y="1952"/>
                  </a:moveTo>
                  <a:cubicBezTo>
                    <a:pt x="20278" y="1196"/>
                    <a:pt x="19558" y="441"/>
                    <a:pt x="18118" y="139"/>
                  </a:cubicBezTo>
                  <a:cubicBezTo>
                    <a:pt x="16678" y="-163"/>
                    <a:pt x="14518" y="-12"/>
                    <a:pt x="11278" y="970"/>
                  </a:cubicBezTo>
                  <a:cubicBezTo>
                    <a:pt x="8038" y="1952"/>
                    <a:pt x="3718" y="3764"/>
                    <a:pt x="1558" y="5124"/>
                  </a:cubicBezTo>
                  <a:cubicBezTo>
                    <a:pt x="-602" y="6483"/>
                    <a:pt x="-602" y="7389"/>
                    <a:pt x="2098" y="9127"/>
                  </a:cubicBezTo>
                  <a:cubicBezTo>
                    <a:pt x="4798" y="10864"/>
                    <a:pt x="10198" y="13431"/>
                    <a:pt x="13438" y="15017"/>
                  </a:cubicBezTo>
                  <a:cubicBezTo>
                    <a:pt x="16678" y="16603"/>
                    <a:pt x="17758" y="17208"/>
                    <a:pt x="18298" y="17963"/>
                  </a:cubicBezTo>
                  <a:cubicBezTo>
                    <a:pt x="18838" y="18718"/>
                    <a:pt x="18838" y="19624"/>
                    <a:pt x="18118" y="20304"/>
                  </a:cubicBezTo>
                  <a:cubicBezTo>
                    <a:pt x="17398" y="20984"/>
                    <a:pt x="15958" y="21437"/>
                    <a:pt x="13438" y="21437"/>
                  </a:cubicBezTo>
                  <a:cubicBezTo>
                    <a:pt x="10918" y="21437"/>
                    <a:pt x="7318" y="20984"/>
                    <a:pt x="5338" y="19775"/>
                  </a:cubicBezTo>
                  <a:cubicBezTo>
                    <a:pt x="3358" y="18567"/>
                    <a:pt x="2998" y="16603"/>
                    <a:pt x="2638" y="14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0" name="Line"/>
            <p:cNvSpPr/>
            <p:nvPr/>
          </p:nvSpPr>
          <p:spPr>
            <a:xfrm>
              <a:off x="7664449" y="3003549"/>
              <a:ext cx="127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5110"/>
                    <a:pt x="21600" y="10219"/>
                    <a:pt x="21600" y="13819"/>
                  </a:cubicBezTo>
                  <a:cubicBezTo>
                    <a:pt x="21600" y="17419"/>
                    <a:pt x="10800" y="195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1" name="Line"/>
            <p:cNvSpPr/>
            <p:nvPr/>
          </p:nvSpPr>
          <p:spPr>
            <a:xfrm>
              <a:off x="7683500" y="2895600"/>
              <a:ext cx="63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2" name="Line"/>
            <p:cNvSpPr/>
            <p:nvPr/>
          </p:nvSpPr>
          <p:spPr>
            <a:xfrm>
              <a:off x="7711815" y="2993208"/>
              <a:ext cx="193936" cy="2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078" fill="norm" stroke="1" extrusionOk="0">
                  <a:moveTo>
                    <a:pt x="21511" y="384"/>
                  </a:moveTo>
                  <a:cubicBezTo>
                    <a:pt x="18459" y="-23"/>
                    <a:pt x="15407" y="-431"/>
                    <a:pt x="12002" y="995"/>
                  </a:cubicBezTo>
                  <a:cubicBezTo>
                    <a:pt x="8598" y="2422"/>
                    <a:pt x="4841" y="5682"/>
                    <a:pt x="2728" y="8535"/>
                  </a:cubicBezTo>
                  <a:cubicBezTo>
                    <a:pt x="615" y="11388"/>
                    <a:pt x="146" y="13833"/>
                    <a:pt x="28" y="15667"/>
                  </a:cubicBezTo>
                  <a:cubicBezTo>
                    <a:pt x="-89" y="17501"/>
                    <a:pt x="146" y="18724"/>
                    <a:pt x="850" y="19641"/>
                  </a:cubicBezTo>
                  <a:cubicBezTo>
                    <a:pt x="1554" y="20558"/>
                    <a:pt x="2728" y="21169"/>
                    <a:pt x="5076" y="21067"/>
                  </a:cubicBezTo>
                  <a:cubicBezTo>
                    <a:pt x="7424" y="20965"/>
                    <a:pt x="10946" y="20150"/>
                    <a:pt x="13646" y="18520"/>
                  </a:cubicBezTo>
                  <a:cubicBezTo>
                    <a:pt x="16346" y="16890"/>
                    <a:pt x="18224" y="14444"/>
                    <a:pt x="19046" y="11897"/>
                  </a:cubicBezTo>
                  <a:cubicBezTo>
                    <a:pt x="19868" y="9350"/>
                    <a:pt x="19633" y="6701"/>
                    <a:pt x="18928" y="4969"/>
                  </a:cubicBezTo>
                  <a:cubicBezTo>
                    <a:pt x="18224" y="3237"/>
                    <a:pt x="17050" y="2422"/>
                    <a:pt x="15759" y="2218"/>
                  </a:cubicBezTo>
                  <a:cubicBezTo>
                    <a:pt x="14468" y="2014"/>
                    <a:pt x="13059" y="2422"/>
                    <a:pt x="11650" y="2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3" name="Line"/>
            <p:cNvSpPr/>
            <p:nvPr/>
          </p:nvSpPr>
          <p:spPr>
            <a:xfrm>
              <a:off x="7950729" y="2978150"/>
              <a:ext cx="160338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1634" y="0"/>
                  </a:moveTo>
                  <a:cubicBezTo>
                    <a:pt x="1066" y="5165"/>
                    <a:pt x="497" y="10330"/>
                    <a:pt x="213" y="13304"/>
                  </a:cubicBezTo>
                  <a:cubicBezTo>
                    <a:pt x="-71" y="16278"/>
                    <a:pt x="-71" y="17061"/>
                    <a:pt x="213" y="16983"/>
                  </a:cubicBezTo>
                  <a:cubicBezTo>
                    <a:pt x="497" y="16904"/>
                    <a:pt x="1066" y="15965"/>
                    <a:pt x="2913" y="13461"/>
                  </a:cubicBezTo>
                  <a:cubicBezTo>
                    <a:pt x="4761" y="10957"/>
                    <a:pt x="7887" y="6887"/>
                    <a:pt x="9876" y="4539"/>
                  </a:cubicBezTo>
                  <a:cubicBezTo>
                    <a:pt x="11866" y="2191"/>
                    <a:pt x="12718" y="1565"/>
                    <a:pt x="13855" y="1174"/>
                  </a:cubicBezTo>
                  <a:cubicBezTo>
                    <a:pt x="14992" y="783"/>
                    <a:pt x="16413" y="626"/>
                    <a:pt x="17550" y="939"/>
                  </a:cubicBezTo>
                  <a:cubicBezTo>
                    <a:pt x="18687" y="1252"/>
                    <a:pt x="19540" y="2035"/>
                    <a:pt x="20250" y="4930"/>
                  </a:cubicBezTo>
                  <a:cubicBezTo>
                    <a:pt x="20961" y="7826"/>
                    <a:pt x="21529" y="12835"/>
                    <a:pt x="21529" y="15965"/>
                  </a:cubicBezTo>
                  <a:cubicBezTo>
                    <a:pt x="21529" y="19096"/>
                    <a:pt x="20961" y="20348"/>
                    <a:pt x="203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2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016471" y="-38100"/>
              <a:ext cx="5472763" cy="1546044"/>
            </a:xfrm>
            <a:prstGeom prst="rect">
              <a:avLst/>
            </a:prstGeom>
            <a:effectLst/>
          </p:spPr>
        </p:pic>
        <p:sp>
          <p:nvSpPr>
            <p:cNvPr id="1826" name="Line"/>
            <p:cNvSpPr/>
            <p:nvPr/>
          </p:nvSpPr>
          <p:spPr>
            <a:xfrm>
              <a:off x="204901" y="869933"/>
              <a:ext cx="265000" cy="196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147" fill="norm" stroke="1" extrusionOk="0">
                  <a:moveTo>
                    <a:pt x="891" y="5459"/>
                  </a:moveTo>
                  <a:cubicBezTo>
                    <a:pt x="376" y="3640"/>
                    <a:pt x="-138" y="1821"/>
                    <a:pt x="33" y="798"/>
                  </a:cubicBezTo>
                  <a:cubicBezTo>
                    <a:pt x="205" y="-226"/>
                    <a:pt x="1062" y="-453"/>
                    <a:pt x="2948" y="1252"/>
                  </a:cubicBezTo>
                  <a:cubicBezTo>
                    <a:pt x="4833" y="2958"/>
                    <a:pt x="7748" y="6595"/>
                    <a:pt x="11005" y="10233"/>
                  </a:cubicBezTo>
                  <a:cubicBezTo>
                    <a:pt x="14262" y="13871"/>
                    <a:pt x="17862" y="17509"/>
                    <a:pt x="21462" y="211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7" name="Line"/>
            <p:cNvSpPr/>
            <p:nvPr/>
          </p:nvSpPr>
          <p:spPr>
            <a:xfrm>
              <a:off x="464276" y="770234"/>
              <a:ext cx="66231" cy="483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437" fill="norm" stroke="1" extrusionOk="0">
                  <a:moveTo>
                    <a:pt x="20018" y="1043"/>
                  </a:moveTo>
                  <a:cubicBezTo>
                    <a:pt x="20693" y="479"/>
                    <a:pt x="21368" y="-84"/>
                    <a:pt x="21030" y="10"/>
                  </a:cubicBezTo>
                  <a:cubicBezTo>
                    <a:pt x="20693" y="104"/>
                    <a:pt x="19343" y="855"/>
                    <a:pt x="16980" y="2499"/>
                  </a:cubicBezTo>
                  <a:cubicBezTo>
                    <a:pt x="14618" y="4142"/>
                    <a:pt x="11243" y="6678"/>
                    <a:pt x="8205" y="9542"/>
                  </a:cubicBezTo>
                  <a:cubicBezTo>
                    <a:pt x="5168" y="12406"/>
                    <a:pt x="2468" y="15599"/>
                    <a:pt x="1118" y="17431"/>
                  </a:cubicBezTo>
                  <a:cubicBezTo>
                    <a:pt x="-232" y="19262"/>
                    <a:pt x="-232" y="19732"/>
                    <a:pt x="443" y="20248"/>
                  </a:cubicBezTo>
                  <a:cubicBezTo>
                    <a:pt x="1118" y="20765"/>
                    <a:pt x="2468" y="21328"/>
                    <a:pt x="4493" y="21422"/>
                  </a:cubicBezTo>
                  <a:cubicBezTo>
                    <a:pt x="6518" y="21516"/>
                    <a:pt x="9218" y="21140"/>
                    <a:pt x="11580" y="20671"/>
                  </a:cubicBezTo>
                  <a:cubicBezTo>
                    <a:pt x="13943" y="20201"/>
                    <a:pt x="15968" y="19638"/>
                    <a:pt x="17993" y="190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8" name="Line"/>
            <p:cNvSpPr/>
            <p:nvPr/>
          </p:nvSpPr>
          <p:spPr>
            <a:xfrm>
              <a:off x="749300" y="901700"/>
              <a:ext cx="19685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9" name="Line"/>
            <p:cNvSpPr/>
            <p:nvPr/>
          </p:nvSpPr>
          <p:spPr>
            <a:xfrm>
              <a:off x="806450" y="1022349"/>
              <a:ext cx="2222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0" name="Line"/>
            <p:cNvSpPr/>
            <p:nvPr/>
          </p:nvSpPr>
          <p:spPr>
            <a:xfrm>
              <a:off x="1299170" y="486186"/>
              <a:ext cx="123230" cy="502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465" fill="norm" stroke="1" extrusionOk="0">
                  <a:moveTo>
                    <a:pt x="20959" y="4185"/>
                  </a:moveTo>
                  <a:cubicBezTo>
                    <a:pt x="17719" y="3010"/>
                    <a:pt x="14479" y="1835"/>
                    <a:pt x="12139" y="1112"/>
                  </a:cubicBezTo>
                  <a:cubicBezTo>
                    <a:pt x="9799" y="389"/>
                    <a:pt x="8359" y="118"/>
                    <a:pt x="6739" y="27"/>
                  </a:cubicBezTo>
                  <a:cubicBezTo>
                    <a:pt x="5119" y="-63"/>
                    <a:pt x="3319" y="27"/>
                    <a:pt x="1879" y="931"/>
                  </a:cubicBezTo>
                  <a:cubicBezTo>
                    <a:pt x="439" y="1835"/>
                    <a:pt x="-641" y="3552"/>
                    <a:pt x="439" y="5676"/>
                  </a:cubicBezTo>
                  <a:cubicBezTo>
                    <a:pt x="1519" y="7800"/>
                    <a:pt x="4759" y="10330"/>
                    <a:pt x="8179" y="12861"/>
                  </a:cubicBezTo>
                  <a:cubicBezTo>
                    <a:pt x="11599" y="15391"/>
                    <a:pt x="15199" y="17922"/>
                    <a:pt x="17179" y="19413"/>
                  </a:cubicBezTo>
                  <a:cubicBezTo>
                    <a:pt x="19159" y="20904"/>
                    <a:pt x="19519" y="21356"/>
                    <a:pt x="18799" y="21447"/>
                  </a:cubicBezTo>
                  <a:cubicBezTo>
                    <a:pt x="18079" y="21537"/>
                    <a:pt x="16279" y="21266"/>
                    <a:pt x="14479" y="209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1" name="Line"/>
            <p:cNvSpPr/>
            <p:nvPr/>
          </p:nvSpPr>
          <p:spPr>
            <a:xfrm>
              <a:off x="1263650" y="749300"/>
              <a:ext cx="228600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872"/>
                    <a:pt x="0" y="18144"/>
                    <a:pt x="1600" y="15696"/>
                  </a:cubicBezTo>
                  <a:cubicBezTo>
                    <a:pt x="3200" y="13248"/>
                    <a:pt x="6400" y="10080"/>
                    <a:pt x="10000" y="7344"/>
                  </a:cubicBezTo>
                  <a:cubicBezTo>
                    <a:pt x="13600" y="4608"/>
                    <a:pt x="17600" y="230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2" name="Line"/>
            <p:cNvSpPr/>
            <p:nvPr/>
          </p:nvSpPr>
          <p:spPr>
            <a:xfrm>
              <a:off x="1612018" y="431318"/>
              <a:ext cx="204082" cy="44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372" fill="norm" stroke="1" extrusionOk="0">
                  <a:moveTo>
                    <a:pt x="11333" y="2761"/>
                  </a:moveTo>
                  <a:cubicBezTo>
                    <a:pt x="11112" y="2153"/>
                    <a:pt x="10892" y="1545"/>
                    <a:pt x="10451" y="1037"/>
                  </a:cubicBezTo>
                  <a:cubicBezTo>
                    <a:pt x="10010" y="530"/>
                    <a:pt x="9349" y="125"/>
                    <a:pt x="8467" y="23"/>
                  </a:cubicBezTo>
                  <a:cubicBezTo>
                    <a:pt x="7586" y="-78"/>
                    <a:pt x="6484" y="125"/>
                    <a:pt x="5051" y="1240"/>
                  </a:cubicBezTo>
                  <a:cubicBezTo>
                    <a:pt x="3618" y="2356"/>
                    <a:pt x="1855" y="4384"/>
                    <a:pt x="863" y="7021"/>
                  </a:cubicBezTo>
                  <a:cubicBezTo>
                    <a:pt x="-129" y="9657"/>
                    <a:pt x="-349" y="12902"/>
                    <a:pt x="643" y="15387"/>
                  </a:cubicBezTo>
                  <a:cubicBezTo>
                    <a:pt x="1635" y="17871"/>
                    <a:pt x="3839" y="19595"/>
                    <a:pt x="6924" y="20508"/>
                  </a:cubicBezTo>
                  <a:cubicBezTo>
                    <a:pt x="10010" y="21421"/>
                    <a:pt x="13978" y="21522"/>
                    <a:pt x="16512" y="21218"/>
                  </a:cubicBezTo>
                  <a:cubicBezTo>
                    <a:pt x="19047" y="20914"/>
                    <a:pt x="20149" y="20204"/>
                    <a:pt x="21251" y="19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3" name="Line"/>
            <p:cNvSpPr/>
            <p:nvPr/>
          </p:nvSpPr>
          <p:spPr>
            <a:xfrm>
              <a:off x="1807304" y="530060"/>
              <a:ext cx="370747" cy="219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307" fill="norm" stroke="1" extrusionOk="0">
                  <a:moveTo>
                    <a:pt x="878" y="3410"/>
                  </a:moveTo>
                  <a:cubicBezTo>
                    <a:pt x="387" y="1970"/>
                    <a:pt x="-104" y="530"/>
                    <a:pt x="19" y="118"/>
                  </a:cubicBezTo>
                  <a:cubicBezTo>
                    <a:pt x="141" y="-293"/>
                    <a:pt x="878" y="324"/>
                    <a:pt x="2780" y="2587"/>
                  </a:cubicBezTo>
                  <a:cubicBezTo>
                    <a:pt x="4682" y="4850"/>
                    <a:pt x="7751" y="8758"/>
                    <a:pt x="10696" y="12153"/>
                  </a:cubicBezTo>
                  <a:cubicBezTo>
                    <a:pt x="13641" y="15547"/>
                    <a:pt x="16464" y="18427"/>
                    <a:pt x="18244" y="19867"/>
                  </a:cubicBezTo>
                  <a:cubicBezTo>
                    <a:pt x="20023" y="21307"/>
                    <a:pt x="20760" y="21307"/>
                    <a:pt x="21496" y="213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4" name="Line"/>
            <p:cNvSpPr/>
            <p:nvPr/>
          </p:nvSpPr>
          <p:spPr>
            <a:xfrm>
              <a:off x="1981733" y="488950"/>
              <a:ext cx="107417" cy="370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21493" y="0"/>
                  </a:moveTo>
                  <a:cubicBezTo>
                    <a:pt x="19375" y="247"/>
                    <a:pt x="17258" y="494"/>
                    <a:pt x="14928" y="1913"/>
                  </a:cubicBezTo>
                  <a:cubicBezTo>
                    <a:pt x="12599" y="3333"/>
                    <a:pt x="10058" y="5925"/>
                    <a:pt x="7517" y="9195"/>
                  </a:cubicBezTo>
                  <a:cubicBezTo>
                    <a:pt x="4975" y="12466"/>
                    <a:pt x="2434" y="16416"/>
                    <a:pt x="1164" y="18699"/>
                  </a:cubicBezTo>
                  <a:cubicBezTo>
                    <a:pt x="-107" y="20983"/>
                    <a:pt x="-107" y="21600"/>
                    <a:pt x="105" y="21600"/>
                  </a:cubicBezTo>
                  <a:cubicBezTo>
                    <a:pt x="317" y="21600"/>
                    <a:pt x="740" y="20983"/>
                    <a:pt x="1164" y="20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5" name="Line"/>
            <p:cNvSpPr/>
            <p:nvPr/>
          </p:nvSpPr>
          <p:spPr>
            <a:xfrm>
              <a:off x="1816100" y="374650"/>
              <a:ext cx="26670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57" y="16518"/>
                    <a:pt x="8914" y="11435"/>
                    <a:pt x="12514" y="7835"/>
                  </a:cubicBezTo>
                  <a:cubicBezTo>
                    <a:pt x="16114" y="4235"/>
                    <a:pt x="18857" y="21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6" name="Line"/>
            <p:cNvSpPr/>
            <p:nvPr/>
          </p:nvSpPr>
          <p:spPr>
            <a:xfrm>
              <a:off x="2063750" y="330200"/>
              <a:ext cx="114300" cy="127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fill="norm" stroke="1" extrusionOk="0">
                  <a:moveTo>
                    <a:pt x="0" y="0"/>
                  </a:moveTo>
                  <a:cubicBezTo>
                    <a:pt x="3600" y="1770"/>
                    <a:pt x="7200" y="3541"/>
                    <a:pt x="10400" y="4957"/>
                  </a:cubicBezTo>
                  <a:cubicBezTo>
                    <a:pt x="13600" y="6374"/>
                    <a:pt x="16400" y="7436"/>
                    <a:pt x="17200" y="9561"/>
                  </a:cubicBezTo>
                  <a:cubicBezTo>
                    <a:pt x="18000" y="11685"/>
                    <a:pt x="16800" y="14872"/>
                    <a:pt x="15600" y="17174"/>
                  </a:cubicBezTo>
                  <a:cubicBezTo>
                    <a:pt x="14400" y="19475"/>
                    <a:pt x="13200" y="20892"/>
                    <a:pt x="14200" y="21246"/>
                  </a:cubicBezTo>
                  <a:cubicBezTo>
                    <a:pt x="15200" y="21600"/>
                    <a:pt x="18400" y="20892"/>
                    <a:pt x="21600" y="20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7" name="Line"/>
            <p:cNvSpPr/>
            <p:nvPr/>
          </p:nvSpPr>
          <p:spPr>
            <a:xfrm>
              <a:off x="2273300" y="254000"/>
              <a:ext cx="146505" cy="502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473" fill="norm" stroke="1" extrusionOk="0">
                  <a:moveTo>
                    <a:pt x="2663" y="0"/>
                  </a:moveTo>
                  <a:cubicBezTo>
                    <a:pt x="7989" y="2802"/>
                    <a:pt x="13315" y="5603"/>
                    <a:pt x="16718" y="8224"/>
                  </a:cubicBezTo>
                  <a:cubicBezTo>
                    <a:pt x="20121" y="10845"/>
                    <a:pt x="21600" y="13285"/>
                    <a:pt x="19529" y="15500"/>
                  </a:cubicBezTo>
                  <a:cubicBezTo>
                    <a:pt x="17458" y="17714"/>
                    <a:pt x="11836" y="19702"/>
                    <a:pt x="7989" y="20651"/>
                  </a:cubicBezTo>
                  <a:cubicBezTo>
                    <a:pt x="4142" y="21600"/>
                    <a:pt x="2071" y="21510"/>
                    <a:pt x="0" y="21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8" name="Line"/>
            <p:cNvSpPr/>
            <p:nvPr/>
          </p:nvSpPr>
          <p:spPr>
            <a:xfrm>
              <a:off x="1358900" y="1092200"/>
              <a:ext cx="17780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29" y="16800"/>
                    <a:pt x="5657" y="12000"/>
                    <a:pt x="9257" y="8400"/>
                  </a:cubicBezTo>
                  <a:cubicBezTo>
                    <a:pt x="12857" y="4800"/>
                    <a:pt x="1722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9" name="Line"/>
            <p:cNvSpPr/>
            <p:nvPr/>
          </p:nvSpPr>
          <p:spPr>
            <a:xfrm>
              <a:off x="1409700" y="1155700"/>
              <a:ext cx="15240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0" name="Line"/>
            <p:cNvSpPr/>
            <p:nvPr/>
          </p:nvSpPr>
          <p:spPr>
            <a:xfrm>
              <a:off x="5219700" y="1682750"/>
              <a:ext cx="159016" cy="2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477" fill="norm" stroke="1" extrusionOk="0">
                  <a:moveTo>
                    <a:pt x="0" y="0"/>
                  </a:moveTo>
                  <a:cubicBezTo>
                    <a:pt x="1122" y="720"/>
                    <a:pt x="2244" y="1440"/>
                    <a:pt x="5049" y="1710"/>
                  </a:cubicBezTo>
                  <a:cubicBezTo>
                    <a:pt x="7854" y="1980"/>
                    <a:pt x="12342" y="1800"/>
                    <a:pt x="15568" y="1440"/>
                  </a:cubicBezTo>
                  <a:cubicBezTo>
                    <a:pt x="18794" y="1080"/>
                    <a:pt x="20758" y="540"/>
                    <a:pt x="21038" y="450"/>
                  </a:cubicBezTo>
                  <a:cubicBezTo>
                    <a:pt x="21319" y="360"/>
                    <a:pt x="19916" y="720"/>
                    <a:pt x="16971" y="1710"/>
                  </a:cubicBezTo>
                  <a:cubicBezTo>
                    <a:pt x="14025" y="2700"/>
                    <a:pt x="9537" y="4320"/>
                    <a:pt x="7013" y="5670"/>
                  </a:cubicBezTo>
                  <a:cubicBezTo>
                    <a:pt x="4488" y="7020"/>
                    <a:pt x="3927" y="8100"/>
                    <a:pt x="4207" y="9000"/>
                  </a:cubicBezTo>
                  <a:cubicBezTo>
                    <a:pt x="4488" y="9900"/>
                    <a:pt x="5610" y="10620"/>
                    <a:pt x="6031" y="11430"/>
                  </a:cubicBezTo>
                  <a:cubicBezTo>
                    <a:pt x="6451" y="12240"/>
                    <a:pt x="6171" y="13140"/>
                    <a:pt x="5189" y="14310"/>
                  </a:cubicBezTo>
                  <a:cubicBezTo>
                    <a:pt x="4207" y="15480"/>
                    <a:pt x="2524" y="16920"/>
                    <a:pt x="1402" y="18180"/>
                  </a:cubicBezTo>
                  <a:cubicBezTo>
                    <a:pt x="280" y="19440"/>
                    <a:pt x="-281" y="20520"/>
                    <a:pt x="420" y="21060"/>
                  </a:cubicBezTo>
                  <a:cubicBezTo>
                    <a:pt x="1122" y="21600"/>
                    <a:pt x="3085" y="21600"/>
                    <a:pt x="6732" y="21150"/>
                  </a:cubicBezTo>
                  <a:cubicBezTo>
                    <a:pt x="10379" y="20700"/>
                    <a:pt x="15709" y="19800"/>
                    <a:pt x="21038" y="18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1" name="Line"/>
            <p:cNvSpPr/>
            <p:nvPr/>
          </p:nvSpPr>
          <p:spPr>
            <a:xfrm>
              <a:off x="5406712" y="1751753"/>
              <a:ext cx="244789" cy="161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157" fill="norm" stroke="1" extrusionOk="0">
                  <a:moveTo>
                    <a:pt x="858" y="6757"/>
                  </a:moveTo>
                  <a:cubicBezTo>
                    <a:pt x="304" y="4265"/>
                    <a:pt x="-250" y="1772"/>
                    <a:pt x="119" y="665"/>
                  </a:cubicBezTo>
                  <a:cubicBezTo>
                    <a:pt x="488" y="-443"/>
                    <a:pt x="1781" y="-166"/>
                    <a:pt x="2888" y="1495"/>
                  </a:cubicBezTo>
                  <a:cubicBezTo>
                    <a:pt x="3996" y="3157"/>
                    <a:pt x="4919" y="6203"/>
                    <a:pt x="5288" y="9249"/>
                  </a:cubicBezTo>
                  <a:cubicBezTo>
                    <a:pt x="5658" y="12295"/>
                    <a:pt x="5473" y="15342"/>
                    <a:pt x="5104" y="17557"/>
                  </a:cubicBezTo>
                  <a:cubicBezTo>
                    <a:pt x="4735" y="19772"/>
                    <a:pt x="4181" y="21157"/>
                    <a:pt x="3719" y="21157"/>
                  </a:cubicBezTo>
                  <a:cubicBezTo>
                    <a:pt x="3258" y="21157"/>
                    <a:pt x="2888" y="19772"/>
                    <a:pt x="3904" y="16865"/>
                  </a:cubicBezTo>
                  <a:cubicBezTo>
                    <a:pt x="4919" y="13957"/>
                    <a:pt x="7319" y="9526"/>
                    <a:pt x="8888" y="6757"/>
                  </a:cubicBezTo>
                  <a:cubicBezTo>
                    <a:pt x="10458" y="3988"/>
                    <a:pt x="11196" y="2880"/>
                    <a:pt x="11104" y="3434"/>
                  </a:cubicBezTo>
                  <a:cubicBezTo>
                    <a:pt x="11012" y="3988"/>
                    <a:pt x="10088" y="6203"/>
                    <a:pt x="9627" y="8003"/>
                  </a:cubicBezTo>
                  <a:cubicBezTo>
                    <a:pt x="9165" y="9803"/>
                    <a:pt x="9165" y="11188"/>
                    <a:pt x="9996" y="12572"/>
                  </a:cubicBezTo>
                  <a:cubicBezTo>
                    <a:pt x="10827" y="13957"/>
                    <a:pt x="12488" y="15342"/>
                    <a:pt x="14519" y="16172"/>
                  </a:cubicBezTo>
                  <a:cubicBezTo>
                    <a:pt x="16550" y="17003"/>
                    <a:pt x="18950" y="17280"/>
                    <a:pt x="21350" y="17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2" name="Line"/>
            <p:cNvSpPr/>
            <p:nvPr/>
          </p:nvSpPr>
          <p:spPr>
            <a:xfrm>
              <a:off x="5302249" y="1981200"/>
              <a:ext cx="2159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3" name="Line"/>
            <p:cNvSpPr/>
            <p:nvPr/>
          </p:nvSpPr>
          <p:spPr>
            <a:xfrm>
              <a:off x="5414433" y="1962150"/>
              <a:ext cx="198968" cy="71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98" y="19059"/>
                  </a:moveTo>
                  <a:cubicBezTo>
                    <a:pt x="1149" y="20329"/>
                    <a:pt x="0" y="21600"/>
                    <a:pt x="0" y="21600"/>
                  </a:cubicBezTo>
                  <a:cubicBezTo>
                    <a:pt x="0" y="21600"/>
                    <a:pt x="1149" y="20329"/>
                    <a:pt x="4940" y="16518"/>
                  </a:cubicBezTo>
                  <a:cubicBezTo>
                    <a:pt x="8732" y="12706"/>
                    <a:pt x="15166" y="635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4" name="Line"/>
            <p:cNvSpPr/>
            <p:nvPr/>
          </p:nvSpPr>
          <p:spPr>
            <a:xfrm>
              <a:off x="5759450" y="1771650"/>
              <a:ext cx="127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5" name="Line"/>
            <p:cNvSpPr/>
            <p:nvPr/>
          </p:nvSpPr>
          <p:spPr>
            <a:xfrm>
              <a:off x="5784850" y="1924050"/>
              <a:ext cx="63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6" name="Line"/>
            <p:cNvSpPr/>
            <p:nvPr/>
          </p:nvSpPr>
          <p:spPr>
            <a:xfrm>
              <a:off x="6394450" y="1689100"/>
              <a:ext cx="203200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75" y="2314"/>
                    <a:pt x="6750" y="4629"/>
                    <a:pt x="10350" y="8229"/>
                  </a:cubicBezTo>
                  <a:cubicBezTo>
                    <a:pt x="13950" y="11829"/>
                    <a:pt x="17775" y="167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7" name="Line"/>
            <p:cNvSpPr/>
            <p:nvPr/>
          </p:nvSpPr>
          <p:spPr>
            <a:xfrm>
              <a:off x="6616700" y="1658292"/>
              <a:ext cx="82550" cy="38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fill="norm" stroke="1" extrusionOk="0">
                  <a:moveTo>
                    <a:pt x="21600" y="659"/>
                  </a:moveTo>
                  <a:cubicBezTo>
                    <a:pt x="19385" y="303"/>
                    <a:pt x="17169" y="-53"/>
                    <a:pt x="14954" y="6"/>
                  </a:cubicBezTo>
                  <a:cubicBezTo>
                    <a:pt x="12738" y="66"/>
                    <a:pt x="10523" y="540"/>
                    <a:pt x="8031" y="1371"/>
                  </a:cubicBezTo>
                  <a:cubicBezTo>
                    <a:pt x="5538" y="2202"/>
                    <a:pt x="2769" y="3389"/>
                    <a:pt x="1385" y="5169"/>
                  </a:cubicBezTo>
                  <a:cubicBezTo>
                    <a:pt x="0" y="6949"/>
                    <a:pt x="0" y="9323"/>
                    <a:pt x="0" y="11815"/>
                  </a:cubicBezTo>
                  <a:cubicBezTo>
                    <a:pt x="0" y="14307"/>
                    <a:pt x="0" y="16918"/>
                    <a:pt x="0" y="18580"/>
                  </a:cubicBezTo>
                  <a:cubicBezTo>
                    <a:pt x="0" y="20242"/>
                    <a:pt x="0" y="20954"/>
                    <a:pt x="1662" y="21250"/>
                  </a:cubicBezTo>
                  <a:cubicBezTo>
                    <a:pt x="3323" y="21547"/>
                    <a:pt x="6646" y="21428"/>
                    <a:pt x="9969" y="21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8" name="Line"/>
            <p:cNvSpPr/>
            <p:nvPr/>
          </p:nvSpPr>
          <p:spPr>
            <a:xfrm>
              <a:off x="6889750" y="1847849"/>
              <a:ext cx="1778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9" name="Line"/>
            <p:cNvSpPr/>
            <p:nvPr/>
          </p:nvSpPr>
          <p:spPr>
            <a:xfrm>
              <a:off x="6940550" y="1981200"/>
              <a:ext cx="1651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0" name="Line"/>
            <p:cNvSpPr/>
            <p:nvPr/>
          </p:nvSpPr>
          <p:spPr>
            <a:xfrm>
              <a:off x="7439649" y="1623397"/>
              <a:ext cx="196377" cy="480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120" fill="norm" stroke="1" extrusionOk="0">
                  <a:moveTo>
                    <a:pt x="3684" y="10432"/>
                  </a:moveTo>
                  <a:cubicBezTo>
                    <a:pt x="3002" y="12945"/>
                    <a:pt x="2320" y="15459"/>
                    <a:pt x="2206" y="17601"/>
                  </a:cubicBezTo>
                  <a:cubicBezTo>
                    <a:pt x="2093" y="19742"/>
                    <a:pt x="2547" y="21511"/>
                    <a:pt x="2320" y="21045"/>
                  </a:cubicBezTo>
                  <a:cubicBezTo>
                    <a:pt x="2093" y="20580"/>
                    <a:pt x="1183" y="17880"/>
                    <a:pt x="615" y="15087"/>
                  </a:cubicBezTo>
                  <a:cubicBezTo>
                    <a:pt x="46" y="12294"/>
                    <a:pt x="-181" y="9408"/>
                    <a:pt x="160" y="7127"/>
                  </a:cubicBezTo>
                  <a:cubicBezTo>
                    <a:pt x="501" y="4845"/>
                    <a:pt x="1411" y="3170"/>
                    <a:pt x="2547" y="2099"/>
                  </a:cubicBezTo>
                  <a:cubicBezTo>
                    <a:pt x="3684" y="1028"/>
                    <a:pt x="5048" y="563"/>
                    <a:pt x="6413" y="283"/>
                  </a:cubicBezTo>
                  <a:cubicBezTo>
                    <a:pt x="7777" y="4"/>
                    <a:pt x="9141" y="-89"/>
                    <a:pt x="10278" y="97"/>
                  </a:cubicBezTo>
                  <a:cubicBezTo>
                    <a:pt x="11415" y="283"/>
                    <a:pt x="12324" y="749"/>
                    <a:pt x="13120" y="1866"/>
                  </a:cubicBezTo>
                  <a:cubicBezTo>
                    <a:pt x="13916" y="2983"/>
                    <a:pt x="14598" y="4752"/>
                    <a:pt x="14257" y="6102"/>
                  </a:cubicBezTo>
                  <a:cubicBezTo>
                    <a:pt x="13916" y="7452"/>
                    <a:pt x="12552" y="8383"/>
                    <a:pt x="11301" y="8942"/>
                  </a:cubicBezTo>
                  <a:cubicBezTo>
                    <a:pt x="10051" y="9501"/>
                    <a:pt x="8914" y="9687"/>
                    <a:pt x="8800" y="9594"/>
                  </a:cubicBezTo>
                  <a:cubicBezTo>
                    <a:pt x="8686" y="9501"/>
                    <a:pt x="9596" y="9128"/>
                    <a:pt x="10846" y="8895"/>
                  </a:cubicBezTo>
                  <a:cubicBezTo>
                    <a:pt x="12097" y="8663"/>
                    <a:pt x="13688" y="8570"/>
                    <a:pt x="15507" y="8895"/>
                  </a:cubicBezTo>
                  <a:cubicBezTo>
                    <a:pt x="17326" y="9221"/>
                    <a:pt x="19373" y="9966"/>
                    <a:pt x="20396" y="10758"/>
                  </a:cubicBezTo>
                  <a:cubicBezTo>
                    <a:pt x="21419" y="11549"/>
                    <a:pt x="21419" y="12387"/>
                    <a:pt x="19714" y="13132"/>
                  </a:cubicBezTo>
                  <a:cubicBezTo>
                    <a:pt x="18008" y="13877"/>
                    <a:pt x="14598" y="14528"/>
                    <a:pt x="12324" y="14761"/>
                  </a:cubicBezTo>
                  <a:cubicBezTo>
                    <a:pt x="10051" y="14994"/>
                    <a:pt x="8914" y="14808"/>
                    <a:pt x="8686" y="14528"/>
                  </a:cubicBezTo>
                  <a:cubicBezTo>
                    <a:pt x="8459" y="14249"/>
                    <a:pt x="9141" y="13877"/>
                    <a:pt x="9823" y="13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1" name="Line"/>
            <p:cNvSpPr/>
            <p:nvPr/>
          </p:nvSpPr>
          <p:spPr>
            <a:xfrm>
              <a:off x="7675715" y="1854200"/>
              <a:ext cx="107285" cy="90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017" fill="norm" stroke="1" extrusionOk="0">
                  <a:moveTo>
                    <a:pt x="14948" y="7364"/>
                  </a:moveTo>
                  <a:cubicBezTo>
                    <a:pt x="12910" y="6382"/>
                    <a:pt x="10872" y="5400"/>
                    <a:pt x="8223" y="6382"/>
                  </a:cubicBezTo>
                  <a:cubicBezTo>
                    <a:pt x="5574" y="7364"/>
                    <a:pt x="2314" y="10309"/>
                    <a:pt x="887" y="13009"/>
                  </a:cubicBezTo>
                  <a:cubicBezTo>
                    <a:pt x="-539" y="15709"/>
                    <a:pt x="-131" y="18164"/>
                    <a:pt x="1295" y="19636"/>
                  </a:cubicBezTo>
                  <a:cubicBezTo>
                    <a:pt x="2721" y="21109"/>
                    <a:pt x="5167" y="21600"/>
                    <a:pt x="8631" y="20127"/>
                  </a:cubicBezTo>
                  <a:cubicBezTo>
                    <a:pt x="12095" y="18655"/>
                    <a:pt x="16578" y="15218"/>
                    <a:pt x="18819" y="12027"/>
                  </a:cubicBezTo>
                  <a:cubicBezTo>
                    <a:pt x="21061" y="8836"/>
                    <a:pt x="21061" y="5891"/>
                    <a:pt x="19838" y="3927"/>
                  </a:cubicBezTo>
                  <a:cubicBezTo>
                    <a:pt x="18616" y="1964"/>
                    <a:pt x="16170" y="982"/>
                    <a:pt x="137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2" name="Line"/>
            <p:cNvSpPr/>
            <p:nvPr/>
          </p:nvSpPr>
          <p:spPr>
            <a:xfrm>
              <a:off x="7899400" y="1778000"/>
              <a:ext cx="1778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71" y="14400"/>
                    <a:pt x="1543" y="7200"/>
                    <a:pt x="5143" y="3600"/>
                  </a:cubicBezTo>
                  <a:cubicBezTo>
                    <a:pt x="8743" y="0"/>
                    <a:pt x="1517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3" name="Line"/>
            <p:cNvSpPr/>
            <p:nvPr/>
          </p:nvSpPr>
          <p:spPr>
            <a:xfrm>
              <a:off x="7975600" y="1714500"/>
              <a:ext cx="44450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5169"/>
                    <a:pt x="6171" y="10338"/>
                    <a:pt x="9771" y="13938"/>
                  </a:cubicBezTo>
                  <a:cubicBezTo>
                    <a:pt x="13371" y="17538"/>
                    <a:pt x="17486" y="195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4" name="Line"/>
            <p:cNvSpPr/>
            <p:nvPr/>
          </p:nvSpPr>
          <p:spPr>
            <a:xfrm>
              <a:off x="8379322" y="1520584"/>
              <a:ext cx="150436" cy="583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570" fill="norm" stroke="1" extrusionOk="0">
                  <a:moveTo>
                    <a:pt x="1261" y="9518"/>
                  </a:moveTo>
                  <a:cubicBezTo>
                    <a:pt x="966" y="12492"/>
                    <a:pt x="670" y="15466"/>
                    <a:pt x="522" y="17344"/>
                  </a:cubicBezTo>
                  <a:cubicBezTo>
                    <a:pt x="374" y="19222"/>
                    <a:pt x="374" y="20005"/>
                    <a:pt x="374" y="20592"/>
                  </a:cubicBezTo>
                  <a:cubicBezTo>
                    <a:pt x="374" y="21179"/>
                    <a:pt x="374" y="21570"/>
                    <a:pt x="522" y="21570"/>
                  </a:cubicBezTo>
                  <a:cubicBezTo>
                    <a:pt x="670" y="21570"/>
                    <a:pt x="966" y="21179"/>
                    <a:pt x="966" y="19731"/>
                  </a:cubicBezTo>
                  <a:cubicBezTo>
                    <a:pt x="966" y="18283"/>
                    <a:pt x="670" y="15779"/>
                    <a:pt x="374" y="13118"/>
                  </a:cubicBezTo>
                  <a:cubicBezTo>
                    <a:pt x="78" y="10457"/>
                    <a:pt x="-218" y="7640"/>
                    <a:pt x="226" y="5487"/>
                  </a:cubicBezTo>
                  <a:cubicBezTo>
                    <a:pt x="670" y="3335"/>
                    <a:pt x="1853" y="1848"/>
                    <a:pt x="3185" y="1027"/>
                  </a:cubicBezTo>
                  <a:cubicBezTo>
                    <a:pt x="4516" y="205"/>
                    <a:pt x="5996" y="48"/>
                    <a:pt x="7623" y="9"/>
                  </a:cubicBezTo>
                  <a:cubicBezTo>
                    <a:pt x="9250" y="-30"/>
                    <a:pt x="11026" y="48"/>
                    <a:pt x="12801" y="479"/>
                  </a:cubicBezTo>
                  <a:cubicBezTo>
                    <a:pt x="14577" y="909"/>
                    <a:pt x="16352" y="1692"/>
                    <a:pt x="16796" y="2787"/>
                  </a:cubicBezTo>
                  <a:cubicBezTo>
                    <a:pt x="17240" y="3883"/>
                    <a:pt x="16352" y="5292"/>
                    <a:pt x="15316" y="6153"/>
                  </a:cubicBezTo>
                  <a:cubicBezTo>
                    <a:pt x="14281" y="7013"/>
                    <a:pt x="13097" y="7327"/>
                    <a:pt x="11470" y="7483"/>
                  </a:cubicBezTo>
                  <a:cubicBezTo>
                    <a:pt x="9842" y="7640"/>
                    <a:pt x="7771" y="7640"/>
                    <a:pt x="7771" y="7483"/>
                  </a:cubicBezTo>
                  <a:cubicBezTo>
                    <a:pt x="7771" y="7327"/>
                    <a:pt x="9842" y="7013"/>
                    <a:pt x="11618" y="6857"/>
                  </a:cubicBezTo>
                  <a:cubicBezTo>
                    <a:pt x="13393" y="6700"/>
                    <a:pt x="14872" y="6700"/>
                    <a:pt x="16648" y="7053"/>
                  </a:cubicBezTo>
                  <a:cubicBezTo>
                    <a:pt x="18423" y="7405"/>
                    <a:pt x="20494" y="8109"/>
                    <a:pt x="20938" y="8853"/>
                  </a:cubicBezTo>
                  <a:cubicBezTo>
                    <a:pt x="21382" y="9596"/>
                    <a:pt x="20198" y="10379"/>
                    <a:pt x="17387" y="10848"/>
                  </a:cubicBezTo>
                  <a:cubicBezTo>
                    <a:pt x="14577" y="11318"/>
                    <a:pt x="10138" y="11474"/>
                    <a:pt x="7475" y="11396"/>
                  </a:cubicBezTo>
                  <a:cubicBezTo>
                    <a:pt x="4812" y="11318"/>
                    <a:pt x="3924" y="11005"/>
                    <a:pt x="3037" y="10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5" name="Line"/>
            <p:cNvSpPr/>
            <p:nvPr/>
          </p:nvSpPr>
          <p:spPr>
            <a:xfrm>
              <a:off x="8633006" y="1752600"/>
              <a:ext cx="15695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143"/>
                    <a:pt x="-1582" y="10286"/>
                    <a:pt x="1118" y="13886"/>
                  </a:cubicBezTo>
                  <a:cubicBezTo>
                    <a:pt x="3818" y="17486"/>
                    <a:pt x="11918" y="19543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6" name="Line"/>
            <p:cNvSpPr/>
            <p:nvPr/>
          </p:nvSpPr>
          <p:spPr>
            <a:xfrm>
              <a:off x="8769350" y="1530350"/>
              <a:ext cx="177800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71" y="3688"/>
                    <a:pt x="8743" y="7376"/>
                    <a:pt x="12343" y="10976"/>
                  </a:cubicBezTo>
                  <a:cubicBezTo>
                    <a:pt x="15943" y="14576"/>
                    <a:pt x="18771" y="1808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7" name="Line"/>
            <p:cNvSpPr/>
            <p:nvPr/>
          </p:nvSpPr>
          <p:spPr>
            <a:xfrm>
              <a:off x="8821208" y="1479549"/>
              <a:ext cx="183093" cy="35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41" fill="norm" stroke="1" extrusionOk="0">
                  <a:moveTo>
                    <a:pt x="21476" y="0"/>
                  </a:moveTo>
                  <a:cubicBezTo>
                    <a:pt x="18745" y="1164"/>
                    <a:pt x="16014" y="2328"/>
                    <a:pt x="12910" y="4786"/>
                  </a:cubicBezTo>
                  <a:cubicBezTo>
                    <a:pt x="9807" y="7243"/>
                    <a:pt x="6331" y="10994"/>
                    <a:pt x="4097" y="13775"/>
                  </a:cubicBezTo>
                  <a:cubicBezTo>
                    <a:pt x="1862" y="16556"/>
                    <a:pt x="869" y="18366"/>
                    <a:pt x="373" y="19595"/>
                  </a:cubicBezTo>
                  <a:cubicBezTo>
                    <a:pt x="-124" y="20824"/>
                    <a:pt x="-124" y="21471"/>
                    <a:pt x="373" y="21535"/>
                  </a:cubicBezTo>
                  <a:cubicBezTo>
                    <a:pt x="869" y="21600"/>
                    <a:pt x="1862" y="21083"/>
                    <a:pt x="2855" y="20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8" name="Line"/>
            <p:cNvSpPr/>
            <p:nvPr/>
          </p:nvSpPr>
          <p:spPr>
            <a:xfrm>
              <a:off x="6534150" y="2298700"/>
              <a:ext cx="215900" cy="97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2" fill="norm" stroke="1" extrusionOk="0">
                  <a:moveTo>
                    <a:pt x="0" y="0"/>
                  </a:moveTo>
                  <a:cubicBezTo>
                    <a:pt x="4235" y="4596"/>
                    <a:pt x="8471" y="9191"/>
                    <a:pt x="11647" y="12868"/>
                  </a:cubicBezTo>
                  <a:cubicBezTo>
                    <a:pt x="14824" y="16545"/>
                    <a:pt x="16941" y="19302"/>
                    <a:pt x="18424" y="20451"/>
                  </a:cubicBezTo>
                  <a:cubicBezTo>
                    <a:pt x="19906" y="21600"/>
                    <a:pt x="20753" y="21140"/>
                    <a:pt x="21600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9" name="Line"/>
            <p:cNvSpPr/>
            <p:nvPr/>
          </p:nvSpPr>
          <p:spPr>
            <a:xfrm>
              <a:off x="6730460" y="2285999"/>
              <a:ext cx="7674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600" fill="norm" stroke="1" extrusionOk="0">
                  <a:moveTo>
                    <a:pt x="21165" y="0"/>
                  </a:moveTo>
                  <a:cubicBezTo>
                    <a:pt x="18246" y="480"/>
                    <a:pt x="15327" y="960"/>
                    <a:pt x="12116" y="2560"/>
                  </a:cubicBezTo>
                  <a:cubicBezTo>
                    <a:pt x="8906" y="4160"/>
                    <a:pt x="5403" y="6880"/>
                    <a:pt x="3068" y="10000"/>
                  </a:cubicBezTo>
                  <a:cubicBezTo>
                    <a:pt x="733" y="13120"/>
                    <a:pt x="-435" y="16640"/>
                    <a:pt x="149" y="18640"/>
                  </a:cubicBezTo>
                  <a:cubicBezTo>
                    <a:pt x="733" y="20640"/>
                    <a:pt x="3068" y="21120"/>
                    <a:pt x="540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0" name="Line"/>
            <p:cNvSpPr/>
            <p:nvPr/>
          </p:nvSpPr>
          <p:spPr>
            <a:xfrm>
              <a:off x="6965950" y="2437836"/>
              <a:ext cx="82550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3877" y="2735"/>
                    <a:pt x="7754" y="-1585"/>
                    <a:pt x="11354" y="575"/>
                  </a:cubicBezTo>
                  <a:cubicBezTo>
                    <a:pt x="14954" y="2735"/>
                    <a:pt x="18277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1" name="Line"/>
            <p:cNvSpPr/>
            <p:nvPr/>
          </p:nvSpPr>
          <p:spPr>
            <a:xfrm>
              <a:off x="6955142" y="2520949"/>
              <a:ext cx="201309" cy="33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0381" fill="norm" stroke="1" extrusionOk="0">
                  <a:moveTo>
                    <a:pt x="3849" y="0"/>
                  </a:moveTo>
                  <a:cubicBezTo>
                    <a:pt x="2049" y="6353"/>
                    <a:pt x="249" y="12706"/>
                    <a:pt x="24" y="16518"/>
                  </a:cubicBezTo>
                  <a:cubicBezTo>
                    <a:pt x="-201" y="20329"/>
                    <a:pt x="1149" y="21600"/>
                    <a:pt x="4974" y="19059"/>
                  </a:cubicBezTo>
                  <a:cubicBezTo>
                    <a:pt x="8799" y="16518"/>
                    <a:pt x="15099" y="10165"/>
                    <a:pt x="21399" y="3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2" name="Line"/>
            <p:cNvSpPr/>
            <p:nvPr/>
          </p:nvSpPr>
          <p:spPr>
            <a:xfrm>
              <a:off x="7388771" y="2267958"/>
              <a:ext cx="146572" cy="394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0986" fill="norm" stroke="1" extrusionOk="0">
                  <a:moveTo>
                    <a:pt x="3973" y="11083"/>
                  </a:moveTo>
                  <a:cubicBezTo>
                    <a:pt x="3373" y="14121"/>
                    <a:pt x="2773" y="17158"/>
                    <a:pt x="2473" y="19015"/>
                  </a:cubicBezTo>
                  <a:cubicBezTo>
                    <a:pt x="2173" y="20871"/>
                    <a:pt x="2173" y="21546"/>
                    <a:pt x="1873" y="20477"/>
                  </a:cubicBezTo>
                  <a:cubicBezTo>
                    <a:pt x="1573" y="19409"/>
                    <a:pt x="973" y="16596"/>
                    <a:pt x="523" y="13615"/>
                  </a:cubicBezTo>
                  <a:cubicBezTo>
                    <a:pt x="73" y="10634"/>
                    <a:pt x="-227" y="7484"/>
                    <a:pt x="223" y="5346"/>
                  </a:cubicBezTo>
                  <a:cubicBezTo>
                    <a:pt x="673" y="3208"/>
                    <a:pt x="1873" y="2084"/>
                    <a:pt x="3073" y="1352"/>
                  </a:cubicBezTo>
                  <a:cubicBezTo>
                    <a:pt x="4273" y="621"/>
                    <a:pt x="5473" y="284"/>
                    <a:pt x="6823" y="115"/>
                  </a:cubicBezTo>
                  <a:cubicBezTo>
                    <a:pt x="8173" y="-54"/>
                    <a:pt x="9673" y="-54"/>
                    <a:pt x="11023" y="227"/>
                  </a:cubicBezTo>
                  <a:cubicBezTo>
                    <a:pt x="12373" y="509"/>
                    <a:pt x="13573" y="1071"/>
                    <a:pt x="14173" y="2309"/>
                  </a:cubicBezTo>
                  <a:cubicBezTo>
                    <a:pt x="14773" y="3546"/>
                    <a:pt x="14773" y="5459"/>
                    <a:pt x="13873" y="6865"/>
                  </a:cubicBezTo>
                  <a:cubicBezTo>
                    <a:pt x="12973" y="8271"/>
                    <a:pt x="11173" y="9171"/>
                    <a:pt x="9523" y="9790"/>
                  </a:cubicBezTo>
                  <a:cubicBezTo>
                    <a:pt x="7873" y="10408"/>
                    <a:pt x="6373" y="10746"/>
                    <a:pt x="6373" y="10690"/>
                  </a:cubicBezTo>
                  <a:cubicBezTo>
                    <a:pt x="6373" y="10634"/>
                    <a:pt x="7873" y="10184"/>
                    <a:pt x="9673" y="9959"/>
                  </a:cubicBezTo>
                  <a:cubicBezTo>
                    <a:pt x="11473" y="9733"/>
                    <a:pt x="13573" y="9733"/>
                    <a:pt x="15373" y="9846"/>
                  </a:cubicBezTo>
                  <a:cubicBezTo>
                    <a:pt x="17173" y="9959"/>
                    <a:pt x="18673" y="10184"/>
                    <a:pt x="19723" y="10690"/>
                  </a:cubicBezTo>
                  <a:cubicBezTo>
                    <a:pt x="20773" y="11196"/>
                    <a:pt x="21373" y="11984"/>
                    <a:pt x="19873" y="12827"/>
                  </a:cubicBezTo>
                  <a:cubicBezTo>
                    <a:pt x="18373" y="13671"/>
                    <a:pt x="14773" y="14571"/>
                    <a:pt x="12223" y="14909"/>
                  </a:cubicBezTo>
                  <a:cubicBezTo>
                    <a:pt x="9673" y="15246"/>
                    <a:pt x="8173" y="15021"/>
                    <a:pt x="6673" y="147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3" name="Line"/>
            <p:cNvSpPr/>
            <p:nvPr/>
          </p:nvSpPr>
          <p:spPr>
            <a:xfrm>
              <a:off x="7598039" y="2482850"/>
              <a:ext cx="79665" cy="73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4" h="21361" fill="norm" stroke="1" extrusionOk="0">
                  <a:moveTo>
                    <a:pt x="20183" y="1851"/>
                  </a:moveTo>
                  <a:cubicBezTo>
                    <a:pt x="14783" y="1851"/>
                    <a:pt x="9383" y="1851"/>
                    <a:pt x="5873" y="3086"/>
                  </a:cubicBezTo>
                  <a:cubicBezTo>
                    <a:pt x="2363" y="4320"/>
                    <a:pt x="743" y="6789"/>
                    <a:pt x="203" y="9566"/>
                  </a:cubicBezTo>
                  <a:cubicBezTo>
                    <a:pt x="-337" y="12343"/>
                    <a:pt x="203" y="15429"/>
                    <a:pt x="1823" y="17589"/>
                  </a:cubicBezTo>
                  <a:cubicBezTo>
                    <a:pt x="3443" y="19749"/>
                    <a:pt x="6143" y="20983"/>
                    <a:pt x="9923" y="21291"/>
                  </a:cubicBezTo>
                  <a:cubicBezTo>
                    <a:pt x="13703" y="21600"/>
                    <a:pt x="18563" y="20983"/>
                    <a:pt x="19913" y="17280"/>
                  </a:cubicBezTo>
                  <a:cubicBezTo>
                    <a:pt x="21263" y="13577"/>
                    <a:pt x="19103" y="6789"/>
                    <a:pt x="16133" y="3394"/>
                  </a:cubicBezTo>
                  <a:cubicBezTo>
                    <a:pt x="13163" y="0"/>
                    <a:pt x="9383" y="0"/>
                    <a:pt x="560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4" name="Line"/>
            <p:cNvSpPr/>
            <p:nvPr/>
          </p:nvSpPr>
          <p:spPr>
            <a:xfrm>
              <a:off x="8058150" y="2454456"/>
              <a:ext cx="13970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600" y="11918"/>
                    <a:pt x="7200" y="3818"/>
                    <a:pt x="10800" y="1118"/>
                  </a:cubicBezTo>
                  <a:cubicBezTo>
                    <a:pt x="14400" y="-1582"/>
                    <a:pt x="180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5" name="Line"/>
            <p:cNvSpPr/>
            <p:nvPr/>
          </p:nvSpPr>
          <p:spPr>
            <a:xfrm>
              <a:off x="8125322" y="2419350"/>
              <a:ext cx="21729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5760"/>
                    <a:pt x="-1443" y="11520"/>
                    <a:pt x="1502" y="15120"/>
                  </a:cubicBezTo>
                  <a:cubicBezTo>
                    <a:pt x="4448" y="18720"/>
                    <a:pt x="12302" y="20160"/>
                    <a:pt x="20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6" name="Line"/>
            <p:cNvSpPr/>
            <p:nvPr/>
          </p:nvSpPr>
          <p:spPr>
            <a:xfrm>
              <a:off x="8293099" y="2287179"/>
              <a:ext cx="125993" cy="400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537" fill="norm" stroke="1" extrusionOk="0">
                  <a:moveTo>
                    <a:pt x="3240" y="7440"/>
                  </a:moveTo>
                  <a:cubicBezTo>
                    <a:pt x="2160" y="10851"/>
                    <a:pt x="1080" y="14261"/>
                    <a:pt x="540" y="16308"/>
                  </a:cubicBezTo>
                  <a:cubicBezTo>
                    <a:pt x="0" y="18354"/>
                    <a:pt x="0" y="19036"/>
                    <a:pt x="0" y="19832"/>
                  </a:cubicBezTo>
                  <a:cubicBezTo>
                    <a:pt x="0" y="20628"/>
                    <a:pt x="0" y="21537"/>
                    <a:pt x="0" y="21537"/>
                  </a:cubicBezTo>
                  <a:cubicBezTo>
                    <a:pt x="0" y="21537"/>
                    <a:pt x="0" y="20628"/>
                    <a:pt x="180" y="18240"/>
                  </a:cubicBezTo>
                  <a:cubicBezTo>
                    <a:pt x="360" y="15853"/>
                    <a:pt x="720" y="11988"/>
                    <a:pt x="1620" y="8918"/>
                  </a:cubicBezTo>
                  <a:cubicBezTo>
                    <a:pt x="2520" y="5849"/>
                    <a:pt x="3960" y="3575"/>
                    <a:pt x="5400" y="2211"/>
                  </a:cubicBezTo>
                  <a:cubicBezTo>
                    <a:pt x="6840" y="846"/>
                    <a:pt x="8280" y="392"/>
                    <a:pt x="9900" y="164"/>
                  </a:cubicBezTo>
                  <a:cubicBezTo>
                    <a:pt x="11520" y="-63"/>
                    <a:pt x="13320" y="-63"/>
                    <a:pt x="14580" y="221"/>
                  </a:cubicBezTo>
                  <a:cubicBezTo>
                    <a:pt x="15840" y="505"/>
                    <a:pt x="16560" y="1074"/>
                    <a:pt x="16380" y="1983"/>
                  </a:cubicBezTo>
                  <a:cubicBezTo>
                    <a:pt x="16200" y="2893"/>
                    <a:pt x="15120" y="4143"/>
                    <a:pt x="14040" y="4996"/>
                  </a:cubicBezTo>
                  <a:cubicBezTo>
                    <a:pt x="12960" y="5849"/>
                    <a:pt x="11880" y="6303"/>
                    <a:pt x="10620" y="6701"/>
                  </a:cubicBezTo>
                  <a:cubicBezTo>
                    <a:pt x="9360" y="7099"/>
                    <a:pt x="7920" y="7440"/>
                    <a:pt x="8100" y="7611"/>
                  </a:cubicBezTo>
                  <a:cubicBezTo>
                    <a:pt x="8280" y="7781"/>
                    <a:pt x="10080" y="7781"/>
                    <a:pt x="12060" y="7895"/>
                  </a:cubicBezTo>
                  <a:cubicBezTo>
                    <a:pt x="14040" y="8009"/>
                    <a:pt x="16200" y="8236"/>
                    <a:pt x="17820" y="8634"/>
                  </a:cubicBezTo>
                  <a:cubicBezTo>
                    <a:pt x="19440" y="9032"/>
                    <a:pt x="20520" y="9600"/>
                    <a:pt x="21060" y="10169"/>
                  </a:cubicBezTo>
                  <a:cubicBezTo>
                    <a:pt x="21600" y="10737"/>
                    <a:pt x="21600" y="11305"/>
                    <a:pt x="20700" y="11874"/>
                  </a:cubicBezTo>
                  <a:cubicBezTo>
                    <a:pt x="19800" y="12442"/>
                    <a:pt x="18000" y="13011"/>
                    <a:pt x="15300" y="13181"/>
                  </a:cubicBezTo>
                  <a:cubicBezTo>
                    <a:pt x="12600" y="13352"/>
                    <a:pt x="9000" y="13124"/>
                    <a:pt x="5400" y="12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7" name="Line"/>
            <p:cNvSpPr/>
            <p:nvPr/>
          </p:nvSpPr>
          <p:spPr>
            <a:xfrm>
              <a:off x="8528050" y="2476500"/>
              <a:ext cx="1" cy="889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8" name="Line"/>
            <p:cNvSpPr/>
            <p:nvPr/>
          </p:nvSpPr>
          <p:spPr>
            <a:xfrm>
              <a:off x="8655050" y="2311400"/>
              <a:ext cx="171450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33" y="2182"/>
                    <a:pt x="5867" y="4364"/>
                    <a:pt x="9333" y="7855"/>
                  </a:cubicBezTo>
                  <a:cubicBezTo>
                    <a:pt x="12800" y="11345"/>
                    <a:pt x="16800" y="16145"/>
                    <a:pt x="18933" y="18655"/>
                  </a:cubicBezTo>
                  <a:cubicBezTo>
                    <a:pt x="21067" y="21164"/>
                    <a:pt x="21333" y="213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9" name="Line"/>
            <p:cNvSpPr/>
            <p:nvPr/>
          </p:nvSpPr>
          <p:spPr>
            <a:xfrm>
              <a:off x="8680450" y="2286000"/>
              <a:ext cx="165100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15" y="167"/>
                    <a:pt x="18831" y="335"/>
                    <a:pt x="16892" y="1926"/>
                  </a:cubicBezTo>
                  <a:cubicBezTo>
                    <a:pt x="14954" y="3516"/>
                    <a:pt x="12462" y="6530"/>
                    <a:pt x="9554" y="10047"/>
                  </a:cubicBezTo>
                  <a:cubicBezTo>
                    <a:pt x="6646" y="13563"/>
                    <a:pt x="3323" y="1758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0" name="Line"/>
            <p:cNvSpPr/>
            <p:nvPr/>
          </p:nvSpPr>
          <p:spPr>
            <a:xfrm>
              <a:off x="8928100" y="2146300"/>
              <a:ext cx="12700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1" name="Line"/>
            <p:cNvSpPr/>
            <p:nvPr/>
          </p:nvSpPr>
          <p:spPr>
            <a:xfrm>
              <a:off x="9143999" y="2432050"/>
              <a:ext cx="1968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13" y="14400"/>
                    <a:pt x="8826" y="7200"/>
                    <a:pt x="12426" y="3600"/>
                  </a:cubicBezTo>
                  <a:cubicBezTo>
                    <a:pt x="16026" y="0"/>
                    <a:pt x="1881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2" name="Line"/>
            <p:cNvSpPr/>
            <p:nvPr/>
          </p:nvSpPr>
          <p:spPr>
            <a:xfrm>
              <a:off x="9240192" y="2374900"/>
              <a:ext cx="18109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332" y="0"/>
                  </a:moveTo>
                  <a:cubicBezTo>
                    <a:pt x="6132" y="2753"/>
                    <a:pt x="-1068" y="5506"/>
                    <a:pt x="132" y="9106"/>
                  </a:cubicBezTo>
                  <a:cubicBezTo>
                    <a:pt x="1332" y="12706"/>
                    <a:pt x="10932" y="17153"/>
                    <a:pt x="205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3" name="Line"/>
            <p:cNvSpPr/>
            <p:nvPr/>
          </p:nvSpPr>
          <p:spPr>
            <a:xfrm>
              <a:off x="9398000" y="2209800"/>
              <a:ext cx="173495" cy="520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0" y="21600"/>
                  </a:moveTo>
                  <a:cubicBezTo>
                    <a:pt x="520" y="19932"/>
                    <a:pt x="1041" y="18263"/>
                    <a:pt x="1952" y="15893"/>
                  </a:cubicBezTo>
                  <a:cubicBezTo>
                    <a:pt x="2863" y="13522"/>
                    <a:pt x="4164" y="10449"/>
                    <a:pt x="5725" y="7771"/>
                  </a:cubicBezTo>
                  <a:cubicBezTo>
                    <a:pt x="7287" y="5093"/>
                    <a:pt x="9108" y="2810"/>
                    <a:pt x="10540" y="1537"/>
                  </a:cubicBezTo>
                  <a:cubicBezTo>
                    <a:pt x="11971" y="263"/>
                    <a:pt x="13012" y="0"/>
                    <a:pt x="14053" y="0"/>
                  </a:cubicBezTo>
                  <a:cubicBezTo>
                    <a:pt x="15094" y="0"/>
                    <a:pt x="16135" y="263"/>
                    <a:pt x="16786" y="878"/>
                  </a:cubicBezTo>
                  <a:cubicBezTo>
                    <a:pt x="17436" y="1493"/>
                    <a:pt x="17696" y="2459"/>
                    <a:pt x="17176" y="3337"/>
                  </a:cubicBezTo>
                  <a:cubicBezTo>
                    <a:pt x="16655" y="4215"/>
                    <a:pt x="15354" y="5005"/>
                    <a:pt x="14053" y="5576"/>
                  </a:cubicBezTo>
                  <a:cubicBezTo>
                    <a:pt x="12752" y="6146"/>
                    <a:pt x="11451" y="6498"/>
                    <a:pt x="11451" y="6673"/>
                  </a:cubicBezTo>
                  <a:cubicBezTo>
                    <a:pt x="11451" y="6849"/>
                    <a:pt x="12752" y="6849"/>
                    <a:pt x="14573" y="7156"/>
                  </a:cubicBezTo>
                  <a:cubicBezTo>
                    <a:pt x="16395" y="7463"/>
                    <a:pt x="18737" y="8078"/>
                    <a:pt x="20039" y="8605"/>
                  </a:cubicBezTo>
                  <a:cubicBezTo>
                    <a:pt x="21340" y="9132"/>
                    <a:pt x="21600" y="9571"/>
                    <a:pt x="21080" y="10054"/>
                  </a:cubicBezTo>
                  <a:cubicBezTo>
                    <a:pt x="20559" y="10537"/>
                    <a:pt x="19258" y="11063"/>
                    <a:pt x="17306" y="11327"/>
                  </a:cubicBezTo>
                  <a:cubicBezTo>
                    <a:pt x="15354" y="11590"/>
                    <a:pt x="12752" y="11590"/>
                    <a:pt x="10149" y="115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4" name="Line"/>
            <p:cNvSpPr/>
            <p:nvPr/>
          </p:nvSpPr>
          <p:spPr>
            <a:xfrm>
              <a:off x="9632950" y="2429532"/>
              <a:ext cx="133350" cy="96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9" fill="norm" stroke="1" extrusionOk="0">
                  <a:moveTo>
                    <a:pt x="0" y="4682"/>
                  </a:moveTo>
                  <a:cubicBezTo>
                    <a:pt x="1029" y="2844"/>
                    <a:pt x="2057" y="1006"/>
                    <a:pt x="3429" y="316"/>
                  </a:cubicBezTo>
                  <a:cubicBezTo>
                    <a:pt x="4800" y="-373"/>
                    <a:pt x="6514" y="87"/>
                    <a:pt x="7714" y="1465"/>
                  </a:cubicBezTo>
                  <a:cubicBezTo>
                    <a:pt x="8914" y="2844"/>
                    <a:pt x="9600" y="5142"/>
                    <a:pt x="9429" y="7210"/>
                  </a:cubicBezTo>
                  <a:cubicBezTo>
                    <a:pt x="9257" y="9278"/>
                    <a:pt x="8229" y="11116"/>
                    <a:pt x="6343" y="13414"/>
                  </a:cubicBezTo>
                  <a:cubicBezTo>
                    <a:pt x="4457" y="15712"/>
                    <a:pt x="1714" y="18470"/>
                    <a:pt x="1200" y="19848"/>
                  </a:cubicBezTo>
                  <a:cubicBezTo>
                    <a:pt x="686" y="21227"/>
                    <a:pt x="2400" y="21227"/>
                    <a:pt x="6171" y="20308"/>
                  </a:cubicBezTo>
                  <a:cubicBezTo>
                    <a:pt x="9943" y="19389"/>
                    <a:pt x="15771" y="17550"/>
                    <a:pt x="21600" y="15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5" name="Line"/>
            <p:cNvSpPr/>
            <p:nvPr/>
          </p:nvSpPr>
          <p:spPr>
            <a:xfrm>
              <a:off x="9836150" y="2203450"/>
              <a:ext cx="141963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600" fill="norm" stroke="1" extrusionOk="0">
                  <a:moveTo>
                    <a:pt x="0" y="0"/>
                  </a:moveTo>
                  <a:cubicBezTo>
                    <a:pt x="1588" y="0"/>
                    <a:pt x="3176" y="0"/>
                    <a:pt x="5876" y="1668"/>
                  </a:cubicBezTo>
                  <a:cubicBezTo>
                    <a:pt x="8576" y="3337"/>
                    <a:pt x="12388" y="6673"/>
                    <a:pt x="15247" y="10010"/>
                  </a:cubicBezTo>
                  <a:cubicBezTo>
                    <a:pt x="18106" y="13346"/>
                    <a:pt x="20012" y="16683"/>
                    <a:pt x="20806" y="18615"/>
                  </a:cubicBezTo>
                  <a:cubicBezTo>
                    <a:pt x="21600" y="20546"/>
                    <a:pt x="21282" y="21073"/>
                    <a:pt x="2096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6" name="Line"/>
            <p:cNvSpPr/>
            <p:nvPr/>
          </p:nvSpPr>
          <p:spPr>
            <a:xfrm>
              <a:off x="9855267" y="2197100"/>
              <a:ext cx="165034" cy="274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405" fill="norm" stroke="1" extrusionOk="0">
                  <a:moveTo>
                    <a:pt x="21318" y="0"/>
                  </a:moveTo>
                  <a:cubicBezTo>
                    <a:pt x="17764" y="2144"/>
                    <a:pt x="14209" y="4287"/>
                    <a:pt x="10791" y="7008"/>
                  </a:cubicBezTo>
                  <a:cubicBezTo>
                    <a:pt x="7374" y="9728"/>
                    <a:pt x="4093" y="13026"/>
                    <a:pt x="2179" y="15582"/>
                  </a:cubicBezTo>
                  <a:cubicBezTo>
                    <a:pt x="265" y="18137"/>
                    <a:pt x="-282" y="19951"/>
                    <a:pt x="128" y="20776"/>
                  </a:cubicBezTo>
                  <a:cubicBezTo>
                    <a:pt x="538" y="21600"/>
                    <a:pt x="1905" y="21435"/>
                    <a:pt x="3272" y="21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7" name="Line"/>
            <p:cNvSpPr/>
            <p:nvPr/>
          </p:nvSpPr>
          <p:spPr>
            <a:xfrm>
              <a:off x="9988550" y="2027993"/>
              <a:ext cx="101600" cy="165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0" fill="norm" stroke="1" extrusionOk="0">
                  <a:moveTo>
                    <a:pt x="0" y="5371"/>
                  </a:moveTo>
                  <a:cubicBezTo>
                    <a:pt x="450" y="4021"/>
                    <a:pt x="900" y="2671"/>
                    <a:pt x="3375" y="1591"/>
                  </a:cubicBezTo>
                  <a:cubicBezTo>
                    <a:pt x="5850" y="511"/>
                    <a:pt x="10350" y="-299"/>
                    <a:pt x="13500" y="106"/>
                  </a:cubicBezTo>
                  <a:cubicBezTo>
                    <a:pt x="16650" y="511"/>
                    <a:pt x="18450" y="2131"/>
                    <a:pt x="17325" y="5506"/>
                  </a:cubicBezTo>
                  <a:cubicBezTo>
                    <a:pt x="16200" y="8881"/>
                    <a:pt x="12150" y="14011"/>
                    <a:pt x="9225" y="16981"/>
                  </a:cubicBezTo>
                  <a:cubicBezTo>
                    <a:pt x="6300" y="19951"/>
                    <a:pt x="4500" y="20761"/>
                    <a:pt x="5175" y="21031"/>
                  </a:cubicBezTo>
                  <a:cubicBezTo>
                    <a:pt x="5850" y="21301"/>
                    <a:pt x="9000" y="21031"/>
                    <a:pt x="12150" y="20626"/>
                  </a:cubicBezTo>
                  <a:cubicBezTo>
                    <a:pt x="15300" y="20221"/>
                    <a:pt x="18450" y="19681"/>
                    <a:pt x="21600" y="19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8" name="Line"/>
            <p:cNvSpPr/>
            <p:nvPr/>
          </p:nvSpPr>
          <p:spPr>
            <a:xfrm>
              <a:off x="10160000" y="2362200"/>
              <a:ext cx="1714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67" y="16200"/>
                    <a:pt x="8533" y="10800"/>
                    <a:pt x="12133" y="7200"/>
                  </a:cubicBezTo>
                  <a:cubicBezTo>
                    <a:pt x="15733" y="3600"/>
                    <a:pt x="18667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9" name="Line"/>
            <p:cNvSpPr/>
            <p:nvPr/>
          </p:nvSpPr>
          <p:spPr>
            <a:xfrm>
              <a:off x="10236199" y="2298700"/>
              <a:ext cx="5715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00" y="0"/>
                  </a:moveTo>
                  <a:cubicBezTo>
                    <a:pt x="2400" y="3948"/>
                    <a:pt x="0" y="7897"/>
                    <a:pt x="0" y="11265"/>
                  </a:cubicBezTo>
                  <a:cubicBezTo>
                    <a:pt x="0" y="14632"/>
                    <a:pt x="2400" y="17419"/>
                    <a:pt x="6400" y="19045"/>
                  </a:cubicBezTo>
                  <a:cubicBezTo>
                    <a:pt x="10400" y="20671"/>
                    <a:pt x="16000" y="211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0" name="Line"/>
            <p:cNvSpPr/>
            <p:nvPr/>
          </p:nvSpPr>
          <p:spPr>
            <a:xfrm>
              <a:off x="10483850" y="2374900"/>
              <a:ext cx="508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1" name="Line"/>
            <p:cNvSpPr/>
            <p:nvPr/>
          </p:nvSpPr>
          <p:spPr>
            <a:xfrm>
              <a:off x="10680700" y="2393950"/>
              <a:ext cx="254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2" name="Line"/>
            <p:cNvSpPr/>
            <p:nvPr/>
          </p:nvSpPr>
          <p:spPr>
            <a:xfrm>
              <a:off x="10947400" y="2374900"/>
              <a:ext cx="381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3" name="Line"/>
            <p:cNvSpPr/>
            <p:nvPr/>
          </p:nvSpPr>
          <p:spPr>
            <a:xfrm>
              <a:off x="8814305" y="2056468"/>
              <a:ext cx="260348" cy="275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155" fill="norm" stroke="1" extrusionOk="0">
                  <a:moveTo>
                    <a:pt x="13023" y="2508"/>
                  </a:moveTo>
                  <a:cubicBezTo>
                    <a:pt x="13023" y="1696"/>
                    <a:pt x="13023" y="884"/>
                    <a:pt x="12239" y="397"/>
                  </a:cubicBezTo>
                  <a:cubicBezTo>
                    <a:pt x="11455" y="-91"/>
                    <a:pt x="9887" y="-253"/>
                    <a:pt x="8145" y="640"/>
                  </a:cubicBezTo>
                  <a:cubicBezTo>
                    <a:pt x="6403" y="1533"/>
                    <a:pt x="4487" y="3482"/>
                    <a:pt x="3093" y="6081"/>
                  </a:cubicBezTo>
                  <a:cubicBezTo>
                    <a:pt x="1700" y="8679"/>
                    <a:pt x="829" y="11927"/>
                    <a:pt x="393" y="13958"/>
                  </a:cubicBezTo>
                  <a:cubicBezTo>
                    <a:pt x="-42" y="15988"/>
                    <a:pt x="-42" y="16800"/>
                    <a:pt x="45" y="17612"/>
                  </a:cubicBezTo>
                  <a:cubicBezTo>
                    <a:pt x="132" y="18424"/>
                    <a:pt x="306" y="19236"/>
                    <a:pt x="829" y="19804"/>
                  </a:cubicBezTo>
                  <a:cubicBezTo>
                    <a:pt x="1352" y="20373"/>
                    <a:pt x="2223" y="20697"/>
                    <a:pt x="4226" y="20941"/>
                  </a:cubicBezTo>
                  <a:cubicBezTo>
                    <a:pt x="6229" y="21185"/>
                    <a:pt x="9364" y="21347"/>
                    <a:pt x="12152" y="20697"/>
                  </a:cubicBezTo>
                  <a:cubicBezTo>
                    <a:pt x="14939" y="20048"/>
                    <a:pt x="17377" y="18586"/>
                    <a:pt x="18945" y="16556"/>
                  </a:cubicBezTo>
                  <a:cubicBezTo>
                    <a:pt x="20513" y="14526"/>
                    <a:pt x="21210" y="11927"/>
                    <a:pt x="21384" y="9816"/>
                  </a:cubicBezTo>
                  <a:cubicBezTo>
                    <a:pt x="21558" y="7705"/>
                    <a:pt x="21210" y="6081"/>
                    <a:pt x="19816" y="4538"/>
                  </a:cubicBezTo>
                  <a:cubicBezTo>
                    <a:pt x="18423" y="2995"/>
                    <a:pt x="15984" y="1533"/>
                    <a:pt x="13806" y="1127"/>
                  </a:cubicBezTo>
                  <a:cubicBezTo>
                    <a:pt x="11629" y="721"/>
                    <a:pt x="9713" y="1371"/>
                    <a:pt x="7797" y="2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4" name="Line"/>
            <p:cNvSpPr/>
            <p:nvPr/>
          </p:nvSpPr>
          <p:spPr>
            <a:xfrm>
              <a:off x="9922089" y="1984520"/>
              <a:ext cx="276164" cy="272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1266" fill="norm" stroke="1" extrusionOk="0">
                  <a:moveTo>
                    <a:pt x="14733" y="730"/>
                  </a:moveTo>
                  <a:cubicBezTo>
                    <a:pt x="14088" y="236"/>
                    <a:pt x="13443" y="-259"/>
                    <a:pt x="11670" y="153"/>
                  </a:cubicBezTo>
                  <a:cubicBezTo>
                    <a:pt x="9897" y="565"/>
                    <a:pt x="6996" y="1885"/>
                    <a:pt x="4981" y="3204"/>
                  </a:cubicBezTo>
                  <a:cubicBezTo>
                    <a:pt x="2966" y="4523"/>
                    <a:pt x="1838" y="5842"/>
                    <a:pt x="1032" y="7738"/>
                  </a:cubicBezTo>
                  <a:cubicBezTo>
                    <a:pt x="226" y="9634"/>
                    <a:pt x="-258" y="12107"/>
                    <a:pt x="145" y="14251"/>
                  </a:cubicBezTo>
                  <a:cubicBezTo>
                    <a:pt x="548" y="16394"/>
                    <a:pt x="1838" y="18208"/>
                    <a:pt x="3691" y="19445"/>
                  </a:cubicBezTo>
                  <a:cubicBezTo>
                    <a:pt x="5545" y="20681"/>
                    <a:pt x="7963" y="21341"/>
                    <a:pt x="10461" y="21259"/>
                  </a:cubicBezTo>
                  <a:cubicBezTo>
                    <a:pt x="12960" y="21176"/>
                    <a:pt x="15539" y="20352"/>
                    <a:pt x="17312" y="18538"/>
                  </a:cubicBezTo>
                  <a:cubicBezTo>
                    <a:pt x="19085" y="16724"/>
                    <a:pt x="20052" y="13921"/>
                    <a:pt x="20617" y="11695"/>
                  </a:cubicBezTo>
                  <a:cubicBezTo>
                    <a:pt x="21181" y="9469"/>
                    <a:pt x="21342" y="7820"/>
                    <a:pt x="19972" y="6172"/>
                  </a:cubicBezTo>
                  <a:cubicBezTo>
                    <a:pt x="18602" y="4523"/>
                    <a:pt x="15700" y="2874"/>
                    <a:pt x="13524" y="2049"/>
                  </a:cubicBezTo>
                  <a:cubicBezTo>
                    <a:pt x="11348" y="1225"/>
                    <a:pt x="9897" y="1225"/>
                    <a:pt x="8446" y="1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5" name="Line"/>
            <p:cNvSpPr/>
            <p:nvPr/>
          </p:nvSpPr>
          <p:spPr>
            <a:xfrm>
              <a:off x="9969500" y="889000"/>
              <a:ext cx="215900" cy="245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0" y="0"/>
                  </a:moveTo>
                  <a:cubicBezTo>
                    <a:pt x="4235" y="4985"/>
                    <a:pt x="8471" y="9969"/>
                    <a:pt x="11224" y="13200"/>
                  </a:cubicBezTo>
                  <a:cubicBezTo>
                    <a:pt x="13976" y="16431"/>
                    <a:pt x="15247" y="17908"/>
                    <a:pt x="16306" y="19108"/>
                  </a:cubicBezTo>
                  <a:cubicBezTo>
                    <a:pt x="17365" y="20308"/>
                    <a:pt x="18212" y="21231"/>
                    <a:pt x="19059" y="21415"/>
                  </a:cubicBezTo>
                  <a:cubicBezTo>
                    <a:pt x="19906" y="21600"/>
                    <a:pt x="20753" y="21046"/>
                    <a:pt x="21600" y="20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6" name="Line"/>
            <p:cNvSpPr/>
            <p:nvPr/>
          </p:nvSpPr>
          <p:spPr>
            <a:xfrm>
              <a:off x="10013950" y="843138"/>
              <a:ext cx="215900" cy="312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21600" y="97"/>
                  </a:moveTo>
                  <a:cubicBezTo>
                    <a:pt x="20329" y="-48"/>
                    <a:pt x="19059" y="-193"/>
                    <a:pt x="16941" y="967"/>
                  </a:cubicBezTo>
                  <a:cubicBezTo>
                    <a:pt x="14824" y="2126"/>
                    <a:pt x="11859" y="4591"/>
                    <a:pt x="8894" y="7853"/>
                  </a:cubicBezTo>
                  <a:cubicBezTo>
                    <a:pt x="5929" y="11114"/>
                    <a:pt x="2965" y="15173"/>
                    <a:pt x="1482" y="17565"/>
                  </a:cubicBezTo>
                  <a:cubicBezTo>
                    <a:pt x="0" y="19957"/>
                    <a:pt x="0" y="20682"/>
                    <a:pt x="0" y="21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7" name="Line"/>
            <p:cNvSpPr/>
            <p:nvPr/>
          </p:nvSpPr>
          <p:spPr>
            <a:xfrm>
              <a:off x="9927380" y="755650"/>
              <a:ext cx="27072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821" y="21600"/>
                  </a:moveTo>
                  <a:cubicBezTo>
                    <a:pt x="318" y="17486"/>
                    <a:pt x="-184" y="13371"/>
                    <a:pt x="67" y="11057"/>
                  </a:cubicBezTo>
                  <a:cubicBezTo>
                    <a:pt x="318" y="8743"/>
                    <a:pt x="1323" y="8229"/>
                    <a:pt x="4086" y="6943"/>
                  </a:cubicBezTo>
                  <a:cubicBezTo>
                    <a:pt x="6849" y="5657"/>
                    <a:pt x="11369" y="3600"/>
                    <a:pt x="14551" y="2314"/>
                  </a:cubicBezTo>
                  <a:cubicBezTo>
                    <a:pt x="17732" y="1029"/>
                    <a:pt x="19574" y="514"/>
                    <a:pt x="214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8" name="Line"/>
            <p:cNvSpPr/>
            <p:nvPr/>
          </p:nvSpPr>
          <p:spPr>
            <a:xfrm>
              <a:off x="10137685" y="703050"/>
              <a:ext cx="123884" cy="166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4" h="21290" fill="norm" stroke="1" extrusionOk="0">
                  <a:moveTo>
                    <a:pt x="2671" y="3470"/>
                  </a:moveTo>
                  <a:cubicBezTo>
                    <a:pt x="1254" y="2390"/>
                    <a:pt x="-162" y="1310"/>
                    <a:pt x="15" y="635"/>
                  </a:cubicBezTo>
                  <a:cubicBezTo>
                    <a:pt x="192" y="-40"/>
                    <a:pt x="1963" y="-310"/>
                    <a:pt x="5327" y="500"/>
                  </a:cubicBezTo>
                  <a:cubicBezTo>
                    <a:pt x="8690" y="1310"/>
                    <a:pt x="13648" y="3200"/>
                    <a:pt x="16835" y="4820"/>
                  </a:cubicBezTo>
                  <a:cubicBezTo>
                    <a:pt x="20022" y="6440"/>
                    <a:pt x="21438" y="7790"/>
                    <a:pt x="20376" y="10490"/>
                  </a:cubicBezTo>
                  <a:cubicBezTo>
                    <a:pt x="19313" y="13190"/>
                    <a:pt x="15772" y="17240"/>
                    <a:pt x="12231" y="21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9" name="Line"/>
            <p:cNvSpPr/>
            <p:nvPr/>
          </p:nvSpPr>
          <p:spPr>
            <a:xfrm>
              <a:off x="10299700" y="1041400"/>
              <a:ext cx="825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0" name="Line"/>
            <p:cNvSpPr/>
            <p:nvPr/>
          </p:nvSpPr>
          <p:spPr>
            <a:xfrm>
              <a:off x="10325099" y="1104899"/>
              <a:ext cx="1079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1" name="Line"/>
            <p:cNvSpPr/>
            <p:nvPr/>
          </p:nvSpPr>
          <p:spPr>
            <a:xfrm>
              <a:off x="10476392" y="872193"/>
              <a:ext cx="121759" cy="345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355" fill="norm" stroke="1" extrusionOk="0">
                  <a:moveTo>
                    <a:pt x="19961" y="3003"/>
                  </a:moveTo>
                  <a:cubicBezTo>
                    <a:pt x="16666" y="1956"/>
                    <a:pt x="13371" y="908"/>
                    <a:pt x="10442" y="385"/>
                  </a:cubicBezTo>
                  <a:cubicBezTo>
                    <a:pt x="7513" y="-139"/>
                    <a:pt x="4951" y="-139"/>
                    <a:pt x="2937" y="450"/>
                  </a:cubicBezTo>
                  <a:cubicBezTo>
                    <a:pt x="923" y="1039"/>
                    <a:pt x="-541" y="2217"/>
                    <a:pt x="191" y="3265"/>
                  </a:cubicBezTo>
                  <a:cubicBezTo>
                    <a:pt x="923" y="4312"/>
                    <a:pt x="3852" y="5228"/>
                    <a:pt x="6049" y="6276"/>
                  </a:cubicBezTo>
                  <a:cubicBezTo>
                    <a:pt x="8245" y="7323"/>
                    <a:pt x="9710" y="8501"/>
                    <a:pt x="10076" y="9417"/>
                  </a:cubicBezTo>
                  <a:cubicBezTo>
                    <a:pt x="10442" y="10334"/>
                    <a:pt x="9710" y="10988"/>
                    <a:pt x="7879" y="11643"/>
                  </a:cubicBezTo>
                  <a:cubicBezTo>
                    <a:pt x="6049" y="12297"/>
                    <a:pt x="3120" y="12952"/>
                    <a:pt x="2571" y="13279"/>
                  </a:cubicBezTo>
                  <a:cubicBezTo>
                    <a:pt x="2022" y="13606"/>
                    <a:pt x="3852" y="13606"/>
                    <a:pt x="5317" y="13868"/>
                  </a:cubicBezTo>
                  <a:cubicBezTo>
                    <a:pt x="6781" y="14130"/>
                    <a:pt x="7879" y="14654"/>
                    <a:pt x="7879" y="15308"/>
                  </a:cubicBezTo>
                  <a:cubicBezTo>
                    <a:pt x="7879" y="15963"/>
                    <a:pt x="6781" y="16748"/>
                    <a:pt x="5683" y="17403"/>
                  </a:cubicBezTo>
                  <a:cubicBezTo>
                    <a:pt x="4584" y="18057"/>
                    <a:pt x="3486" y="18581"/>
                    <a:pt x="2571" y="19236"/>
                  </a:cubicBezTo>
                  <a:cubicBezTo>
                    <a:pt x="1656" y="19890"/>
                    <a:pt x="923" y="20676"/>
                    <a:pt x="1473" y="21068"/>
                  </a:cubicBezTo>
                  <a:cubicBezTo>
                    <a:pt x="2022" y="21461"/>
                    <a:pt x="3852" y="21461"/>
                    <a:pt x="7330" y="21003"/>
                  </a:cubicBezTo>
                  <a:cubicBezTo>
                    <a:pt x="10808" y="20545"/>
                    <a:pt x="15934" y="19628"/>
                    <a:pt x="21059" y="18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2" name="Line"/>
            <p:cNvSpPr/>
            <p:nvPr/>
          </p:nvSpPr>
          <p:spPr>
            <a:xfrm>
              <a:off x="10629900" y="965200"/>
              <a:ext cx="177800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14" y="6171"/>
                    <a:pt x="11829" y="12343"/>
                    <a:pt x="15429" y="15943"/>
                  </a:cubicBezTo>
                  <a:cubicBezTo>
                    <a:pt x="19029" y="19543"/>
                    <a:pt x="20314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3" name="Line"/>
            <p:cNvSpPr/>
            <p:nvPr/>
          </p:nvSpPr>
          <p:spPr>
            <a:xfrm>
              <a:off x="10706826" y="946150"/>
              <a:ext cx="94525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21435" y="0"/>
                  </a:moveTo>
                  <a:cubicBezTo>
                    <a:pt x="16155" y="3497"/>
                    <a:pt x="10875" y="6994"/>
                    <a:pt x="7275" y="9977"/>
                  </a:cubicBezTo>
                  <a:cubicBezTo>
                    <a:pt x="3675" y="12960"/>
                    <a:pt x="1755" y="15429"/>
                    <a:pt x="795" y="17280"/>
                  </a:cubicBezTo>
                  <a:cubicBezTo>
                    <a:pt x="-165" y="19131"/>
                    <a:pt x="-165" y="20366"/>
                    <a:pt x="315" y="20983"/>
                  </a:cubicBezTo>
                  <a:cubicBezTo>
                    <a:pt x="795" y="21600"/>
                    <a:pt x="1755" y="21600"/>
                    <a:pt x="27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4" name="Line"/>
            <p:cNvSpPr/>
            <p:nvPr/>
          </p:nvSpPr>
          <p:spPr>
            <a:xfrm>
              <a:off x="10857277" y="844550"/>
              <a:ext cx="13923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3600"/>
                    <a:pt x="1783" y="7200"/>
                    <a:pt x="240" y="10800"/>
                  </a:cubicBezTo>
                  <a:cubicBezTo>
                    <a:pt x="-1303" y="14400"/>
                    <a:pt x="4868" y="18000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5" name="Line"/>
            <p:cNvSpPr/>
            <p:nvPr/>
          </p:nvSpPr>
          <p:spPr>
            <a:xfrm>
              <a:off x="10909300" y="1136650"/>
              <a:ext cx="381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5850"/>
                    <a:pt x="16800" y="11700"/>
                    <a:pt x="13200" y="15300"/>
                  </a:cubicBezTo>
                  <a:cubicBezTo>
                    <a:pt x="9600" y="18900"/>
                    <a:pt x="4800" y="202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6" name="Line"/>
            <p:cNvSpPr/>
            <p:nvPr/>
          </p:nvSpPr>
          <p:spPr>
            <a:xfrm>
              <a:off x="11099800" y="958850"/>
              <a:ext cx="127000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80" y="3709"/>
                    <a:pt x="9360" y="7418"/>
                    <a:pt x="12600" y="10364"/>
                  </a:cubicBezTo>
                  <a:cubicBezTo>
                    <a:pt x="15840" y="13309"/>
                    <a:pt x="17640" y="15491"/>
                    <a:pt x="18900" y="17236"/>
                  </a:cubicBezTo>
                  <a:cubicBezTo>
                    <a:pt x="20160" y="18982"/>
                    <a:pt x="20880" y="202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7" name="Line"/>
            <p:cNvSpPr/>
            <p:nvPr/>
          </p:nvSpPr>
          <p:spPr>
            <a:xfrm>
              <a:off x="11123471" y="970211"/>
              <a:ext cx="128729" cy="179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018" fill="norm" stroke="1" extrusionOk="0">
                  <a:moveTo>
                    <a:pt x="21188" y="157"/>
                  </a:moveTo>
                  <a:cubicBezTo>
                    <a:pt x="19446" y="-92"/>
                    <a:pt x="17704" y="-340"/>
                    <a:pt x="14743" y="1894"/>
                  </a:cubicBezTo>
                  <a:cubicBezTo>
                    <a:pt x="11782" y="4129"/>
                    <a:pt x="7601" y="8846"/>
                    <a:pt x="4988" y="11950"/>
                  </a:cubicBezTo>
                  <a:cubicBezTo>
                    <a:pt x="2375" y="15053"/>
                    <a:pt x="1330" y="16543"/>
                    <a:pt x="633" y="17908"/>
                  </a:cubicBezTo>
                  <a:cubicBezTo>
                    <a:pt x="-64" y="19274"/>
                    <a:pt x="-412" y="20515"/>
                    <a:pt x="807" y="20888"/>
                  </a:cubicBezTo>
                  <a:cubicBezTo>
                    <a:pt x="2027" y="21260"/>
                    <a:pt x="4814" y="20763"/>
                    <a:pt x="7601" y="20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8" name="Line"/>
            <p:cNvSpPr/>
            <p:nvPr/>
          </p:nvSpPr>
          <p:spPr>
            <a:xfrm>
              <a:off x="11209451" y="797983"/>
              <a:ext cx="137999" cy="11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600" fill="norm" stroke="1" extrusionOk="0">
                  <a:moveTo>
                    <a:pt x="1701" y="7892"/>
                  </a:moveTo>
                  <a:cubicBezTo>
                    <a:pt x="719" y="5815"/>
                    <a:pt x="-263" y="3738"/>
                    <a:pt x="64" y="2285"/>
                  </a:cubicBezTo>
                  <a:cubicBezTo>
                    <a:pt x="392" y="831"/>
                    <a:pt x="2028" y="0"/>
                    <a:pt x="3664" y="0"/>
                  </a:cubicBezTo>
                  <a:cubicBezTo>
                    <a:pt x="5301" y="0"/>
                    <a:pt x="6937" y="831"/>
                    <a:pt x="8410" y="1869"/>
                  </a:cubicBezTo>
                  <a:cubicBezTo>
                    <a:pt x="9882" y="2908"/>
                    <a:pt x="11192" y="4154"/>
                    <a:pt x="11846" y="6231"/>
                  </a:cubicBezTo>
                  <a:cubicBezTo>
                    <a:pt x="12501" y="8308"/>
                    <a:pt x="12501" y="11215"/>
                    <a:pt x="11682" y="12877"/>
                  </a:cubicBezTo>
                  <a:cubicBezTo>
                    <a:pt x="10864" y="14538"/>
                    <a:pt x="9228" y="14954"/>
                    <a:pt x="9555" y="15162"/>
                  </a:cubicBezTo>
                  <a:cubicBezTo>
                    <a:pt x="9882" y="15369"/>
                    <a:pt x="12173" y="15369"/>
                    <a:pt x="14464" y="16408"/>
                  </a:cubicBezTo>
                  <a:cubicBezTo>
                    <a:pt x="16755" y="17446"/>
                    <a:pt x="19046" y="19523"/>
                    <a:pt x="2133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9" name="Line"/>
            <p:cNvSpPr/>
            <p:nvPr/>
          </p:nvSpPr>
          <p:spPr>
            <a:xfrm>
              <a:off x="11271250" y="1174750"/>
              <a:ext cx="571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0" name="Line"/>
            <p:cNvSpPr/>
            <p:nvPr/>
          </p:nvSpPr>
          <p:spPr>
            <a:xfrm>
              <a:off x="11398249" y="1174750"/>
              <a:ext cx="952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1" name="Line"/>
            <p:cNvSpPr/>
            <p:nvPr/>
          </p:nvSpPr>
          <p:spPr>
            <a:xfrm>
              <a:off x="11607800" y="1136650"/>
              <a:ext cx="698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2" name="Line"/>
            <p:cNvSpPr/>
            <p:nvPr/>
          </p:nvSpPr>
          <p:spPr>
            <a:xfrm>
              <a:off x="11722100" y="896292"/>
              <a:ext cx="90423" cy="443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1" h="21554" fill="norm" stroke="1" extrusionOk="0">
                  <a:moveTo>
                    <a:pt x="8836" y="880"/>
                  </a:moveTo>
                  <a:cubicBezTo>
                    <a:pt x="10309" y="468"/>
                    <a:pt x="11782" y="57"/>
                    <a:pt x="13745" y="5"/>
                  </a:cubicBezTo>
                  <a:cubicBezTo>
                    <a:pt x="15709" y="-46"/>
                    <a:pt x="18164" y="263"/>
                    <a:pt x="19636" y="674"/>
                  </a:cubicBezTo>
                  <a:cubicBezTo>
                    <a:pt x="21109" y="1085"/>
                    <a:pt x="21600" y="1600"/>
                    <a:pt x="19882" y="2628"/>
                  </a:cubicBezTo>
                  <a:cubicBezTo>
                    <a:pt x="18164" y="3657"/>
                    <a:pt x="14236" y="5200"/>
                    <a:pt x="11291" y="6434"/>
                  </a:cubicBezTo>
                  <a:cubicBezTo>
                    <a:pt x="8345" y="7668"/>
                    <a:pt x="6382" y="8594"/>
                    <a:pt x="7364" y="9983"/>
                  </a:cubicBezTo>
                  <a:cubicBezTo>
                    <a:pt x="8345" y="11371"/>
                    <a:pt x="12273" y="13223"/>
                    <a:pt x="14727" y="14817"/>
                  </a:cubicBezTo>
                  <a:cubicBezTo>
                    <a:pt x="17182" y="16411"/>
                    <a:pt x="18164" y="17748"/>
                    <a:pt x="17918" y="18674"/>
                  </a:cubicBezTo>
                  <a:cubicBezTo>
                    <a:pt x="17673" y="19600"/>
                    <a:pt x="16200" y="20114"/>
                    <a:pt x="13009" y="20525"/>
                  </a:cubicBezTo>
                  <a:cubicBezTo>
                    <a:pt x="9818" y="20937"/>
                    <a:pt x="4909" y="21245"/>
                    <a:pt x="0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3" name="Line"/>
            <p:cNvSpPr/>
            <p:nvPr/>
          </p:nvSpPr>
          <p:spPr>
            <a:xfrm>
              <a:off x="5295864" y="3794372"/>
              <a:ext cx="243453" cy="325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319" fill="norm" stroke="1" extrusionOk="0">
                  <a:moveTo>
                    <a:pt x="1120" y="3100"/>
                  </a:moveTo>
                  <a:cubicBezTo>
                    <a:pt x="4845" y="2684"/>
                    <a:pt x="8569" y="2269"/>
                    <a:pt x="11641" y="1784"/>
                  </a:cubicBezTo>
                  <a:cubicBezTo>
                    <a:pt x="14714" y="1300"/>
                    <a:pt x="17134" y="746"/>
                    <a:pt x="18810" y="400"/>
                  </a:cubicBezTo>
                  <a:cubicBezTo>
                    <a:pt x="20486" y="53"/>
                    <a:pt x="21417" y="-85"/>
                    <a:pt x="21417" y="53"/>
                  </a:cubicBezTo>
                  <a:cubicBezTo>
                    <a:pt x="21417" y="192"/>
                    <a:pt x="20486" y="607"/>
                    <a:pt x="18438" y="1715"/>
                  </a:cubicBezTo>
                  <a:cubicBezTo>
                    <a:pt x="16389" y="2823"/>
                    <a:pt x="13224" y="4623"/>
                    <a:pt x="11176" y="6007"/>
                  </a:cubicBezTo>
                  <a:cubicBezTo>
                    <a:pt x="9127" y="7392"/>
                    <a:pt x="8196" y="8361"/>
                    <a:pt x="8289" y="8915"/>
                  </a:cubicBezTo>
                  <a:cubicBezTo>
                    <a:pt x="8383" y="9469"/>
                    <a:pt x="9500" y="9607"/>
                    <a:pt x="9965" y="10023"/>
                  </a:cubicBezTo>
                  <a:cubicBezTo>
                    <a:pt x="10431" y="10438"/>
                    <a:pt x="10245" y="11130"/>
                    <a:pt x="8848" y="12238"/>
                  </a:cubicBezTo>
                  <a:cubicBezTo>
                    <a:pt x="7451" y="13346"/>
                    <a:pt x="4845" y="14869"/>
                    <a:pt x="3262" y="15907"/>
                  </a:cubicBezTo>
                  <a:cubicBezTo>
                    <a:pt x="1679" y="16946"/>
                    <a:pt x="1120" y="17500"/>
                    <a:pt x="655" y="18261"/>
                  </a:cubicBezTo>
                  <a:cubicBezTo>
                    <a:pt x="189" y="19023"/>
                    <a:pt x="-183" y="19992"/>
                    <a:pt x="96" y="20615"/>
                  </a:cubicBezTo>
                  <a:cubicBezTo>
                    <a:pt x="376" y="21238"/>
                    <a:pt x="1307" y="21515"/>
                    <a:pt x="4007" y="21169"/>
                  </a:cubicBezTo>
                  <a:cubicBezTo>
                    <a:pt x="6707" y="20823"/>
                    <a:pt x="11176" y="19853"/>
                    <a:pt x="15645" y="188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4" name="Line"/>
            <p:cNvSpPr/>
            <p:nvPr/>
          </p:nvSpPr>
          <p:spPr>
            <a:xfrm>
              <a:off x="5522759" y="3957229"/>
              <a:ext cx="192242" cy="141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277" fill="norm" stroke="1" extrusionOk="0">
                  <a:moveTo>
                    <a:pt x="1602" y="3635"/>
                  </a:moveTo>
                  <a:cubicBezTo>
                    <a:pt x="663" y="2364"/>
                    <a:pt x="-276" y="1094"/>
                    <a:pt x="76" y="458"/>
                  </a:cubicBezTo>
                  <a:cubicBezTo>
                    <a:pt x="428" y="-177"/>
                    <a:pt x="2072" y="-177"/>
                    <a:pt x="3598" y="617"/>
                  </a:cubicBezTo>
                  <a:cubicBezTo>
                    <a:pt x="5124" y="1411"/>
                    <a:pt x="6533" y="2999"/>
                    <a:pt x="7002" y="6176"/>
                  </a:cubicBezTo>
                  <a:cubicBezTo>
                    <a:pt x="7472" y="9352"/>
                    <a:pt x="7002" y="14117"/>
                    <a:pt x="6298" y="17135"/>
                  </a:cubicBezTo>
                  <a:cubicBezTo>
                    <a:pt x="5594" y="20152"/>
                    <a:pt x="4654" y="21423"/>
                    <a:pt x="4185" y="21264"/>
                  </a:cubicBezTo>
                  <a:cubicBezTo>
                    <a:pt x="3715" y="21105"/>
                    <a:pt x="3715" y="19517"/>
                    <a:pt x="5594" y="16341"/>
                  </a:cubicBezTo>
                  <a:cubicBezTo>
                    <a:pt x="7472" y="13164"/>
                    <a:pt x="11228" y="8399"/>
                    <a:pt x="13694" y="5541"/>
                  </a:cubicBezTo>
                  <a:cubicBezTo>
                    <a:pt x="16159" y="2682"/>
                    <a:pt x="17333" y="1729"/>
                    <a:pt x="17333" y="1729"/>
                  </a:cubicBezTo>
                  <a:cubicBezTo>
                    <a:pt x="17333" y="1729"/>
                    <a:pt x="16159" y="2682"/>
                    <a:pt x="14985" y="4111"/>
                  </a:cubicBezTo>
                  <a:cubicBezTo>
                    <a:pt x="13811" y="5541"/>
                    <a:pt x="12637" y="7447"/>
                    <a:pt x="12167" y="9194"/>
                  </a:cubicBezTo>
                  <a:cubicBezTo>
                    <a:pt x="11698" y="10941"/>
                    <a:pt x="11933" y="12529"/>
                    <a:pt x="13576" y="14117"/>
                  </a:cubicBezTo>
                  <a:cubicBezTo>
                    <a:pt x="15220" y="15705"/>
                    <a:pt x="18272" y="17294"/>
                    <a:pt x="21324" y="188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5" name="Line"/>
            <p:cNvSpPr/>
            <p:nvPr/>
          </p:nvSpPr>
          <p:spPr>
            <a:xfrm>
              <a:off x="5422900" y="4203700"/>
              <a:ext cx="1778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6" name="Line"/>
            <p:cNvSpPr/>
            <p:nvPr/>
          </p:nvSpPr>
          <p:spPr>
            <a:xfrm>
              <a:off x="5473700" y="4216400"/>
              <a:ext cx="2032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7" name="Line"/>
            <p:cNvSpPr/>
            <p:nvPr/>
          </p:nvSpPr>
          <p:spPr>
            <a:xfrm>
              <a:off x="5848350" y="3981450"/>
              <a:ext cx="63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8" name="Line"/>
            <p:cNvSpPr/>
            <p:nvPr/>
          </p:nvSpPr>
          <p:spPr>
            <a:xfrm>
              <a:off x="5854700" y="4108450"/>
              <a:ext cx="254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9" name="Line"/>
            <p:cNvSpPr/>
            <p:nvPr/>
          </p:nvSpPr>
          <p:spPr>
            <a:xfrm>
              <a:off x="6565900" y="3892034"/>
              <a:ext cx="209550" cy="203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fill="norm" stroke="1" extrusionOk="0">
                  <a:moveTo>
                    <a:pt x="0" y="2059"/>
                  </a:moveTo>
                  <a:cubicBezTo>
                    <a:pt x="655" y="1168"/>
                    <a:pt x="1309" y="277"/>
                    <a:pt x="2291" y="55"/>
                  </a:cubicBezTo>
                  <a:cubicBezTo>
                    <a:pt x="3273" y="-168"/>
                    <a:pt x="4582" y="277"/>
                    <a:pt x="7200" y="1725"/>
                  </a:cubicBezTo>
                  <a:cubicBezTo>
                    <a:pt x="9818" y="3172"/>
                    <a:pt x="13745" y="5622"/>
                    <a:pt x="16364" y="9073"/>
                  </a:cubicBezTo>
                  <a:cubicBezTo>
                    <a:pt x="18982" y="12525"/>
                    <a:pt x="20291" y="16978"/>
                    <a:pt x="21600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0" name="Line"/>
            <p:cNvSpPr/>
            <p:nvPr/>
          </p:nvSpPr>
          <p:spPr>
            <a:xfrm>
              <a:off x="6745022" y="3919170"/>
              <a:ext cx="98454" cy="306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4" h="20848" fill="norm" stroke="1" extrusionOk="0">
                  <a:moveTo>
                    <a:pt x="19561" y="781"/>
                  </a:moveTo>
                  <a:cubicBezTo>
                    <a:pt x="20442" y="61"/>
                    <a:pt x="21324" y="-659"/>
                    <a:pt x="19120" y="1069"/>
                  </a:cubicBezTo>
                  <a:cubicBezTo>
                    <a:pt x="16916" y="2797"/>
                    <a:pt x="11626" y="6973"/>
                    <a:pt x="7879" y="10069"/>
                  </a:cubicBezTo>
                  <a:cubicBezTo>
                    <a:pt x="4132" y="13165"/>
                    <a:pt x="1928" y="15181"/>
                    <a:pt x="826" y="16765"/>
                  </a:cubicBezTo>
                  <a:cubicBezTo>
                    <a:pt x="-276" y="18349"/>
                    <a:pt x="-276" y="19501"/>
                    <a:pt x="826" y="20149"/>
                  </a:cubicBezTo>
                  <a:cubicBezTo>
                    <a:pt x="1928" y="20797"/>
                    <a:pt x="4132" y="20941"/>
                    <a:pt x="6116" y="20797"/>
                  </a:cubicBezTo>
                  <a:cubicBezTo>
                    <a:pt x="8100" y="20653"/>
                    <a:pt x="9863" y="20221"/>
                    <a:pt x="11626" y="197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1" name="Line"/>
            <p:cNvSpPr/>
            <p:nvPr/>
          </p:nvSpPr>
          <p:spPr>
            <a:xfrm>
              <a:off x="7048500" y="4051300"/>
              <a:ext cx="1333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2" name="Line"/>
            <p:cNvSpPr/>
            <p:nvPr/>
          </p:nvSpPr>
          <p:spPr>
            <a:xfrm>
              <a:off x="7067550" y="4191000"/>
              <a:ext cx="1333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3" name="Line"/>
            <p:cNvSpPr/>
            <p:nvPr/>
          </p:nvSpPr>
          <p:spPr>
            <a:xfrm>
              <a:off x="7512050" y="3917949"/>
              <a:ext cx="279400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18" y="3673"/>
                    <a:pt x="8836" y="7347"/>
                    <a:pt x="12436" y="10947"/>
                  </a:cubicBezTo>
                  <a:cubicBezTo>
                    <a:pt x="16036" y="14547"/>
                    <a:pt x="18818" y="180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4" name="Line"/>
            <p:cNvSpPr/>
            <p:nvPr/>
          </p:nvSpPr>
          <p:spPr>
            <a:xfrm>
              <a:off x="7645400" y="3905250"/>
              <a:ext cx="171450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67" y="0"/>
                    <a:pt x="18933" y="0"/>
                    <a:pt x="18000" y="340"/>
                  </a:cubicBezTo>
                  <a:cubicBezTo>
                    <a:pt x="17067" y="679"/>
                    <a:pt x="16533" y="1358"/>
                    <a:pt x="14667" y="3600"/>
                  </a:cubicBezTo>
                  <a:cubicBezTo>
                    <a:pt x="12800" y="5842"/>
                    <a:pt x="9600" y="9645"/>
                    <a:pt x="6933" y="12906"/>
                  </a:cubicBezTo>
                  <a:cubicBezTo>
                    <a:pt x="4267" y="16166"/>
                    <a:pt x="2133" y="188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5" name="Line"/>
            <p:cNvSpPr/>
            <p:nvPr/>
          </p:nvSpPr>
          <p:spPr>
            <a:xfrm>
              <a:off x="7874000" y="4121149"/>
              <a:ext cx="254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6" name="Line"/>
            <p:cNvSpPr/>
            <p:nvPr/>
          </p:nvSpPr>
          <p:spPr>
            <a:xfrm>
              <a:off x="8083283" y="3964137"/>
              <a:ext cx="178067" cy="178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0882" fill="norm" stroke="1" extrusionOk="0">
                  <a:moveTo>
                    <a:pt x="9943" y="4265"/>
                  </a:moveTo>
                  <a:cubicBezTo>
                    <a:pt x="10705" y="5258"/>
                    <a:pt x="11467" y="6251"/>
                    <a:pt x="12484" y="6624"/>
                  </a:cubicBezTo>
                  <a:cubicBezTo>
                    <a:pt x="13500" y="6996"/>
                    <a:pt x="14771" y="6748"/>
                    <a:pt x="15787" y="6127"/>
                  </a:cubicBezTo>
                  <a:cubicBezTo>
                    <a:pt x="16804" y="5506"/>
                    <a:pt x="17566" y="4513"/>
                    <a:pt x="17693" y="3396"/>
                  </a:cubicBezTo>
                  <a:cubicBezTo>
                    <a:pt x="17820" y="2279"/>
                    <a:pt x="17312" y="1037"/>
                    <a:pt x="16423" y="417"/>
                  </a:cubicBezTo>
                  <a:cubicBezTo>
                    <a:pt x="15533" y="-204"/>
                    <a:pt x="14263" y="-204"/>
                    <a:pt x="11849" y="913"/>
                  </a:cubicBezTo>
                  <a:cubicBezTo>
                    <a:pt x="9434" y="2030"/>
                    <a:pt x="5877" y="4265"/>
                    <a:pt x="3463" y="6624"/>
                  </a:cubicBezTo>
                  <a:cubicBezTo>
                    <a:pt x="1049" y="8982"/>
                    <a:pt x="-222" y="11465"/>
                    <a:pt x="32" y="14072"/>
                  </a:cubicBezTo>
                  <a:cubicBezTo>
                    <a:pt x="286" y="16679"/>
                    <a:pt x="2065" y="19410"/>
                    <a:pt x="5877" y="20403"/>
                  </a:cubicBezTo>
                  <a:cubicBezTo>
                    <a:pt x="9689" y="21396"/>
                    <a:pt x="15533" y="20651"/>
                    <a:pt x="21378" y="19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7" name="Line"/>
            <p:cNvSpPr/>
            <p:nvPr/>
          </p:nvSpPr>
          <p:spPr>
            <a:xfrm>
              <a:off x="8299450" y="3784600"/>
              <a:ext cx="139700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45" y="1714"/>
                    <a:pt x="5891" y="3429"/>
                    <a:pt x="9491" y="7029"/>
                  </a:cubicBezTo>
                  <a:cubicBezTo>
                    <a:pt x="13091" y="10629"/>
                    <a:pt x="17345" y="161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8" name="Line"/>
            <p:cNvSpPr/>
            <p:nvPr/>
          </p:nvSpPr>
          <p:spPr>
            <a:xfrm>
              <a:off x="8312150" y="3759200"/>
              <a:ext cx="139700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64" y="232"/>
                    <a:pt x="18327" y="465"/>
                    <a:pt x="14727" y="4065"/>
                  </a:cubicBezTo>
                  <a:cubicBezTo>
                    <a:pt x="11127" y="7665"/>
                    <a:pt x="5564" y="146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9" name="Line"/>
            <p:cNvSpPr/>
            <p:nvPr/>
          </p:nvSpPr>
          <p:spPr>
            <a:xfrm>
              <a:off x="6756400" y="4693645"/>
              <a:ext cx="222250" cy="153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1" fill="norm" stroke="1" extrusionOk="0">
                  <a:moveTo>
                    <a:pt x="0" y="739"/>
                  </a:moveTo>
                  <a:cubicBezTo>
                    <a:pt x="1029" y="155"/>
                    <a:pt x="2057" y="-429"/>
                    <a:pt x="3909" y="447"/>
                  </a:cubicBezTo>
                  <a:cubicBezTo>
                    <a:pt x="5760" y="1322"/>
                    <a:pt x="8434" y="3657"/>
                    <a:pt x="10697" y="7160"/>
                  </a:cubicBezTo>
                  <a:cubicBezTo>
                    <a:pt x="12960" y="10663"/>
                    <a:pt x="14811" y="15333"/>
                    <a:pt x="16251" y="17960"/>
                  </a:cubicBezTo>
                  <a:cubicBezTo>
                    <a:pt x="17691" y="20587"/>
                    <a:pt x="18720" y="21171"/>
                    <a:pt x="19543" y="21171"/>
                  </a:cubicBezTo>
                  <a:cubicBezTo>
                    <a:pt x="20366" y="21171"/>
                    <a:pt x="20983" y="20587"/>
                    <a:pt x="21600" y="200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0" name="Line"/>
            <p:cNvSpPr/>
            <p:nvPr/>
          </p:nvSpPr>
          <p:spPr>
            <a:xfrm>
              <a:off x="6972300" y="4699000"/>
              <a:ext cx="107950" cy="364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fill="norm" stroke="1" extrusionOk="0">
                  <a:moveTo>
                    <a:pt x="21600" y="0"/>
                  </a:moveTo>
                  <a:cubicBezTo>
                    <a:pt x="18212" y="2497"/>
                    <a:pt x="14824" y="4994"/>
                    <a:pt x="11224" y="7866"/>
                  </a:cubicBezTo>
                  <a:cubicBezTo>
                    <a:pt x="7624" y="10738"/>
                    <a:pt x="3812" y="13984"/>
                    <a:pt x="1906" y="16044"/>
                  </a:cubicBezTo>
                  <a:cubicBezTo>
                    <a:pt x="0" y="18104"/>
                    <a:pt x="0" y="18978"/>
                    <a:pt x="0" y="19727"/>
                  </a:cubicBezTo>
                  <a:cubicBezTo>
                    <a:pt x="0" y="20476"/>
                    <a:pt x="0" y="21101"/>
                    <a:pt x="1059" y="21350"/>
                  </a:cubicBezTo>
                  <a:cubicBezTo>
                    <a:pt x="2118" y="21600"/>
                    <a:pt x="4235" y="21475"/>
                    <a:pt x="6353" y="21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1" name="Line"/>
            <p:cNvSpPr/>
            <p:nvPr/>
          </p:nvSpPr>
          <p:spPr>
            <a:xfrm>
              <a:off x="7296150" y="4864100"/>
              <a:ext cx="1143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2" name="Line"/>
            <p:cNvSpPr/>
            <p:nvPr/>
          </p:nvSpPr>
          <p:spPr>
            <a:xfrm>
              <a:off x="7308850" y="5003800"/>
              <a:ext cx="127000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0"/>
                  </a:moveTo>
                  <a:cubicBezTo>
                    <a:pt x="1800" y="9257"/>
                    <a:pt x="3600" y="18514"/>
                    <a:pt x="7200" y="20057"/>
                  </a:cubicBezTo>
                  <a:cubicBezTo>
                    <a:pt x="10800" y="21600"/>
                    <a:pt x="16200" y="15429"/>
                    <a:pt x="21600" y="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3" name="Line"/>
            <p:cNvSpPr/>
            <p:nvPr/>
          </p:nvSpPr>
          <p:spPr>
            <a:xfrm>
              <a:off x="8020050" y="4692650"/>
              <a:ext cx="241300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47" y="0"/>
                    <a:pt x="1895" y="0"/>
                    <a:pt x="3316" y="988"/>
                  </a:cubicBezTo>
                  <a:cubicBezTo>
                    <a:pt x="4737" y="1976"/>
                    <a:pt x="6632" y="3953"/>
                    <a:pt x="9095" y="7059"/>
                  </a:cubicBezTo>
                  <a:cubicBezTo>
                    <a:pt x="11558" y="10165"/>
                    <a:pt x="14589" y="14400"/>
                    <a:pt x="16768" y="17012"/>
                  </a:cubicBezTo>
                  <a:cubicBezTo>
                    <a:pt x="18947" y="19624"/>
                    <a:pt x="20274" y="2061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4" name="Line"/>
            <p:cNvSpPr/>
            <p:nvPr/>
          </p:nvSpPr>
          <p:spPr>
            <a:xfrm>
              <a:off x="8011349" y="4667250"/>
              <a:ext cx="256351" cy="385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505" fill="norm" stroke="1" extrusionOk="0">
                  <a:moveTo>
                    <a:pt x="21442" y="0"/>
                  </a:moveTo>
                  <a:cubicBezTo>
                    <a:pt x="20026" y="708"/>
                    <a:pt x="18609" y="1416"/>
                    <a:pt x="16131" y="3600"/>
                  </a:cubicBezTo>
                  <a:cubicBezTo>
                    <a:pt x="13652" y="5784"/>
                    <a:pt x="10111" y="9443"/>
                    <a:pt x="7278" y="12452"/>
                  </a:cubicBezTo>
                  <a:cubicBezTo>
                    <a:pt x="4445" y="15462"/>
                    <a:pt x="2321" y="17823"/>
                    <a:pt x="1170" y="19298"/>
                  </a:cubicBezTo>
                  <a:cubicBezTo>
                    <a:pt x="19" y="20774"/>
                    <a:pt x="-158" y="21364"/>
                    <a:pt x="108" y="21482"/>
                  </a:cubicBezTo>
                  <a:cubicBezTo>
                    <a:pt x="373" y="21600"/>
                    <a:pt x="1081" y="21246"/>
                    <a:pt x="1790" y="20715"/>
                  </a:cubicBezTo>
                  <a:cubicBezTo>
                    <a:pt x="2498" y="20184"/>
                    <a:pt x="3206" y="19475"/>
                    <a:pt x="3914" y="187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5" name="Line"/>
            <p:cNvSpPr/>
            <p:nvPr/>
          </p:nvSpPr>
          <p:spPr>
            <a:xfrm>
              <a:off x="8293100" y="4438650"/>
              <a:ext cx="139700" cy="182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0" y="1490"/>
                  </a:moveTo>
                  <a:cubicBezTo>
                    <a:pt x="1636" y="745"/>
                    <a:pt x="3273" y="0"/>
                    <a:pt x="5073" y="0"/>
                  </a:cubicBezTo>
                  <a:cubicBezTo>
                    <a:pt x="6873" y="0"/>
                    <a:pt x="8836" y="745"/>
                    <a:pt x="9327" y="3103"/>
                  </a:cubicBezTo>
                  <a:cubicBezTo>
                    <a:pt x="9818" y="5462"/>
                    <a:pt x="8836" y="9434"/>
                    <a:pt x="7691" y="11793"/>
                  </a:cubicBezTo>
                  <a:cubicBezTo>
                    <a:pt x="6545" y="14152"/>
                    <a:pt x="5236" y="14897"/>
                    <a:pt x="3764" y="16262"/>
                  </a:cubicBezTo>
                  <a:cubicBezTo>
                    <a:pt x="2291" y="17628"/>
                    <a:pt x="655" y="19614"/>
                    <a:pt x="982" y="20607"/>
                  </a:cubicBezTo>
                  <a:cubicBezTo>
                    <a:pt x="1309" y="21600"/>
                    <a:pt x="3600" y="21600"/>
                    <a:pt x="7364" y="21103"/>
                  </a:cubicBezTo>
                  <a:cubicBezTo>
                    <a:pt x="11127" y="20607"/>
                    <a:pt x="16364" y="19614"/>
                    <a:pt x="21600" y="186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6" name="Line"/>
            <p:cNvSpPr/>
            <p:nvPr/>
          </p:nvSpPr>
          <p:spPr>
            <a:xfrm>
              <a:off x="8574234" y="4769795"/>
              <a:ext cx="106216" cy="251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4" h="21356" fill="norm" stroke="1" extrusionOk="0">
                  <a:moveTo>
                    <a:pt x="20844" y="4240"/>
                  </a:moveTo>
                  <a:cubicBezTo>
                    <a:pt x="20844" y="3340"/>
                    <a:pt x="20844" y="2440"/>
                    <a:pt x="18975" y="1630"/>
                  </a:cubicBezTo>
                  <a:cubicBezTo>
                    <a:pt x="17106" y="820"/>
                    <a:pt x="13367" y="100"/>
                    <a:pt x="10459" y="10"/>
                  </a:cubicBezTo>
                  <a:cubicBezTo>
                    <a:pt x="7552" y="-80"/>
                    <a:pt x="5475" y="460"/>
                    <a:pt x="4021" y="1810"/>
                  </a:cubicBezTo>
                  <a:cubicBezTo>
                    <a:pt x="2567" y="3160"/>
                    <a:pt x="1736" y="5320"/>
                    <a:pt x="4436" y="7660"/>
                  </a:cubicBezTo>
                  <a:cubicBezTo>
                    <a:pt x="7136" y="10000"/>
                    <a:pt x="13367" y="12520"/>
                    <a:pt x="16482" y="14320"/>
                  </a:cubicBezTo>
                  <a:cubicBezTo>
                    <a:pt x="19598" y="16120"/>
                    <a:pt x="19598" y="17200"/>
                    <a:pt x="17729" y="18280"/>
                  </a:cubicBezTo>
                  <a:cubicBezTo>
                    <a:pt x="15859" y="19360"/>
                    <a:pt x="12121" y="20440"/>
                    <a:pt x="9006" y="20980"/>
                  </a:cubicBezTo>
                  <a:cubicBezTo>
                    <a:pt x="5890" y="21520"/>
                    <a:pt x="3398" y="21520"/>
                    <a:pt x="1736" y="20710"/>
                  </a:cubicBezTo>
                  <a:cubicBezTo>
                    <a:pt x="75" y="19900"/>
                    <a:pt x="-756" y="18280"/>
                    <a:pt x="906" y="16750"/>
                  </a:cubicBezTo>
                  <a:cubicBezTo>
                    <a:pt x="2567" y="15220"/>
                    <a:pt x="6721" y="13780"/>
                    <a:pt x="10875" y="12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7" name="Line"/>
            <p:cNvSpPr/>
            <p:nvPr/>
          </p:nvSpPr>
          <p:spPr>
            <a:xfrm>
              <a:off x="8705850" y="4845050"/>
              <a:ext cx="778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3" h="21600" fill="norm" stroke="1" extrusionOk="0">
                  <a:moveTo>
                    <a:pt x="20463" y="0"/>
                  </a:moveTo>
                  <a:cubicBezTo>
                    <a:pt x="21032" y="2274"/>
                    <a:pt x="21600" y="4547"/>
                    <a:pt x="18189" y="8147"/>
                  </a:cubicBezTo>
                  <a:cubicBezTo>
                    <a:pt x="14779" y="11747"/>
                    <a:pt x="7389" y="166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8" name="Line"/>
            <p:cNvSpPr/>
            <p:nvPr/>
          </p:nvSpPr>
          <p:spPr>
            <a:xfrm>
              <a:off x="8731250" y="4743450"/>
              <a:ext cx="444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9" name="Line"/>
            <p:cNvSpPr/>
            <p:nvPr/>
          </p:nvSpPr>
          <p:spPr>
            <a:xfrm>
              <a:off x="8811410" y="4779433"/>
              <a:ext cx="144721" cy="20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0" h="21600" fill="norm" stroke="1" extrusionOk="0">
                  <a:moveTo>
                    <a:pt x="9470" y="2895"/>
                  </a:moveTo>
                  <a:cubicBezTo>
                    <a:pt x="8253" y="6458"/>
                    <a:pt x="7036" y="10021"/>
                    <a:pt x="5972" y="12359"/>
                  </a:cubicBezTo>
                  <a:cubicBezTo>
                    <a:pt x="4907" y="14697"/>
                    <a:pt x="3994" y="15810"/>
                    <a:pt x="2929" y="16701"/>
                  </a:cubicBezTo>
                  <a:cubicBezTo>
                    <a:pt x="1865" y="17592"/>
                    <a:pt x="648" y="18260"/>
                    <a:pt x="191" y="17926"/>
                  </a:cubicBezTo>
                  <a:cubicBezTo>
                    <a:pt x="-265" y="17592"/>
                    <a:pt x="39" y="16256"/>
                    <a:pt x="1712" y="13472"/>
                  </a:cubicBezTo>
                  <a:cubicBezTo>
                    <a:pt x="3386" y="10689"/>
                    <a:pt x="6428" y="6458"/>
                    <a:pt x="8710" y="3786"/>
                  </a:cubicBezTo>
                  <a:cubicBezTo>
                    <a:pt x="10991" y="1113"/>
                    <a:pt x="12512" y="0"/>
                    <a:pt x="14642" y="0"/>
                  </a:cubicBezTo>
                  <a:cubicBezTo>
                    <a:pt x="16772" y="0"/>
                    <a:pt x="19510" y="1113"/>
                    <a:pt x="20422" y="3674"/>
                  </a:cubicBezTo>
                  <a:cubicBezTo>
                    <a:pt x="21335" y="6235"/>
                    <a:pt x="20422" y="10243"/>
                    <a:pt x="19510" y="13472"/>
                  </a:cubicBezTo>
                  <a:cubicBezTo>
                    <a:pt x="18597" y="16701"/>
                    <a:pt x="17684" y="19151"/>
                    <a:pt x="167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0" name="Line"/>
            <p:cNvSpPr/>
            <p:nvPr/>
          </p:nvSpPr>
          <p:spPr>
            <a:xfrm>
              <a:off x="9097833" y="4653733"/>
              <a:ext cx="141418" cy="299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356" fill="norm" stroke="1" extrusionOk="0">
                  <a:moveTo>
                    <a:pt x="21222" y="2324"/>
                  </a:moveTo>
                  <a:cubicBezTo>
                    <a:pt x="20904" y="1569"/>
                    <a:pt x="20587" y="813"/>
                    <a:pt x="19316" y="360"/>
                  </a:cubicBezTo>
                  <a:cubicBezTo>
                    <a:pt x="18046" y="-93"/>
                    <a:pt x="15822" y="-244"/>
                    <a:pt x="12804" y="662"/>
                  </a:cubicBezTo>
                  <a:cubicBezTo>
                    <a:pt x="9787" y="1569"/>
                    <a:pt x="5975" y="3532"/>
                    <a:pt x="3434" y="6478"/>
                  </a:cubicBezTo>
                  <a:cubicBezTo>
                    <a:pt x="893" y="9423"/>
                    <a:pt x="-378" y="13350"/>
                    <a:pt x="98" y="15994"/>
                  </a:cubicBezTo>
                  <a:cubicBezTo>
                    <a:pt x="575" y="18637"/>
                    <a:pt x="2798" y="19997"/>
                    <a:pt x="6610" y="20676"/>
                  </a:cubicBezTo>
                  <a:cubicBezTo>
                    <a:pt x="10422" y="21356"/>
                    <a:pt x="15822" y="21356"/>
                    <a:pt x="21222" y="21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1" name="Line"/>
            <p:cNvSpPr/>
            <p:nvPr/>
          </p:nvSpPr>
          <p:spPr>
            <a:xfrm>
              <a:off x="9302750" y="4699000"/>
              <a:ext cx="171450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67" y="5169"/>
                    <a:pt x="10133" y="10338"/>
                    <a:pt x="13333" y="13846"/>
                  </a:cubicBezTo>
                  <a:cubicBezTo>
                    <a:pt x="16533" y="17354"/>
                    <a:pt x="17867" y="19200"/>
                    <a:pt x="18933" y="20215"/>
                  </a:cubicBezTo>
                  <a:cubicBezTo>
                    <a:pt x="20000" y="21231"/>
                    <a:pt x="20800" y="214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2" name="Line"/>
            <p:cNvSpPr/>
            <p:nvPr/>
          </p:nvSpPr>
          <p:spPr>
            <a:xfrm>
              <a:off x="9300592" y="4699942"/>
              <a:ext cx="199009" cy="306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409" fill="norm" stroke="1" extrusionOk="0">
                  <a:moveTo>
                    <a:pt x="21377" y="822"/>
                  </a:moveTo>
                  <a:cubicBezTo>
                    <a:pt x="20240" y="378"/>
                    <a:pt x="19103" y="-66"/>
                    <a:pt x="17966" y="8"/>
                  </a:cubicBezTo>
                  <a:cubicBezTo>
                    <a:pt x="16830" y="82"/>
                    <a:pt x="15693" y="674"/>
                    <a:pt x="13419" y="2893"/>
                  </a:cubicBezTo>
                  <a:cubicBezTo>
                    <a:pt x="11145" y="5112"/>
                    <a:pt x="7735" y="8959"/>
                    <a:pt x="5348" y="11992"/>
                  </a:cubicBezTo>
                  <a:cubicBezTo>
                    <a:pt x="2960" y="15024"/>
                    <a:pt x="1596" y="17244"/>
                    <a:pt x="800" y="18797"/>
                  </a:cubicBezTo>
                  <a:cubicBezTo>
                    <a:pt x="4" y="20350"/>
                    <a:pt x="-223" y="21238"/>
                    <a:pt x="232" y="21386"/>
                  </a:cubicBezTo>
                  <a:cubicBezTo>
                    <a:pt x="686" y="21534"/>
                    <a:pt x="1823" y="20942"/>
                    <a:pt x="2960" y="20055"/>
                  </a:cubicBezTo>
                  <a:cubicBezTo>
                    <a:pt x="4097" y="19167"/>
                    <a:pt x="5234" y="17983"/>
                    <a:pt x="6371" y="16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3" name="Line"/>
            <p:cNvSpPr/>
            <p:nvPr/>
          </p:nvSpPr>
          <p:spPr>
            <a:xfrm>
              <a:off x="9524999" y="4609536"/>
              <a:ext cx="116605" cy="51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6" h="21535" fill="norm" stroke="1" extrusionOk="0">
                  <a:moveTo>
                    <a:pt x="5684" y="289"/>
                  </a:moveTo>
                  <a:cubicBezTo>
                    <a:pt x="8337" y="112"/>
                    <a:pt x="10989" y="-65"/>
                    <a:pt x="12884" y="24"/>
                  </a:cubicBezTo>
                  <a:cubicBezTo>
                    <a:pt x="14779" y="112"/>
                    <a:pt x="15916" y="466"/>
                    <a:pt x="17621" y="1838"/>
                  </a:cubicBezTo>
                  <a:cubicBezTo>
                    <a:pt x="19326" y="3210"/>
                    <a:pt x="21600" y="5601"/>
                    <a:pt x="20653" y="8345"/>
                  </a:cubicBezTo>
                  <a:cubicBezTo>
                    <a:pt x="19705" y="11089"/>
                    <a:pt x="15537" y="14187"/>
                    <a:pt x="11558" y="16445"/>
                  </a:cubicBezTo>
                  <a:cubicBezTo>
                    <a:pt x="7579" y="18702"/>
                    <a:pt x="3789" y="20119"/>
                    <a:pt x="0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4" name="Line"/>
            <p:cNvSpPr/>
            <p:nvPr/>
          </p:nvSpPr>
          <p:spPr>
            <a:xfrm>
              <a:off x="184150" y="5511800"/>
              <a:ext cx="9518650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429"/>
                  </a:moveTo>
                  <a:cubicBezTo>
                    <a:pt x="144" y="14143"/>
                    <a:pt x="288" y="12857"/>
                    <a:pt x="439" y="11957"/>
                  </a:cubicBezTo>
                  <a:cubicBezTo>
                    <a:pt x="591" y="11057"/>
                    <a:pt x="749" y="10543"/>
                    <a:pt x="910" y="9900"/>
                  </a:cubicBezTo>
                  <a:cubicBezTo>
                    <a:pt x="1071" y="9257"/>
                    <a:pt x="1234" y="8486"/>
                    <a:pt x="1410" y="7714"/>
                  </a:cubicBezTo>
                  <a:cubicBezTo>
                    <a:pt x="1585" y="6943"/>
                    <a:pt x="1772" y="6171"/>
                    <a:pt x="1953" y="5657"/>
                  </a:cubicBezTo>
                  <a:cubicBezTo>
                    <a:pt x="2133" y="5143"/>
                    <a:pt x="2306" y="4886"/>
                    <a:pt x="2490" y="4500"/>
                  </a:cubicBezTo>
                  <a:cubicBezTo>
                    <a:pt x="2675" y="4114"/>
                    <a:pt x="2872" y="3600"/>
                    <a:pt x="3072" y="3214"/>
                  </a:cubicBezTo>
                  <a:cubicBezTo>
                    <a:pt x="3271" y="2829"/>
                    <a:pt x="3473" y="2571"/>
                    <a:pt x="3672" y="2314"/>
                  </a:cubicBezTo>
                  <a:cubicBezTo>
                    <a:pt x="3871" y="2057"/>
                    <a:pt x="4068" y="1800"/>
                    <a:pt x="4256" y="1543"/>
                  </a:cubicBezTo>
                  <a:cubicBezTo>
                    <a:pt x="4443" y="1286"/>
                    <a:pt x="4621" y="1029"/>
                    <a:pt x="4801" y="900"/>
                  </a:cubicBezTo>
                  <a:cubicBezTo>
                    <a:pt x="4981" y="771"/>
                    <a:pt x="5163" y="771"/>
                    <a:pt x="5351" y="771"/>
                  </a:cubicBezTo>
                  <a:cubicBezTo>
                    <a:pt x="5538" y="771"/>
                    <a:pt x="5730" y="771"/>
                    <a:pt x="5925" y="643"/>
                  </a:cubicBezTo>
                  <a:cubicBezTo>
                    <a:pt x="6119" y="514"/>
                    <a:pt x="6316" y="257"/>
                    <a:pt x="6516" y="129"/>
                  </a:cubicBezTo>
                  <a:cubicBezTo>
                    <a:pt x="6715" y="0"/>
                    <a:pt x="6917" y="0"/>
                    <a:pt x="7121" y="0"/>
                  </a:cubicBezTo>
                  <a:cubicBezTo>
                    <a:pt x="7325" y="0"/>
                    <a:pt x="7531" y="0"/>
                    <a:pt x="7740" y="0"/>
                  </a:cubicBezTo>
                  <a:cubicBezTo>
                    <a:pt x="7949" y="0"/>
                    <a:pt x="8161" y="0"/>
                    <a:pt x="8367" y="0"/>
                  </a:cubicBezTo>
                  <a:cubicBezTo>
                    <a:pt x="8574" y="0"/>
                    <a:pt x="8775" y="0"/>
                    <a:pt x="8982" y="0"/>
                  </a:cubicBezTo>
                  <a:cubicBezTo>
                    <a:pt x="9189" y="0"/>
                    <a:pt x="9400" y="0"/>
                    <a:pt x="9590" y="0"/>
                  </a:cubicBezTo>
                  <a:cubicBezTo>
                    <a:pt x="9779" y="0"/>
                    <a:pt x="9947" y="0"/>
                    <a:pt x="10120" y="129"/>
                  </a:cubicBezTo>
                  <a:cubicBezTo>
                    <a:pt x="10293" y="257"/>
                    <a:pt x="10471" y="514"/>
                    <a:pt x="10656" y="771"/>
                  </a:cubicBezTo>
                  <a:cubicBezTo>
                    <a:pt x="10841" y="1029"/>
                    <a:pt x="11033" y="1286"/>
                    <a:pt x="11220" y="1414"/>
                  </a:cubicBezTo>
                  <a:cubicBezTo>
                    <a:pt x="11408" y="1543"/>
                    <a:pt x="11590" y="1543"/>
                    <a:pt x="11777" y="1671"/>
                  </a:cubicBezTo>
                  <a:cubicBezTo>
                    <a:pt x="11965" y="1800"/>
                    <a:pt x="12157" y="2057"/>
                    <a:pt x="12349" y="2186"/>
                  </a:cubicBezTo>
                  <a:cubicBezTo>
                    <a:pt x="12541" y="2314"/>
                    <a:pt x="12733" y="2314"/>
                    <a:pt x="12930" y="2443"/>
                  </a:cubicBezTo>
                  <a:cubicBezTo>
                    <a:pt x="13127" y="2571"/>
                    <a:pt x="13329" y="2829"/>
                    <a:pt x="13533" y="3086"/>
                  </a:cubicBezTo>
                  <a:cubicBezTo>
                    <a:pt x="13737" y="3343"/>
                    <a:pt x="13944" y="3600"/>
                    <a:pt x="14119" y="3729"/>
                  </a:cubicBezTo>
                  <a:cubicBezTo>
                    <a:pt x="14294" y="3857"/>
                    <a:pt x="14438" y="3857"/>
                    <a:pt x="14583" y="3986"/>
                  </a:cubicBezTo>
                  <a:cubicBezTo>
                    <a:pt x="14727" y="4114"/>
                    <a:pt x="14871" y="4371"/>
                    <a:pt x="15017" y="4500"/>
                  </a:cubicBezTo>
                  <a:cubicBezTo>
                    <a:pt x="15164" y="4629"/>
                    <a:pt x="15313" y="4629"/>
                    <a:pt x="15459" y="4757"/>
                  </a:cubicBezTo>
                  <a:cubicBezTo>
                    <a:pt x="15606" y="4886"/>
                    <a:pt x="15750" y="5143"/>
                    <a:pt x="15896" y="5400"/>
                  </a:cubicBezTo>
                  <a:cubicBezTo>
                    <a:pt x="16043" y="5657"/>
                    <a:pt x="16192" y="5914"/>
                    <a:pt x="16343" y="6043"/>
                  </a:cubicBezTo>
                  <a:cubicBezTo>
                    <a:pt x="16494" y="6171"/>
                    <a:pt x="16648" y="6171"/>
                    <a:pt x="16806" y="6300"/>
                  </a:cubicBezTo>
                  <a:cubicBezTo>
                    <a:pt x="16965" y="6429"/>
                    <a:pt x="17128" y="6686"/>
                    <a:pt x="17284" y="6943"/>
                  </a:cubicBezTo>
                  <a:cubicBezTo>
                    <a:pt x="17440" y="7200"/>
                    <a:pt x="17589" y="7457"/>
                    <a:pt x="17738" y="7714"/>
                  </a:cubicBezTo>
                  <a:cubicBezTo>
                    <a:pt x="17887" y="7971"/>
                    <a:pt x="18036" y="8229"/>
                    <a:pt x="18185" y="8614"/>
                  </a:cubicBezTo>
                  <a:cubicBezTo>
                    <a:pt x="18334" y="9000"/>
                    <a:pt x="18483" y="9514"/>
                    <a:pt x="18632" y="10029"/>
                  </a:cubicBezTo>
                  <a:cubicBezTo>
                    <a:pt x="18781" y="10543"/>
                    <a:pt x="18929" y="11057"/>
                    <a:pt x="19107" y="11571"/>
                  </a:cubicBezTo>
                  <a:cubicBezTo>
                    <a:pt x="19285" y="12086"/>
                    <a:pt x="19491" y="12600"/>
                    <a:pt x="19693" y="13243"/>
                  </a:cubicBezTo>
                  <a:cubicBezTo>
                    <a:pt x="19895" y="13886"/>
                    <a:pt x="20092" y="14657"/>
                    <a:pt x="20298" y="15429"/>
                  </a:cubicBezTo>
                  <a:cubicBezTo>
                    <a:pt x="20505" y="16200"/>
                    <a:pt x="20721" y="16971"/>
                    <a:pt x="20940" y="18000"/>
                  </a:cubicBezTo>
                  <a:cubicBezTo>
                    <a:pt x="21158" y="19029"/>
                    <a:pt x="21379" y="203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5" name="Line"/>
            <p:cNvSpPr/>
            <p:nvPr/>
          </p:nvSpPr>
          <p:spPr>
            <a:xfrm>
              <a:off x="65229" y="5779782"/>
              <a:ext cx="235653" cy="258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433" fill="norm" stroke="1" extrusionOk="0">
                  <a:moveTo>
                    <a:pt x="2711" y="4109"/>
                  </a:moveTo>
                  <a:cubicBezTo>
                    <a:pt x="5196" y="4635"/>
                    <a:pt x="7681" y="5162"/>
                    <a:pt x="10548" y="4811"/>
                  </a:cubicBezTo>
                  <a:cubicBezTo>
                    <a:pt x="13416" y="4460"/>
                    <a:pt x="16665" y="3231"/>
                    <a:pt x="18672" y="2265"/>
                  </a:cubicBezTo>
                  <a:cubicBezTo>
                    <a:pt x="20679" y="1299"/>
                    <a:pt x="21444" y="596"/>
                    <a:pt x="21253" y="245"/>
                  </a:cubicBezTo>
                  <a:cubicBezTo>
                    <a:pt x="21062" y="-106"/>
                    <a:pt x="19915" y="-106"/>
                    <a:pt x="17525" y="421"/>
                  </a:cubicBezTo>
                  <a:cubicBezTo>
                    <a:pt x="15136" y="948"/>
                    <a:pt x="11504" y="2001"/>
                    <a:pt x="9210" y="2879"/>
                  </a:cubicBezTo>
                  <a:cubicBezTo>
                    <a:pt x="6917" y="3757"/>
                    <a:pt x="5961" y="4460"/>
                    <a:pt x="5387" y="5250"/>
                  </a:cubicBezTo>
                  <a:cubicBezTo>
                    <a:pt x="4814" y="6040"/>
                    <a:pt x="4623" y="6918"/>
                    <a:pt x="5387" y="7533"/>
                  </a:cubicBezTo>
                  <a:cubicBezTo>
                    <a:pt x="6152" y="8148"/>
                    <a:pt x="7872" y="8499"/>
                    <a:pt x="9019" y="9026"/>
                  </a:cubicBezTo>
                  <a:cubicBezTo>
                    <a:pt x="10166" y="9553"/>
                    <a:pt x="10740" y="10255"/>
                    <a:pt x="10835" y="11045"/>
                  </a:cubicBezTo>
                  <a:cubicBezTo>
                    <a:pt x="10931" y="11835"/>
                    <a:pt x="10548" y="12714"/>
                    <a:pt x="8828" y="14118"/>
                  </a:cubicBezTo>
                  <a:cubicBezTo>
                    <a:pt x="7108" y="15523"/>
                    <a:pt x="4049" y="17455"/>
                    <a:pt x="2233" y="18772"/>
                  </a:cubicBezTo>
                  <a:cubicBezTo>
                    <a:pt x="417" y="20089"/>
                    <a:pt x="-156" y="20792"/>
                    <a:pt x="35" y="21143"/>
                  </a:cubicBezTo>
                  <a:cubicBezTo>
                    <a:pt x="226" y="21494"/>
                    <a:pt x="1182" y="21494"/>
                    <a:pt x="4049" y="21318"/>
                  </a:cubicBezTo>
                  <a:cubicBezTo>
                    <a:pt x="6917" y="21143"/>
                    <a:pt x="11695" y="20792"/>
                    <a:pt x="16474" y="20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6" name="Line"/>
            <p:cNvSpPr/>
            <p:nvPr/>
          </p:nvSpPr>
          <p:spPr>
            <a:xfrm>
              <a:off x="289070" y="5845906"/>
              <a:ext cx="257030" cy="173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054" fill="norm" stroke="1" extrusionOk="0">
                  <a:moveTo>
                    <a:pt x="779" y="6469"/>
                  </a:moveTo>
                  <a:cubicBezTo>
                    <a:pt x="252" y="5440"/>
                    <a:pt x="-275" y="4412"/>
                    <a:pt x="164" y="3512"/>
                  </a:cubicBezTo>
                  <a:cubicBezTo>
                    <a:pt x="603" y="2612"/>
                    <a:pt x="2008" y="1840"/>
                    <a:pt x="3149" y="1454"/>
                  </a:cubicBezTo>
                  <a:cubicBezTo>
                    <a:pt x="4291" y="1069"/>
                    <a:pt x="5169" y="1069"/>
                    <a:pt x="5959" y="2483"/>
                  </a:cubicBezTo>
                  <a:cubicBezTo>
                    <a:pt x="6749" y="3897"/>
                    <a:pt x="7452" y="6726"/>
                    <a:pt x="7188" y="9940"/>
                  </a:cubicBezTo>
                  <a:cubicBezTo>
                    <a:pt x="6925" y="13154"/>
                    <a:pt x="5696" y="16754"/>
                    <a:pt x="4642" y="18812"/>
                  </a:cubicBezTo>
                  <a:cubicBezTo>
                    <a:pt x="3588" y="20869"/>
                    <a:pt x="2710" y="21383"/>
                    <a:pt x="2447" y="20869"/>
                  </a:cubicBezTo>
                  <a:cubicBezTo>
                    <a:pt x="2184" y="20354"/>
                    <a:pt x="2535" y="18812"/>
                    <a:pt x="4203" y="15726"/>
                  </a:cubicBezTo>
                  <a:cubicBezTo>
                    <a:pt x="5871" y="12640"/>
                    <a:pt x="8857" y="8012"/>
                    <a:pt x="10788" y="4926"/>
                  </a:cubicBezTo>
                  <a:cubicBezTo>
                    <a:pt x="12720" y="1840"/>
                    <a:pt x="13598" y="297"/>
                    <a:pt x="13686" y="40"/>
                  </a:cubicBezTo>
                  <a:cubicBezTo>
                    <a:pt x="13774" y="-217"/>
                    <a:pt x="13071" y="812"/>
                    <a:pt x="12457" y="2097"/>
                  </a:cubicBezTo>
                  <a:cubicBezTo>
                    <a:pt x="11842" y="3383"/>
                    <a:pt x="11315" y="4926"/>
                    <a:pt x="11052" y="6340"/>
                  </a:cubicBezTo>
                  <a:cubicBezTo>
                    <a:pt x="10788" y="7754"/>
                    <a:pt x="10788" y="9040"/>
                    <a:pt x="12105" y="10326"/>
                  </a:cubicBezTo>
                  <a:cubicBezTo>
                    <a:pt x="13423" y="11612"/>
                    <a:pt x="16057" y="12897"/>
                    <a:pt x="17813" y="13669"/>
                  </a:cubicBezTo>
                  <a:cubicBezTo>
                    <a:pt x="19569" y="14440"/>
                    <a:pt x="20447" y="14697"/>
                    <a:pt x="21325" y="14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7" name="Line"/>
            <p:cNvSpPr/>
            <p:nvPr/>
          </p:nvSpPr>
          <p:spPr>
            <a:xfrm>
              <a:off x="146050" y="6067143"/>
              <a:ext cx="228600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800" y="11375"/>
                    <a:pt x="11600" y="2735"/>
                    <a:pt x="15200" y="575"/>
                  </a:cubicBezTo>
                  <a:cubicBezTo>
                    <a:pt x="18800" y="-1585"/>
                    <a:pt x="202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8" name="Line"/>
            <p:cNvSpPr/>
            <p:nvPr/>
          </p:nvSpPr>
          <p:spPr>
            <a:xfrm>
              <a:off x="241300" y="6083300"/>
              <a:ext cx="2032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9" name="Line"/>
            <p:cNvSpPr/>
            <p:nvPr/>
          </p:nvSpPr>
          <p:spPr>
            <a:xfrm>
              <a:off x="622300" y="5829300"/>
              <a:ext cx="2540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0" name="Line"/>
            <p:cNvSpPr/>
            <p:nvPr/>
          </p:nvSpPr>
          <p:spPr>
            <a:xfrm>
              <a:off x="653414" y="5975350"/>
              <a:ext cx="1272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1" name="Line"/>
            <p:cNvSpPr/>
            <p:nvPr/>
          </p:nvSpPr>
          <p:spPr>
            <a:xfrm>
              <a:off x="1123950" y="5687871"/>
              <a:ext cx="222250" cy="147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0" fill="norm" stroke="1" extrusionOk="0">
                  <a:moveTo>
                    <a:pt x="0" y="248"/>
                  </a:moveTo>
                  <a:cubicBezTo>
                    <a:pt x="1029" y="-56"/>
                    <a:pt x="2057" y="-360"/>
                    <a:pt x="3806" y="1161"/>
                  </a:cubicBezTo>
                  <a:cubicBezTo>
                    <a:pt x="5554" y="2682"/>
                    <a:pt x="8023" y="6029"/>
                    <a:pt x="10594" y="9223"/>
                  </a:cubicBezTo>
                  <a:cubicBezTo>
                    <a:pt x="13166" y="12417"/>
                    <a:pt x="15840" y="15460"/>
                    <a:pt x="17691" y="17437"/>
                  </a:cubicBezTo>
                  <a:cubicBezTo>
                    <a:pt x="19543" y="19415"/>
                    <a:pt x="20571" y="20327"/>
                    <a:pt x="21600" y="21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2" name="Line"/>
            <p:cNvSpPr/>
            <p:nvPr/>
          </p:nvSpPr>
          <p:spPr>
            <a:xfrm>
              <a:off x="1340213" y="5651500"/>
              <a:ext cx="94888" cy="316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373" fill="norm" stroke="1" extrusionOk="0">
                  <a:moveTo>
                    <a:pt x="21050" y="0"/>
                  </a:moveTo>
                  <a:cubicBezTo>
                    <a:pt x="17763" y="1860"/>
                    <a:pt x="14476" y="3719"/>
                    <a:pt x="11659" y="6366"/>
                  </a:cubicBezTo>
                  <a:cubicBezTo>
                    <a:pt x="8841" y="9012"/>
                    <a:pt x="6493" y="12445"/>
                    <a:pt x="4850" y="14519"/>
                  </a:cubicBezTo>
                  <a:cubicBezTo>
                    <a:pt x="3207" y="16593"/>
                    <a:pt x="2267" y="17309"/>
                    <a:pt x="1328" y="18310"/>
                  </a:cubicBezTo>
                  <a:cubicBezTo>
                    <a:pt x="389" y="19311"/>
                    <a:pt x="-550" y="20599"/>
                    <a:pt x="389" y="21099"/>
                  </a:cubicBezTo>
                  <a:cubicBezTo>
                    <a:pt x="1328" y="21600"/>
                    <a:pt x="4146" y="21314"/>
                    <a:pt x="6963" y="210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3" name="Line"/>
            <p:cNvSpPr/>
            <p:nvPr/>
          </p:nvSpPr>
          <p:spPr>
            <a:xfrm>
              <a:off x="1523999" y="5822950"/>
              <a:ext cx="146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4" name="Line"/>
            <p:cNvSpPr/>
            <p:nvPr/>
          </p:nvSpPr>
          <p:spPr>
            <a:xfrm>
              <a:off x="1587499" y="5899150"/>
              <a:ext cx="762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5" name="Line"/>
            <p:cNvSpPr/>
            <p:nvPr/>
          </p:nvSpPr>
          <p:spPr>
            <a:xfrm>
              <a:off x="2076449" y="5627382"/>
              <a:ext cx="195054" cy="531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442" fill="norm" stroke="1" extrusionOk="0">
                  <a:moveTo>
                    <a:pt x="0" y="7632"/>
                  </a:moveTo>
                  <a:cubicBezTo>
                    <a:pt x="1626" y="9937"/>
                    <a:pt x="3252" y="12242"/>
                    <a:pt x="4065" y="14291"/>
                  </a:cubicBezTo>
                  <a:cubicBezTo>
                    <a:pt x="4877" y="16340"/>
                    <a:pt x="4877" y="18133"/>
                    <a:pt x="4761" y="19371"/>
                  </a:cubicBezTo>
                  <a:cubicBezTo>
                    <a:pt x="4645" y="20609"/>
                    <a:pt x="4413" y="21292"/>
                    <a:pt x="4065" y="21420"/>
                  </a:cubicBezTo>
                  <a:cubicBezTo>
                    <a:pt x="3716" y="21548"/>
                    <a:pt x="3252" y="21121"/>
                    <a:pt x="2555" y="19670"/>
                  </a:cubicBezTo>
                  <a:cubicBezTo>
                    <a:pt x="1858" y="18218"/>
                    <a:pt x="929" y="15742"/>
                    <a:pt x="581" y="13139"/>
                  </a:cubicBezTo>
                  <a:cubicBezTo>
                    <a:pt x="232" y="10535"/>
                    <a:pt x="465" y="7803"/>
                    <a:pt x="1277" y="5754"/>
                  </a:cubicBezTo>
                  <a:cubicBezTo>
                    <a:pt x="2090" y="3705"/>
                    <a:pt x="3484" y="2339"/>
                    <a:pt x="4761" y="1485"/>
                  </a:cubicBezTo>
                  <a:cubicBezTo>
                    <a:pt x="6039" y="631"/>
                    <a:pt x="7200" y="290"/>
                    <a:pt x="8361" y="119"/>
                  </a:cubicBezTo>
                  <a:cubicBezTo>
                    <a:pt x="9523" y="-52"/>
                    <a:pt x="10684" y="-52"/>
                    <a:pt x="11729" y="204"/>
                  </a:cubicBezTo>
                  <a:cubicBezTo>
                    <a:pt x="12774" y="460"/>
                    <a:pt x="13703" y="973"/>
                    <a:pt x="14168" y="1997"/>
                  </a:cubicBezTo>
                  <a:cubicBezTo>
                    <a:pt x="14632" y="3022"/>
                    <a:pt x="14632" y="4558"/>
                    <a:pt x="14168" y="5497"/>
                  </a:cubicBezTo>
                  <a:cubicBezTo>
                    <a:pt x="13703" y="6437"/>
                    <a:pt x="12774" y="6778"/>
                    <a:pt x="11845" y="7077"/>
                  </a:cubicBezTo>
                  <a:cubicBezTo>
                    <a:pt x="10916" y="7376"/>
                    <a:pt x="9987" y="7632"/>
                    <a:pt x="10103" y="7760"/>
                  </a:cubicBezTo>
                  <a:cubicBezTo>
                    <a:pt x="10219" y="7888"/>
                    <a:pt x="11381" y="7888"/>
                    <a:pt x="13006" y="8059"/>
                  </a:cubicBezTo>
                  <a:cubicBezTo>
                    <a:pt x="14632" y="8229"/>
                    <a:pt x="16723" y="8571"/>
                    <a:pt x="18232" y="8912"/>
                  </a:cubicBezTo>
                  <a:cubicBezTo>
                    <a:pt x="19742" y="9254"/>
                    <a:pt x="20671" y="9595"/>
                    <a:pt x="21135" y="9980"/>
                  </a:cubicBezTo>
                  <a:cubicBezTo>
                    <a:pt x="21600" y="10364"/>
                    <a:pt x="21600" y="10791"/>
                    <a:pt x="19974" y="11132"/>
                  </a:cubicBezTo>
                  <a:cubicBezTo>
                    <a:pt x="18348" y="11474"/>
                    <a:pt x="15097" y="11730"/>
                    <a:pt x="11845" y="119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6" name="Line"/>
            <p:cNvSpPr/>
            <p:nvPr/>
          </p:nvSpPr>
          <p:spPr>
            <a:xfrm>
              <a:off x="2360083" y="5843008"/>
              <a:ext cx="104931" cy="92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0469" fill="norm" stroke="1" extrusionOk="0">
                  <a:moveTo>
                    <a:pt x="15670" y="4002"/>
                  </a:moveTo>
                  <a:cubicBezTo>
                    <a:pt x="13552" y="2593"/>
                    <a:pt x="11435" y="1185"/>
                    <a:pt x="8894" y="480"/>
                  </a:cubicBezTo>
                  <a:cubicBezTo>
                    <a:pt x="6352" y="-224"/>
                    <a:pt x="3388" y="-224"/>
                    <a:pt x="1694" y="950"/>
                  </a:cubicBezTo>
                  <a:cubicBezTo>
                    <a:pt x="0" y="2124"/>
                    <a:pt x="-424" y="4472"/>
                    <a:pt x="423" y="8228"/>
                  </a:cubicBezTo>
                  <a:cubicBezTo>
                    <a:pt x="1270" y="11985"/>
                    <a:pt x="3388" y="17150"/>
                    <a:pt x="6776" y="19263"/>
                  </a:cubicBezTo>
                  <a:cubicBezTo>
                    <a:pt x="10164" y="21376"/>
                    <a:pt x="14823" y="20437"/>
                    <a:pt x="17576" y="18559"/>
                  </a:cubicBezTo>
                  <a:cubicBezTo>
                    <a:pt x="20329" y="16680"/>
                    <a:pt x="21176" y="13863"/>
                    <a:pt x="20964" y="11515"/>
                  </a:cubicBezTo>
                  <a:cubicBezTo>
                    <a:pt x="20752" y="9167"/>
                    <a:pt x="19482" y="7289"/>
                    <a:pt x="16094" y="5880"/>
                  </a:cubicBezTo>
                  <a:cubicBezTo>
                    <a:pt x="12705" y="4472"/>
                    <a:pt x="7200" y="3533"/>
                    <a:pt x="1694" y="25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7" name="Line"/>
            <p:cNvSpPr/>
            <p:nvPr/>
          </p:nvSpPr>
          <p:spPr>
            <a:xfrm>
              <a:off x="2584450" y="5813922"/>
              <a:ext cx="20955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891" y="12302"/>
                    <a:pt x="11782" y="4448"/>
                    <a:pt x="15382" y="1502"/>
                  </a:cubicBezTo>
                  <a:cubicBezTo>
                    <a:pt x="18982" y="-1443"/>
                    <a:pt x="20291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8" name="Line"/>
            <p:cNvSpPr/>
            <p:nvPr/>
          </p:nvSpPr>
          <p:spPr>
            <a:xfrm>
              <a:off x="2705100" y="5746750"/>
              <a:ext cx="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9" name="Line"/>
            <p:cNvSpPr/>
            <p:nvPr/>
          </p:nvSpPr>
          <p:spPr>
            <a:xfrm>
              <a:off x="3173004" y="5633974"/>
              <a:ext cx="170536" cy="552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502" fill="norm" stroke="1" extrusionOk="0">
                  <a:moveTo>
                    <a:pt x="2619" y="8845"/>
                  </a:moveTo>
                  <a:cubicBezTo>
                    <a:pt x="2355" y="10823"/>
                    <a:pt x="2092" y="12802"/>
                    <a:pt x="2092" y="14739"/>
                  </a:cubicBezTo>
                  <a:cubicBezTo>
                    <a:pt x="2092" y="16677"/>
                    <a:pt x="2355" y="18573"/>
                    <a:pt x="2487" y="19768"/>
                  </a:cubicBezTo>
                  <a:cubicBezTo>
                    <a:pt x="2619" y="20964"/>
                    <a:pt x="2619" y="21459"/>
                    <a:pt x="2487" y="21500"/>
                  </a:cubicBezTo>
                  <a:cubicBezTo>
                    <a:pt x="2355" y="21541"/>
                    <a:pt x="2092" y="21129"/>
                    <a:pt x="1697" y="19645"/>
                  </a:cubicBezTo>
                  <a:cubicBezTo>
                    <a:pt x="1301" y="18161"/>
                    <a:pt x="775" y="15605"/>
                    <a:pt x="380" y="12967"/>
                  </a:cubicBezTo>
                  <a:cubicBezTo>
                    <a:pt x="-16" y="10329"/>
                    <a:pt x="-279" y="7608"/>
                    <a:pt x="511" y="5588"/>
                  </a:cubicBezTo>
                  <a:cubicBezTo>
                    <a:pt x="1301" y="3568"/>
                    <a:pt x="3145" y="2249"/>
                    <a:pt x="4594" y="1425"/>
                  </a:cubicBezTo>
                  <a:cubicBezTo>
                    <a:pt x="6043" y="601"/>
                    <a:pt x="7097" y="271"/>
                    <a:pt x="8545" y="106"/>
                  </a:cubicBezTo>
                  <a:cubicBezTo>
                    <a:pt x="9994" y="-59"/>
                    <a:pt x="11838" y="-59"/>
                    <a:pt x="13550" y="312"/>
                  </a:cubicBezTo>
                  <a:cubicBezTo>
                    <a:pt x="15262" y="683"/>
                    <a:pt x="16843" y="1425"/>
                    <a:pt x="17633" y="2249"/>
                  </a:cubicBezTo>
                  <a:cubicBezTo>
                    <a:pt x="18423" y="3074"/>
                    <a:pt x="18423" y="3981"/>
                    <a:pt x="17501" y="4764"/>
                  </a:cubicBezTo>
                  <a:cubicBezTo>
                    <a:pt x="16580" y="5547"/>
                    <a:pt x="14736" y="6207"/>
                    <a:pt x="13155" y="6660"/>
                  </a:cubicBezTo>
                  <a:cubicBezTo>
                    <a:pt x="11575" y="7114"/>
                    <a:pt x="10258" y="7361"/>
                    <a:pt x="10258" y="7443"/>
                  </a:cubicBezTo>
                  <a:cubicBezTo>
                    <a:pt x="10258" y="7526"/>
                    <a:pt x="11575" y="7443"/>
                    <a:pt x="13023" y="7443"/>
                  </a:cubicBezTo>
                  <a:cubicBezTo>
                    <a:pt x="14472" y="7443"/>
                    <a:pt x="16053" y="7526"/>
                    <a:pt x="17370" y="7691"/>
                  </a:cubicBezTo>
                  <a:cubicBezTo>
                    <a:pt x="18687" y="7856"/>
                    <a:pt x="19741" y="8103"/>
                    <a:pt x="20399" y="8433"/>
                  </a:cubicBezTo>
                  <a:cubicBezTo>
                    <a:pt x="21058" y="8762"/>
                    <a:pt x="21321" y="9175"/>
                    <a:pt x="21189" y="9587"/>
                  </a:cubicBezTo>
                  <a:cubicBezTo>
                    <a:pt x="21058" y="9999"/>
                    <a:pt x="20531" y="10411"/>
                    <a:pt x="18292" y="10865"/>
                  </a:cubicBezTo>
                  <a:cubicBezTo>
                    <a:pt x="16053" y="11318"/>
                    <a:pt x="12101" y="11813"/>
                    <a:pt x="9599" y="11936"/>
                  </a:cubicBezTo>
                  <a:cubicBezTo>
                    <a:pt x="7097" y="12060"/>
                    <a:pt x="6043" y="11813"/>
                    <a:pt x="4989" y="11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0" name="Line"/>
            <p:cNvSpPr/>
            <p:nvPr/>
          </p:nvSpPr>
          <p:spPr>
            <a:xfrm>
              <a:off x="3448050" y="5861050"/>
              <a:ext cx="3175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082"/>
                    <a:pt x="7200" y="10165"/>
                    <a:pt x="3600" y="13765"/>
                  </a:cubicBezTo>
                  <a:cubicBezTo>
                    <a:pt x="0" y="17365"/>
                    <a:pt x="0" y="194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1" name="Line"/>
            <p:cNvSpPr/>
            <p:nvPr/>
          </p:nvSpPr>
          <p:spPr>
            <a:xfrm>
              <a:off x="3663950" y="5676900"/>
              <a:ext cx="260350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56" y="738"/>
                    <a:pt x="3512" y="1477"/>
                    <a:pt x="5707" y="3231"/>
                  </a:cubicBezTo>
                  <a:cubicBezTo>
                    <a:pt x="7902" y="4985"/>
                    <a:pt x="10537" y="7754"/>
                    <a:pt x="13259" y="10985"/>
                  </a:cubicBezTo>
                  <a:cubicBezTo>
                    <a:pt x="15980" y="14215"/>
                    <a:pt x="18790" y="179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2" name="Line"/>
            <p:cNvSpPr/>
            <p:nvPr/>
          </p:nvSpPr>
          <p:spPr>
            <a:xfrm>
              <a:off x="3717836" y="5657850"/>
              <a:ext cx="174715" cy="271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319" fill="norm" stroke="1" extrusionOk="0">
                  <a:moveTo>
                    <a:pt x="21481" y="0"/>
                  </a:moveTo>
                  <a:cubicBezTo>
                    <a:pt x="18358" y="2326"/>
                    <a:pt x="15235" y="4652"/>
                    <a:pt x="11982" y="7477"/>
                  </a:cubicBezTo>
                  <a:cubicBezTo>
                    <a:pt x="8729" y="10302"/>
                    <a:pt x="5346" y="13625"/>
                    <a:pt x="3134" y="16117"/>
                  </a:cubicBezTo>
                  <a:cubicBezTo>
                    <a:pt x="922" y="18609"/>
                    <a:pt x="-119" y="20271"/>
                    <a:pt x="11" y="20935"/>
                  </a:cubicBezTo>
                  <a:cubicBezTo>
                    <a:pt x="141" y="21600"/>
                    <a:pt x="1442" y="21268"/>
                    <a:pt x="2744" y="20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3" name="Line"/>
            <p:cNvSpPr/>
            <p:nvPr/>
          </p:nvSpPr>
          <p:spPr>
            <a:xfrm>
              <a:off x="3943350" y="5552810"/>
              <a:ext cx="122966" cy="119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458" fill="norm" stroke="1" extrusionOk="0">
                  <a:moveTo>
                    <a:pt x="6590" y="1753"/>
                  </a:moveTo>
                  <a:cubicBezTo>
                    <a:pt x="8420" y="995"/>
                    <a:pt x="10251" y="237"/>
                    <a:pt x="12081" y="47"/>
                  </a:cubicBezTo>
                  <a:cubicBezTo>
                    <a:pt x="13912" y="-142"/>
                    <a:pt x="15742" y="237"/>
                    <a:pt x="17207" y="1184"/>
                  </a:cubicBezTo>
                  <a:cubicBezTo>
                    <a:pt x="18671" y="2132"/>
                    <a:pt x="19769" y="3647"/>
                    <a:pt x="19586" y="4974"/>
                  </a:cubicBezTo>
                  <a:cubicBezTo>
                    <a:pt x="19403" y="6300"/>
                    <a:pt x="17939" y="7437"/>
                    <a:pt x="16292" y="8195"/>
                  </a:cubicBezTo>
                  <a:cubicBezTo>
                    <a:pt x="14644" y="8953"/>
                    <a:pt x="12814" y="9332"/>
                    <a:pt x="12997" y="9711"/>
                  </a:cubicBezTo>
                  <a:cubicBezTo>
                    <a:pt x="13180" y="10090"/>
                    <a:pt x="15376" y="10469"/>
                    <a:pt x="17207" y="11226"/>
                  </a:cubicBezTo>
                  <a:cubicBezTo>
                    <a:pt x="19037" y="11984"/>
                    <a:pt x="20502" y="13121"/>
                    <a:pt x="21051" y="14637"/>
                  </a:cubicBezTo>
                  <a:cubicBezTo>
                    <a:pt x="21600" y="16153"/>
                    <a:pt x="21234" y="18047"/>
                    <a:pt x="18488" y="19374"/>
                  </a:cubicBezTo>
                  <a:cubicBezTo>
                    <a:pt x="15742" y="20700"/>
                    <a:pt x="10617" y="21458"/>
                    <a:pt x="7139" y="21458"/>
                  </a:cubicBezTo>
                  <a:cubicBezTo>
                    <a:pt x="3661" y="21458"/>
                    <a:pt x="1831" y="20700"/>
                    <a:pt x="0" y="19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4" name="Line"/>
            <p:cNvSpPr/>
            <p:nvPr/>
          </p:nvSpPr>
          <p:spPr>
            <a:xfrm>
              <a:off x="5925558" y="5816667"/>
              <a:ext cx="214892" cy="215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384" fill="norm" stroke="1" extrusionOk="0">
                  <a:moveTo>
                    <a:pt x="19593" y="2510"/>
                  </a:moveTo>
                  <a:cubicBezTo>
                    <a:pt x="19170" y="1462"/>
                    <a:pt x="18746" y="413"/>
                    <a:pt x="16946" y="99"/>
                  </a:cubicBezTo>
                  <a:cubicBezTo>
                    <a:pt x="15146" y="-216"/>
                    <a:pt x="11970" y="203"/>
                    <a:pt x="9217" y="1671"/>
                  </a:cubicBezTo>
                  <a:cubicBezTo>
                    <a:pt x="6464" y="3139"/>
                    <a:pt x="4134" y="5656"/>
                    <a:pt x="2652" y="7963"/>
                  </a:cubicBezTo>
                  <a:cubicBezTo>
                    <a:pt x="1170" y="10269"/>
                    <a:pt x="534" y="12367"/>
                    <a:pt x="217" y="14044"/>
                  </a:cubicBezTo>
                  <a:cubicBezTo>
                    <a:pt x="-101" y="15722"/>
                    <a:pt x="-101" y="16980"/>
                    <a:pt x="428" y="18029"/>
                  </a:cubicBezTo>
                  <a:cubicBezTo>
                    <a:pt x="958" y="19077"/>
                    <a:pt x="2017" y="19916"/>
                    <a:pt x="4981" y="20440"/>
                  </a:cubicBezTo>
                  <a:cubicBezTo>
                    <a:pt x="7946" y="20965"/>
                    <a:pt x="12817" y="21174"/>
                    <a:pt x="15887" y="21279"/>
                  </a:cubicBezTo>
                  <a:cubicBezTo>
                    <a:pt x="18958" y="21384"/>
                    <a:pt x="20228" y="21384"/>
                    <a:pt x="21499" y="21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5" name="Line"/>
            <p:cNvSpPr/>
            <p:nvPr/>
          </p:nvSpPr>
          <p:spPr>
            <a:xfrm>
              <a:off x="6286500" y="5892800"/>
              <a:ext cx="1397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6" name="Line"/>
            <p:cNvSpPr/>
            <p:nvPr/>
          </p:nvSpPr>
          <p:spPr>
            <a:xfrm>
              <a:off x="6261100" y="5981700"/>
              <a:ext cx="1841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7" name="Line"/>
            <p:cNvSpPr/>
            <p:nvPr/>
          </p:nvSpPr>
          <p:spPr>
            <a:xfrm>
              <a:off x="6578600" y="5842000"/>
              <a:ext cx="177800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86" y="5143"/>
                    <a:pt x="9771" y="10286"/>
                    <a:pt x="13371" y="13886"/>
                  </a:cubicBezTo>
                  <a:cubicBezTo>
                    <a:pt x="16971" y="17486"/>
                    <a:pt x="19286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8" name="Line"/>
            <p:cNvSpPr/>
            <p:nvPr/>
          </p:nvSpPr>
          <p:spPr>
            <a:xfrm>
              <a:off x="6572250" y="5842000"/>
              <a:ext cx="171450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3055"/>
                    <a:pt x="13600" y="6109"/>
                    <a:pt x="10000" y="9709"/>
                  </a:cubicBezTo>
                  <a:cubicBezTo>
                    <a:pt x="6400" y="13309"/>
                    <a:pt x="3200" y="174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9" name="Line"/>
            <p:cNvSpPr/>
            <p:nvPr/>
          </p:nvSpPr>
          <p:spPr>
            <a:xfrm>
              <a:off x="6711950" y="5684044"/>
              <a:ext cx="159295" cy="157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492" fill="norm" stroke="1" extrusionOk="0">
                  <a:moveTo>
                    <a:pt x="11937" y="1620"/>
                  </a:moveTo>
                  <a:cubicBezTo>
                    <a:pt x="13358" y="1044"/>
                    <a:pt x="14779" y="468"/>
                    <a:pt x="16200" y="180"/>
                  </a:cubicBezTo>
                  <a:cubicBezTo>
                    <a:pt x="17621" y="-108"/>
                    <a:pt x="19042" y="-108"/>
                    <a:pt x="20037" y="612"/>
                  </a:cubicBezTo>
                  <a:cubicBezTo>
                    <a:pt x="21032" y="1332"/>
                    <a:pt x="21600" y="2772"/>
                    <a:pt x="21316" y="4068"/>
                  </a:cubicBezTo>
                  <a:cubicBezTo>
                    <a:pt x="21032" y="5364"/>
                    <a:pt x="19895" y="6516"/>
                    <a:pt x="18616" y="7380"/>
                  </a:cubicBezTo>
                  <a:cubicBezTo>
                    <a:pt x="17337" y="8244"/>
                    <a:pt x="15916" y="8820"/>
                    <a:pt x="15632" y="9684"/>
                  </a:cubicBezTo>
                  <a:cubicBezTo>
                    <a:pt x="15347" y="10548"/>
                    <a:pt x="16200" y="11700"/>
                    <a:pt x="17195" y="12708"/>
                  </a:cubicBezTo>
                  <a:cubicBezTo>
                    <a:pt x="18189" y="13716"/>
                    <a:pt x="19326" y="14580"/>
                    <a:pt x="19184" y="15444"/>
                  </a:cubicBezTo>
                  <a:cubicBezTo>
                    <a:pt x="19042" y="16308"/>
                    <a:pt x="17621" y="17172"/>
                    <a:pt x="14211" y="18180"/>
                  </a:cubicBezTo>
                  <a:cubicBezTo>
                    <a:pt x="10800" y="19188"/>
                    <a:pt x="5400" y="20340"/>
                    <a:pt x="0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0" name="Line"/>
            <p:cNvSpPr/>
            <p:nvPr/>
          </p:nvSpPr>
          <p:spPr>
            <a:xfrm>
              <a:off x="1257299" y="6540499"/>
              <a:ext cx="1778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57" y="5600"/>
                    <a:pt x="11314" y="11200"/>
                    <a:pt x="14914" y="14800"/>
                  </a:cubicBezTo>
                  <a:cubicBezTo>
                    <a:pt x="18514" y="18400"/>
                    <a:pt x="20057" y="20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1" name="Line"/>
            <p:cNvSpPr/>
            <p:nvPr/>
          </p:nvSpPr>
          <p:spPr>
            <a:xfrm>
              <a:off x="1385169" y="6549935"/>
              <a:ext cx="132482" cy="358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394" fill="norm" stroke="1" extrusionOk="0">
                  <a:moveTo>
                    <a:pt x="21124" y="953"/>
                  </a:moveTo>
                  <a:cubicBezTo>
                    <a:pt x="19774" y="447"/>
                    <a:pt x="18424" y="-58"/>
                    <a:pt x="17412" y="5"/>
                  </a:cubicBezTo>
                  <a:cubicBezTo>
                    <a:pt x="16399" y="68"/>
                    <a:pt x="15724" y="700"/>
                    <a:pt x="14205" y="2974"/>
                  </a:cubicBezTo>
                  <a:cubicBezTo>
                    <a:pt x="12687" y="5247"/>
                    <a:pt x="10324" y="9163"/>
                    <a:pt x="7962" y="12195"/>
                  </a:cubicBezTo>
                  <a:cubicBezTo>
                    <a:pt x="5599" y="15226"/>
                    <a:pt x="3236" y="17374"/>
                    <a:pt x="1718" y="18826"/>
                  </a:cubicBezTo>
                  <a:cubicBezTo>
                    <a:pt x="199" y="20279"/>
                    <a:pt x="-476" y="21037"/>
                    <a:pt x="368" y="21289"/>
                  </a:cubicBezTo>
                  <a:cubicBezTo>
                    <a:pt x="1211" y="21542"/>
                    <a:pt x="3574" y="21289"/>
                    <a:pt x="5937" y="21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2" name="Line"/>
            <p:cNvSpPr/>
            <p:nvPr/>
          </p:nvSpPr>
          <p:spPr>
            <a:xfrm>
              <a:off x="1657350" y="6718300"/>
              <a:ext cx="1206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3" name="Line"/>
            <p:cNvSpPr/>
            <p:nvPr/>
          </p:nvSpPr>
          <p:spPr>
            <a:xfrm>
              <a:off x="1695449" y="6819900"/>
              <a:ext cx="952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4" name="Line"/>
            <p:cNvSpPr/>
            <p:nvPr/>
          </p:nvSpPr>
          <p:spPr>
            <a:xfrm>
              <a:off x="2076449" y="6531307"/>
              <a:ext cx="173802" cy="4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496" fill="norm" stroke="1" extrusionOk="0">
                  <a:moveTo>
                    <a:pt x="3904" y="7293"/>
                  </a:moveTo>
                  <a:cubicBezTo>
                    <a:pt x="2602" y="9591"/>
                    <a:pt x="1301" y="11889"/>
                    <a:pt x="651" y="14049"/>
                  </a:cubicBezTo>
                  <a:cubicBezTo>
                    <a:pt x="0" y="16209"/>
                    <a:pt x="0" y="18231"/>
                    <a:pt x="0" y="19564"/>
                  </a:cubicBezTo>
                  <a:cubicBezTo>
                    <a:pt x="0" y="20897"/>
                    <a:pt x="0" y="21540"/>
                    <a:pt x="130" y="21494"/>
                  </a:cubicBezTo>
                  <a:cubicBezTo>
                    <a:pt x="260" y="21448"/>
                    <a:pt x="520" y="20713"/>
                    <a:pt x="651" y="18783"/>
                  </a:cubicBezTo>
                  <a:cubicBezTo>
                    <a:pt x="781" y="16852"/>
                    <a:pt x="781" y="13727"/>
                    <a:pt x="1561" y="10740"/>
                  </a:cubicBezTo>
                  <a:cubicBezTo>
                    <a:pt x="2342" y="7753"/>
                    <a:pt x="3904" y="4903"/>
                    <a:pt x="4814" y="3249"/>
                  </a:cubicBezTo>
                  <a:cubicBezTo>
                    <a:pt x="5725" y="1594"/>
                    <a:pt x="5986" y="1135"/>
                    <a:pt x="6636" y="767"/>
                  </a:cubicBezTo>
                  <a:cubicBezTo>
                    <a:pt x="7287" y="400"/>
                    <a:pt x="8328" y="124"/>
                    <a:pt x="9499" y="32"/>
                  </a:cubicBezTo>
                  <a:cubicBezTo>
                    <a:pt x="10670" y="-60"/>
                    <a:pt x="11971" y="32"/>
                    <a:pt x="13012" y="537"/>
                  </a:cubicBezTo>
                  <a:cubicBezTo>
                    <a:pt x="14053" y="1043"/>
                    <a:pt x="14834" y="1962"/>
                    <a:pt x="15094" y="2927"/>
                  </a:cubicBezTo>
                  <a:cubicBezTo>
                    <a:pt x="15354" y="3892"/>
                    <a:pt x="15094" y="4903"/>
                    <a:pt x="14313" y="5869"/>
                  </a:cubicBezTo>
                  <a:cubicBezTo>
                    <a:pt x="13533" y="6834"/>
                    <a:pt x="12231" y="7753"/>
                    <a:pt x="12231" y="8212"/>
                  </a:cubicBezTo>
                  <a:cubicBezTo>
                    <a:pt x="12231" y="8672"/>
                    <a:pt x="13533" y="8672"/>
                    <a:pt x="14834" y="8856"/>
                  </a:cubicBezTo>
                  <a:cubicBezTo>
                    <a:pt x="16135" y="9040"/>
                    <a:pt x="17436" y="9407"/>
                    <a:pt x="18607" y="10005"/>
                  </a:cubicBezTo>
                  <a:cubicBezTo>
                    <a:pt x="19778" y="10602"/>
                    <a:pt x="20819" y="11429"/>
                    <a:pt x="21210" y="12073"/>
                  </a:cubicBezTo>
                  <a:cubicBezTo>
                    <a:pt x="21600" y="12716"/>
                    <a:pt x="21340" y="13176"/>
                    <a:pt x="19648" y="13497"/>
                  </a:cubicBezTo>
                  <a:cubicBezTo>
                    <a:pt x="17957" y="13819"/>
                    <a:pt x="14834" y="14003"/>
                    <a:pt x="11711" y="141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2318971" y="6747056"/>
              <a:ext cx="100480" cy="109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7" h="21169" fill="norm" stroke="1" extrusionOk="0">
                  <a:moveTo>
                    <a:pt x="10119" y="5467"/>
                  </a:moveTo>
                  <a:cubicBezTo>
                    <a:pt x="7959" y="5059"/>
                    <a:pt x="5799" y="4652"/>
                    <a:pt x="4071" y="5263"/>
                  </a:cubicBezTo>
                  <a:cubicBezTo>
                    <a:pt x="2343" y="5874"/>
                    <a:pt x="1047" y="7504"/>
                    <a:pt x="399" y="9542"/>
                  </a:cubicBezTo>
                  <a:cubicBezTo>
                    <a:pt x="-249" y="11580"/>
                    <a:pt x="-249" y="14025"/>
                    <a:pt x="1479" y="16470"/>
                  </a:cubicBezTo>
                  <a:cubicBezTo>
                    <a:pt x="3207" y="18916"/>
                    <a:pt x="6663" y="21361"/>
                    <a:pt x="10551" y="21157"/>
                  </a:cubicBezTo>
                  <a:cubicBezTo>
                    <a:pt x="14439" y="20953"/>
                    <a:pt x="18759" y="18101"/>
                    <a:pt x="20055" y="14636"/>
                  </a:cubicBezTo>
                  <a:cubicBezTo>
                    <a:pt x="21351" y="11172"/>
                    <a:pt x="19623" y="7097"/>
                    <a:pt x="17895" y="4448"/>
                  </a:cubicBezTo>
                  <a:cubicBezTo>
                    <a:pt x="16167" y="1799"/>
                    <a:pt x="14439" y="576"/>
                    <a:pt x="12495" y="169"/>
                  </a:cubicBezTo>
                  <a:cubicBezTo>
                    <a:pt x="10551" y="-239"/>
                    <a:pt x="8391" y="169"/>
                    <a:pt x="6231" y="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2673350" y="6724650"/>
              <a:ext cx="1968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2800614" y="6648450"/>
              <a:ext cx="6086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20700" y="0"/>
                  </a:moveTo>
                  <a:cubicBezTo>
                    <a:pt x="13500" y="6141"/>
                    <a:pt x="6300" y="12282"/>
                    <a:pt x="2700" y="15882"/>
                  </a:cubicBezTo>
                  <a:cubicBezTo>
                    <a:pt x="-900" y="19482"/>
                    <a:pt x="-900" y="20541"/>
                    <a:pt x="2700" y="21071"/>
                  </a:cubicBezTo>
                  <a:cubicBezTo>
                    <a:pt x="6300" y="21600"/>
                    <a:pt x="13500" y="21600"/>
                    <a:pt x="207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8" name="Line"/>
            <p:cNvSpPr/>
            <p:nvPr/>
          </p:nvSpPr>
          <p:spPr>
            <a:xfrm>
              <a:off x="3016779" y="6502447"/>
              <a:ext cx="150333" cy="499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423" fill="norm" stroke="1" extrusionOk="0">
                  <a:moveTo>
                    <a:pt x="1701" y="10344"/>
                  </a:moveTo>
                  <a:cubicBezTo>
                    <a:pt x="1110" y="12976"/>
                    <a:pt x="518" y="15608"/>
                    <a:pt x="222" y="17196"/>
                  </a:cubicBezTo>
                  <a:cubicBezTo>
                    <a:pt x="-74" y="18784"/>
                    <a:pt x="-74" y="19329"/>
                    <a:pt x="222" y="20010"/>
                  </a:cubicBezTo>
                  <a:cubicBezTo>
                    <a:pt x="518" y="20690"/>
                    <a:pt x="1110" y="21507"/>
                    <a:pt x="1701" y="21416"/>
                  </a:cubicBezTo>
                  <a:cubicBezTo>
                    <a:pt x="2293" y="21325"/>
                    <a:pt x="2885" y="20327"/>
                    <a:pt x="3329" y="18376"/>
                  </a:cubicBezTo>
                  <a:cubicBezTo>
                    <a:pt x="3773" y="16425"/>
                    <a:pt x="4068" y="13520"/>
                    <a:pt x="4512" y="10798"/>
                  </a:cubicBezTo>
                  <a:cubicBezTo>
                    <a:pt x="4956" y="8075"/>
                    <a:pt x="5548" y="5534"/>
                    <a:pt x="6731" y="3810"/>
                  </a:cubicBezTo>
                  <a:cubicBezTo>
                    <a:pt x="7915" y="2085"/>
                    <a:pt x="9690" y="1178"/>
                    <a:pt x="11318" y="633"/>
                  </a:cubicBezTo>
                  <a:cubicBezTo>
                    <a:pt x="12945" y="89"/>
                    <a:pt x="14425" y="-93"/>
                    <a:pt x="15312" y="43"/>
                  </a:cubicBezTo>
                  <a:cubicBezTo>
                    <a:pt x="16200" y="179"/>
                    <a:pt x="16496" y="633"/>
                    <a:pt x="16496" y="1631"/>
                  </a:cubicBezTo>
                  <a:cubicBezTo>
                    <a:pt x="16496" y="2630"/>
                    <a:pt x="16200" y="4173"/>
                    <a:pt x="15756" y="5171"/>
                  </a:cubicBezTo>
                  <a:cubicBezTo>
                    <a:pt x="15312" y="6169"/>
                    <a:pt x="14721" y="6623"/>
                    <a:pt x="14129" y="7077"/>
                  </a:cubicBezTo>
                  <a:cubicBezTo>
                    <a:pt x="13537" y="7531"/>
                    <a:pt x="12945" y="7984"/>
                    <a:pt x="13537" y="8347"/>
                  </a:cubicBezTo>
                  <a:cubicBezTo>
                    <a:pt x="14129" y="8710"/>
                    <a:pt x="15904" y="8983"/>
                    <a:pt x="17236" y="9300"/>
                  </a:cubicBezTo>
                  <a:cubicBezTo>
                    <a:pt x="18567" y="9618"/>
                    <a:pt x="19455" y="9981"/>
                    <a:pt x="20194" y="10435"/>
                  </a:cubicBezTo>
                  <a:cubicBezTo>
                    <a:pt x="20934" y="10889"/>
                    <a:pt x="21526" y="11433"/>
                    <a:pt x="20342" y="11932"/>
                  </a:cubicBezTo>
                  <a:cubicBezTo>
                    <a:pt x="19159" y="12431"/>
                    <a:pt x="16200" y="12885"/>
                    <a:pt x="13981" y="13021"/>
                  </a:cubicBezTo>
                  <a:cubicBezTo>
                    <a:pt x="11762" y="13157"/>
                    <a:pt x="10282" y="12976"/>
                    <a:pt x="8803" y="12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9" name="Line"/>
            <p:cNvSpPr/>
            <p:nvPr/>
          </p:nvSpPr>
          <p:spPr>
            <a:xfrm>
              <a:off x="3327400" y="6724650"/>
              <a:ext cx="19614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982"/>
                    <a:pt x="17280" y="1964"/>
                    <a:pt x="19440" y="5564"/>
                  </a:cubicBezTo>
                  <a:cubicBezTo>
                    <a:pt x="21600" y="9164"/>
                    <a:pt x="17280" y="15382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0" name="Line"/>
            <p:cNvSpPr/>
            <p:nvPr/>
          </p:nvSpPr>
          <p:spPr>
            <a:xfrm>
              <a:off x="3516424" y="6533048"/>
              <a:ext cx="312626" cy="280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61" fill="norm" stroke="1" extrusionOk="0">
                  <a:moveTo>
                    <a:pt x="10539" y="2985"/>
                  </a:moveTo>
                  <a:cubicBezTo>
                    <a:pt x="10973" y="1857"/>
                    <a:pt x="11408" y="728"/>
                    <a:pt x="11191" y="245"/>
                  </a:cubicBezTo>
                  <a:cubicBezTo>
                    <a:pt x="10973" y="-239"/>
                    <a:pt x="10104" y="-78"/>
                    <a:pt x="8509" y="1373"/>
                  </a:cubicBezTo>
                  <a:cubicBezTo>
                    <a:pt x="6914" y="2824"/>
                    <a:pt x="4595" y="5564"/>
                    <a:pt x="3000" y="8224"/>
                  </a:cubicBezTo>
                  <a:cubicBezTo>
                    <a:pt x="1406" y="10883"/>
                    <a:pt x="536" y="13462"/>
                    <a:pt x="173" y="15236"/>
                  </a:cubicBezTo>
                  <a:cubicBezTo>
                    <a:pt x="-189" y="17009"/>
                    <a:pt x="-44" y="17976"/>
                    <a:pt x="1188" y="18782"/>
                  </a:cubicBezTo>
                  <a:cubicBezTo>
                    <a:pt x="2420" y="19588"/>
                    <a:pt x="4740" y="20233"/>
                    <a:pt x="8292" y="20636"/>
                  </a:cubicBezTo>
                  <a:cubicBezTo>
                    <a:pt x="11843" y="21039"/>
                    <a:pt x="16627" y="21200"/>
                    <a:pt x="21411" y="21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97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421" y="6032863"/>
              <a:ext cx="534529" cy="126638"/>
            </a:xfrm>
            <a:prstGeom prst="rect">
              <a:avLst/>
            </a:prstGeom>
            <a:effectLst/>
          </p:spPr>
        </p:pic>
        <p:pic>
          <p:nvPicPr>
            <p:cNvPr id="197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695950" y="6165850"/>
              <a:ext cx="1238250" cy="111401"/>
            </a:xfrm>
            <a:prstGeom prst="rect">
              <a:avLst/>
            </a:prstGeom>
            <a:effectLst/>
          </p:spPr>
        </p:pic>
        <p:pic>
          <p:nvPicPr>
            <p:cNvPr id="197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384550" y="6921500"/>
              <a:ext cx="490082" cy="139700"/>
            </a:xfrm>
            <a:prstGeom prst="rect">
              <a:avLst/>
            </a:prstGeom>
            <a:effectLst/>
          </p:spPr>
        </p:pic>
        <p:pic>
          <p:nvPicPr>
            <p:cNvPr id="197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401483" y="6953250"/>
              <a:ext cx="605368" cy="145257"/>
            </a:xfrm>
            <a:prstGeom prst="rect">
              <a:avLst/>
            </a:prstGeom>
            <a:effectLst/>
          </p:spPr>
        </p:pic>
        <p:pic>
          <p:nvPicPr>
            <p:cNvPr id="197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145083" y="3523033"/>
              <a:ext cx="3017295" cy="878731"/>
            </a:xfrm>
            <a:prstGeom prst="rect">
              <a:avLst/>
            </a:prstGeom>
            <a:effectLst/>
          </p:spPr>
        </p:pic>
        <p:pic>
          <p:nvPicPr>
            <p:cNvPr id="198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208047" y="1381622"/>
              <a:ext cx="5571629" cy="163757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4" name="Drawing"/>
          <p:cNvGrpSpPr/>
          <p:nvPr/>
        </p:nvGrpSpPr>
        <p:grpSpPr>
          <a:xfrm>
            <a:off x="1105405" y="1730963"/>
            <a:ext cx="11783723" cy="7787084"/>
            <a:chOff x="0" y="-12699"/>
            <a:chExt cx="11783721" cy="7787083"/>
          </a:xfrm>
        </p:grpSpPr>
        <p:sp>
          <p:nvSpPr>
            <p:cNvPr id="1985" name="Line"/>
            <p:cNvSpPr/>
            <p:nvPr/>
          </p:nvSpPr>
          <p:spPr>
            <a:xfrm>
              <a:off x="0" y="1596437"/>
              <a:ext cx="247145" cy="465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480" fill="norm" stroke="1" extrusionOk="0">
                  <a:moveTo>
                    <a:pt x="4941" y="0"/>
                  </a:moveTo>
                  <a:cubicBezTo>
                    <a:pt x="4571" y="3128"/>
                    <a:pt x="4202" y="6255"/>
                    <a:pt x="3464" y="9236"/>
                  </a:cubicBezTo>
                  <a:cubicBezTo>
                    <a:pt x="2725" y="12217"/>
                    <a:pt x="1618" y="15052"/>
                    <a:pt x="971" y="16762"/>
                  </a:cubicBezTo>
                  <a:cubicBezTo>
                    <a:pt x="325" y="18472"/>
                    <a:pt x="141" y="19059"/>
                    <a:pt x="48" y="19645"/>
                  </a:cubicBezTo>
                  <a:cubicBezTo>
                    <a:pt x="-44" y="20232"/>
                    <a:pt x="-44" y="20818"/>
                    <a:pt x="418" y="21160"/>
                  </a:cubicBezTo>
                  <a:cubicBezTo>
                    <a:pt x="879" y="21502"/>
                    <a:pt x="1802" y="21600"/>
                    <a:pt x="4571" y="21307"/>
                  </a:cubicBezTo>
                  <a:cubicBezTo>
                    <a:pt x="7341" y="21014"/>
                    <a:pt x="11956" y="20329"/>
                    <a:pt x="15094" y="19938"/>
                  </a:cubicBezTo>
                  <a:cubicBezTo>
                    <a:pt x="18233" y="19548"/>
                    <a:pt x="19894" y="19450"/>
                    <a:pt x="21556" y="19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6" name="Line"/>
            <p:cNvSpPr/>
            <p:nvPr/>
          </p:nvSpPr>
          <p:spPr>
            <a:xfrm>
              <a:off x="381221" y="1621626"/>
              <a:ext cx="253274" cy="496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294" fill="norm" stroke="1" extrusionOk="0">
                  <a:moveTo>
                    <a:pt x="4798" y="4910"/>
                  </a:moveTo>
                  <a:cubicBezTo>
                    <a:pt x="3898" y="7905"/>
                    <a:pt x="2998" y="10900"/>
                    <a:pt x="2368" y="13441"/>
                  </a:cubicBezTo>
                  <a:cubicBezTo>
                    <a:pt x="1738" y="15982"/>
                    <a:pt x="1378" y="18070"/>
                    <a:pt x="1018" y="19386"/>
                  </a:cubicBezTo>
                  <a:cubicBezTo>
                    <a:pt x="658" y="20702"/>
                    <a:pt x="298" y="21246"/>
                    <a:pt x="118" y="21292"/>
                  </a:cubicBezTo>
                  <a:cubicBezTo>
                    <a:pt x="-62" y="21337"/>
                    <a:pt x="-62" y="20883"/>
                    <a:pt x="298" y="19159"/>
                  </a:cubicBezTo>
                  <a:cubicBezTo>
                    <a:pt x="658" y="17434"/>
                    <a:pt x="1378" y="14440"/>
                    <a:pt x="2278" y="11626"/>
                  </a:cubicBezTo>
                  <a:cubicBezTo>
                    <a:pt x="3178" y="8813"/>
                    <a:pt x="4258" y="6181"/>
                    <a:pt x="5968" y="4184"/>
                  </a:cubicBezTo>
                  <a:cubicBezTo>
                    <a:pt x="7678" y="2187"/>
                    <a:pt x="10018" y="826"/>
                    <a:pt x="11998" y="282"/>
                  </a:cubicBezTo>
                  <a:cubicBezTo>
                    <a:pt x="13978" y="-263"/>
                    <a:pt x="15598" y="9"/>
                    <a:pt x="16858" y="871"/>
                  </a:cubicBezTo>
                  <a:cubicBezTo>
                    <a:pt x="18118" y="1734"/>
                    <a:pt x="19018" y="3186"/>
                    <a:pt x="18748" y="4774"/>
                  </a:cubicBezTo>
                  <a:cubicBezTo>
                    <a:pt x="18478" y="6362"/>
                    <a:pt x="17038" y="8087"/>
                    <a:pt x="15328" y="9312"/>
                  </a:cubicBezTo>
                  <a:cubicBezTo>
                    <a:pt x="13618" y="10537"/>
                    <a:pt x="11638" y="11263"/>
                    <a:pt x="10198" y="11626"/>
                  </a:cubicBezTo>
                  <a:cubicBezTo>
                    <a:pt x="8758" y="11989"/>
                    <a:pt x="7858" y="11989"/>
                    <a:pt x="7768" y="11853"/>
                  </a:cubicBezTo>
                  <a:cubicBezTo>
                    <a:pt x="7678" y="11717"/>
                    <a:pt x="8398" y="11445"/>
                    <a:pt x="9298" y="11445"/>
                  </a:cubicBezTo>
                  <a:cubicBezTo>
                    <a:pt x="10198" y="11445"/>
                    <a:pt x="11278" y="11717"/>
                    <a:pt x="12898" y="12624"/>
                  </a:cubicBezTo>
                  <a:cubicBezTo>
                    <a:pt x="14518" y="13532"/>
                    <a:pt x="16678" y="15075"/>
                    <a:pt x="18208" y="16527"/>
                  </a:cubicBezTo>
                  <a:cubicBezTo>
                    <a:pt x="19738" y="17979"/>
                    <a:pt x="20638" y="19340"/>
                    <a:pt x="21538" y="20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1085344" y="1107751"/>
              <a:ext cx="1118785" cy="755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592" fill="norm" stroke="1" extrusionOk="0">
                  <a:moveTo>
                    <a:pt x="0" y="21592"/>
                  </a:moveTo>
                  <a:cubicBezTo>
                    <a:pt x="854" y="20624"/>
                    <a:pt x="1708" y="19656"/>
                    <a:pt x="2725" y="18537"/>
                  </a:cubicBezTo>
                  <a:cubicBezTo>
                    <a:pt x="3742" y="17417"/>
                    <a:pt x="4922" y="16147"/>
                    <a:pt x="6041" y="14937"/>
                  </a:cubicBezTo>
                  <a:cubicBezTo>
                    <a:pt x="7159" y="13726"/>
                    <a:pt x="8217" y="12577"/>
                    <a:pt x="9356" y="11397"/>
                  </a:cubicBezTo>
                  <a:cubicBezTo>
                    <a:pt x="10495" y="10217"/>
                    <a:pt x="11715" y="9007"/>
                    <a:pt x="13017" y="7858"/>
                  </a:cubicBezTo>
                  <a:cubicBezTo>
                    <a:pt x="14319" y="6708"/>
                    <a:pt x="15702" y="5619"/>
                    <a:pt x="16942" y="4681"/>
                  </a:cubicBezTo>
                  <a:cubicBezTo>
                    <a:pt x="18183" y="3743"/>
                    <a:pt x="19281" y="2957"/>
                    <a:pt x="19932" y="2473"/>
                  </a:cubicBezTo>
                  <a:cubicBezTo>
                    <a:pt x="20583" y="1989"/>
                    <a:pt x="20786" y="1807"/>
                    <a:pt x="20908" y="1565"/>
                  </a:cubicBezTo>
                  <a:cubicBezTo>
                    <a:pt x="21031" y="1323"/>
                    <a:pt x="21071" y="1021"/>
                    <a:pt x="20969" y="779"/>
                  </a:cubicBezTo>
                  <a:cubicBezTo>
                    <a:pt x="20868" y="537"/>
                    <a:pt x="20624" y="355"/>
                    <a:pt x="20136" y="234"/>
                  </a:cubicBezTo>
                  <a:cubicBezTo>
                    <a:pt x="19647" y="113"/>
                    <a:pt x="18915" y="53"/>
                    <a:pt x="18447" y="22"/>
                  </a:cubicBezTo>
                  <a:cubicBezTo>
                    <a:pt x="17980" y="-8"/>
                    <a:pt x="17776" y="-8"/>
                    <a:pt x="18122" y="22"/>
                  </a:cubicBezTo>
                  <a:cubicBezTo>
                    <a:pt x="18468" y="53"/>
                    <a:pt x="19363" y="113"/>
                    <a:pt x="20075" y="446"/>
                  </a:cubicBezTo>
                  <a:cubicBezTo>
                    <a:pt x="20786" y="779"/>
                    <a:pt x="21315" y="1384"/>
                    <a:pt x="21458" y="2261"/>
                  </a:cubicBezTo>
                  <a:cubicBezTo>
                    <a:pt x="21600" y="3138"/>
                    <a:pt x="21356" y="4288"/>
                    <a:pt x="21214" y="5044"/>
                  </a:cubicBezTo>
                  <a:cubicBezTo>
                    <a:pt x="21071" y="5800"/>
                    <a:pt x="21031" y="6163"/>
                    <a:pt x="20990" y="6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2852679" y="755791"/>
              <a:ext cx="163066" cy="39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453" fill="norm" stroke="1" extrusionOk="0">
                  <a:moveTo>
                    <a:pt x="21064" y="822"/>
                  </a:moveTo>
                  <a:cubicBezTo>
                    <a:pt x="17510" y="363"/>
                    <a:pt x="13955" y="-97"/>
                    <a:pt x="10537" y="18"/>
                  </a:cubicBezTo>
                  <a:cubicBezTo>
                    <a:pt x="7120" y="133"/>
                    <a:pt x="3839" y="822"/>
                    <a:pt x="1925" y="1741"/>
                  </a:cubicBezTo>
                  <a:cubicBezTo>
                    <a:pt x="11" y="2660"/>
                    <a:pt x="-536" y="3809"/>
                    <a:pt x="558" y="5303"/>
                  </a:cubicBezTo>
                  <a:cubicBezTo>
                    <a:pt x="1651" y="6797"/>
                    <a:pt x="4386" y="8635"/>
                    <a:pt x="7803" y="10301"/>
                  </a:cubicBezTo>
                  <a:cubicBezTo>
                    <a:pt x="11221" y="11967"/>
                    <a:pt x="15322" y="13460"/>
                    <a:pt x="17783" y="14839"/>
                  </a:cubicBezTo>
                  <a:cubicBezTo>
                    <a:pt x="20244" y="16218"/>
                    <a:pt x="21064" y="17482"/>
                    <a:pt x="21064" y="18401"/>
                  </a:cubicBezTo>
                  <a:cubicBezTo>
                    <a:pt x="21064" y="19320"/>
                    <a:pt x="20244" y="19894"/>
                    <a:pt x="18467" y="20354"/>
                  </a:cubicBezTo>
                  <a:cubicBezTo>
                    <a:pt x="16689" y="20814"/>
                    <a:pt x="13955" y="21158"/>
                    <a:pt x="11905" y="21331"/>
                  </a:cubicBezTo>
                  <a:cubicBezTo>
                    <a:pt x="9854" y="21503"/>
                    <a:pt x="8487" y="21503"/>
                    <a:pt x="7256" y="21273"/>
                  </a:cubicBezTo>
                  <a:cubicBezTo>
                    <a:pt x="6026" y="21043"/>
                    <a:pt x="4932" y="20584"/>
                    <a:pt x="5069" y="19894"/>
                  </a:cubicBezTo>
                  <a:cubicBezTo>
                    <a:pt x="5206" y="19205"/>
                    <a:pt x="6573" y="18286"/>
                    <a:pt x="7940" y="17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3117344" y="1005887"/>
              <a:ext cx="317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3086"/>
                    <a:pt x="10080" y="6171"/>
                    <a:pt x="6480" y="9771"/>
                  </a:cubicBezTo>
                  <a:cubicBezTo>
                    <a:pt x="2880" y="13371"/>
                    <a:pt x="1440" y="174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3123694" y="955087"/>
              <a:ext cx="1" cy="381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3193544" y="977342"/>
              <a:ext cx="196851" cy="137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54" fill="norm" stroke="1" extrusionOk="0">
                  <a:moveTo>
                    <a:pt x="0" y="472"/>
                  </a:moveTo>
                  <a:cubicBezTo>
                    <a:pt x="929" y="4601"/>
                    <a:pt x="1858" y="8730"/>
                    <a:pt x="2323" y="11589"/>
                  </a:cubicBezTo>
                  <a:cubicBezTo>
                    <a:pt x="2787" y="14448"/>
                    <a:pt x="2787" y="16036"/>
                    <a:pt x="2671" y="17625"/>
                  </a:cubicBezTo>
                  <a:cubicBezTo>
                    <a:pt x="2555" y="19213"/>
                    <a:pt x="2323" y="20801"/>
                    <a:pt x="2206" y="20642"/>
                  </a:cubicBezTo>
                  <a:cubicBezTo>
                    <a:pt x="2090" y="20483"/>
                    <a:pt x="2090" y="18577"/>
                    <a:pt x="2555" y="15560"/>
                  </a:cubicBezTo>
                  <a:cubicBezTo>
                    <a:pt x="3019" y="12542"/>
                    <a:pt x="3948" y="8413"/>
                    <a:pt x="4761" y="5713"/>
                  </a:cubicBezTo>
                  <a:cubicBezTo>
                    <a:pt x="5574" y="3013"/>
                    <a:pt x="6271" y="1742"/>
                    <a:pt x="7084" y="1583"/>
                  </a:cubicBezTo>
                  <a:cubicBezTo>
                    <a:pt x="7897" y="1425"/>
                    <a:pt x="8826" y="2377"/>
                    <a:pt x="9406" y="4125"/>
                  </a:cubicBezTo>
                  <a:cubicBezTo>
                    <a:pt x="9987" y="5872"/>
                    <a:pt x="10219" y="8413"/>
                    <a:pt x="10800" y="8572"/>
                  </a:cubicBezTo>
                  <a:cubicBezTo>
                    <a:pt x="11381" y="8730"/>
                    <a:pt x="12310" y="6507"/>
                    <a:pt x="13239" y="4760"/>
                  </a:cubicBezTo>
                  <a:cubicBezTo>
                    <a:pt x="14168" y="3013"/>
                    <a:pt x="15097" y="1742"/>
                    <a:pt x="16142" y="789"/>
                  </a:cubicBezTo>
                  <a:cubicBezTo>
                    <a:pt x="17187" y="-164"/>
                    <a:pt x="18348" y="-799"/>
                    <a:pt x="19277" y="2219"/>
                  </a:cubicBezTo>
                  <a:cubicBezTo>
                    <a:pt x="20206" y="5236"/>
                    <a:pt x="20903" y="11907"/>
                    <a:pt x="21600" y="18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3452675" y="917936"/>
              <a:ext cx="104937" cy="331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0903" fill="norm" stroke="1" extrusionOk="0">
                  <a:moveTo>
                    <a:pt x="249" y="5540"/>
                  </a:moveTo>
                  <a:cubicBezTo>
                    <a:pt x="1113" y="8473"/>
                    <a:pt x="1977" y="11407"/>
                    <a:pt x="1761" y="14673"/>
                  </a:cubicBezTo>
                  <a:cubicBezTo>
                    <a:pt x="1545" y="17940"/>
                    <a:pt x="249" y="21540"/>
                    <a:pt x="33" y="20807"/>
                  </a:cubicBezTo>
                  <a:cubicBezTo>
                    <a:pt x="-183" y="20073"/>
                    <a:pt x="681" y="15007"/>
                    <a:pt x="2193" y="10940"/>
                  </a:cubicBezTo>
                  <a:cubicBezTo>
                    <a:pt x="3705" y="6873"/>
                    <a:pt x="5865" y="3807"/>
                    <a:pt x="7809" y="2073"/>
                  </a:cubicBezTo>
                  <a:cubicBezTo>
                    <a:pt x="9753" y="340"/>
                    <a:pt x="11481" y="-60"/>
                    <a:pt x="12993" y="7"/>
                  </a:cubicBezTo>
                  <a:cubicBezTo>
                    <a:pt x="14505" y="73"/>
                    <a:pt x="15801" y="607"/>
                    <a:pt x="17529" y="1740"/>
                  </a:cubicBezTo>
                  <a:cubicBezTo>
                    <a:pt x="19257" y="2873"/>
                    <a:pt x="21417" y="4607"/>
                    <a:pt x="21417" y="6407"/>
                  </a:cubicBezTo>
                  <a:cubicBezTo>
                    <a:pt x="21417" y="8207"/>
                    <a:pt x="19257" y="10073"/>
                    <a:pt x="16881" y="11140"/>
                  </a:cubicBezTo>
                  <a:cubicBezTo>
                    <a:pt x="14505" y="12207"/>
                    <a:pt x="11913" y="12473"/>
                    <a:pt x="9969" y="12340"/>
                  </a:cubicBezTo>
                  <a:cubicBezTo>
                    <a:pt x="8025" y="12207"/>
                    <a:pt x="6729" y="11673"/>
                    <a:pt x="5649" y="10807"/>
                  </a:cubicBezTo>
                  <a:cubicBezTo>
                    <a:pt x="4569" y="9940"/>
                    <a:pt x="3705" y="8740"/>
                    <a:pt x="2841" y="7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3603384" y="675687"/>
              <a:ext cx="244211" cy="422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551" fill="norm" stroke="1" extrusionOk="0">
                  <a:moveTo>
                    <a:pt x="4725" y="0"/>
                  </a:moveTo>
                  <a:cubicBezTo>
                    <a:pt x="5284" y="1296"/>
                    <a:pt x="5843" y="2592"/>
                    <a:pt x="5284" y="4806"/>
                  </a:cubicBezTo>
                  <a:cubicBezTo>
                    <a:pt x="4725" y="7020"/>
                    <a:pt x="3050" y="10152"/>
                    <a:pt x="1932" y="12474"/>
                  </a:cubicBezTo>
                  <a:cubicBezTo>
                    <a:pt x="815" y="14796"/>
                    <a:pt x="256" y="16308"/>
                    <a:pt x="70" y="17496"/>
                  </a:cubicBezTo>
                  <a:cubicBezTo>
                    <a:pt x="-116" y="18684"/>
                    <a:pt x="70" y="19548"/>
                    <a:pt x="629" y="19872"/>
                  </a:cubicBezTo>
                  <a:cubicBezTo>
                    <a:pt x="1187" y="20196"/>
                    <a:pt x="2118" y="19980"/>
                    <a:pt x="4074" y="18846"/>
                  </a:cubicBezTo>
                  <a:cubicBezTo>
                    <a:pt x="6029" y="17712"/>
                    <a:pt x="9008" y="15660"/>
                    <a:pt x="10684" y="14256"/>
                  </a:cubicBezTo>
                  <a:cubicBezTo>
                    <a:pt x="12360" y="12852"/>
                    <a:pt x="12732" y="12096"/>
                    <a:pt x="12453" y="11772"/>
                  </a:cubicBezTo>
                  <a:cubicBezTo>
                    <a:pt x="12174" y="11448"/>
                    <a:pt x="11243" y="11556"/>
                    <a:pt x="9753" y="12528"/>
                  </a:cubicBezTo>
                  <a:cubicBezTo>
                    <a:pt x="8263" y="13500"/>
                    <a:pt x="6215" y="15336"/>
                    <a:pt x="5191" y="16848"/>
                  </a:cubicBezTo>
                  <a:cubicBezTo>
                    <a:pt x="4167" y="18360"/>
                    <a:pt x="4167" y="19548"/>
                    <a:pt x="5284" y="20358"/>
                  </a:cubicBezTo>
                  <a:cubicBezTo>
                    <a:pt x="6401" y="21168"/>
                    <a:pt x="8636" y="21600"/>
                    <a:pt x="11522" y="21546"/>
                  </a:cubicBezTo>
                  <a:cubicBezTo>
                    <a:pt x="14408" y="21492"/>
                    <a:pt x="17946" y="20952"/>
                    <a:pt x="21484" y="20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4232787" y="739187"/>
              <a:ext cx="205358" cy="327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450" fill="norm" stroke="1" extrusionOk="0">
                  <a:moveTo>
                    <a:pt x="11466" y="0"/>
                  </a:moveTo>
                  <a:cubicBezTo>
                    <a:pt x="9041" y="3600"/>
                    <a:pt x="6617" y="7200"/>
                    <a:pt x="4743" y="10315"/>
                  </a:cubicBezTo>
                  <a:cubicBezTo>
                    <a:pt x="2870" y="13431"/>
                    <a:pt x="1547" y="16062"/>
                    <a:pt x="776" y="17862"/>
                  </a:cubicBezTo>
                  <a:cubicBezTo>
                    <a:pt x="4" y="19662"/>
                    <a:pt x="-216" y="20631"/>
                    <a:pt x="225" y="21115"/>
                  </a:cubicBezTo>
                  <a:cubicBezTo>
                    <a:pt x="666" y="21600"/>
                    <a:pt x="1768" y="21600"/>
                    <a:pt x="5404" y="20838"/>
                  </a:cubicBezTo>
                  <a:cubicBezTo>
                    <a:pt x="9041" y="20077"/>
                    <a:pt x="15213" y="18554"/>
                    <a:pt x="21384" y="17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5" name="Line"/>
            <p:cNvSpPr/>
            <p:nvPr/>
          </p:nvSpPr>
          <p:spPr>
            <a:xfrm>
              <a:off x="4498812" y="716177"/>
              <a:ext cx="218733" cy="324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376" fill="norm" stroke="1" extrusionOk="0">
                  <a:moveTo>
                    <a:pt x="4016" y="7368"/>
                  </a:moveTo>
                  <a:cubicBezTo>
                    <a:pt x="3393" y="10295"/>
                    <a:pt x="2770" y="13221"/>
                    <a:pt x="2354" y="15242"/>
                  </a:cubicBezTo>
                  <a:cubicBezTo>
                    <a:pt x="1939" y="17262"/>
                    <a:pt x="1731" y="18377"/>
                    <a:pt x="1316" y="19422"/>
                  </a:cubicBezTo>
                  <a:cubicBezTo>
                    <a:pt x="900" y="20468"/>
                    <a:pt x="277" y="21443"/>
                    <a:pt x="70" y="21373"/>
                  </a:cubicBezTo>
                  <a:cubicBezTo>
                    <a:pt x="-138" y="21304"/>
                    <a:pt x="70" y="20189"/>
                    <a:pt x="1316" y="17541"/>
                  </a:cubicBezTo>
                  <a:cubicBezTo>
                    <a:pt x="2562" y="14893"/>
                    <a:pt x="4847" y="10713"/>
                    <a:pt x="6820" y="7647"/>
                  </a:cubicBezTo>
                  <a:cubicBezTo>
                    <a:pt x="8793" y="4581"/>
                    <a:pt x="10454" y="2630"/>
                    <a:pt x="11908" y="1446"/>
                  </a:cubicBezTo>
                  <a:cubicBezTo>
                    <a:pt x="13362" y="261"/>
                    <a:pt x="14608" y="-157"/>
                    <a:pt x="15335" y="52"/>
                  </a:cubicBezTo>
                  <a:cubicBezTo>
                    <a:pt x="16062" y="261"/>
                    <a:pt x="16270" y="1097"/>
                    <a:pt x="15958" y="2700"/>
                  </a:cubicBezTo>
                  <a:cubicBezTo>
                    <a:pt x="15647" y="4302"/>
                    <a:pt x="14816" y="6671"/>
                    <a:pt x="13466" y="8274"/>
                  </a:cubicBezTo>
                  <a:cubicBezTo>
                    <a:pt x="12116" y="9877"/>
                    <a:pt x="10247" y="10713"/>
                    <a:pt x="8793" y="11200"/>
                  </a:cubicBezTo>
                  <a:cubicBezTo>
                    <a:pt x="7339" y="11688"/>
                    <a:pt x="6300" y="11828"/>
                    <a:pt x="6820" y="12594"/>
                  </a:cubicBezTo>
                  <a:cubicBezTo>
                    <a:pt x="7339" y="13360"/>
                    <a:pt x="9416" y="14754"/>
                    <a:pt x="12116" y="16287"/>
                  </a:cubicBezTo>
                  <a:cubicBezTo>
                    <a:pt x="14816" y="17820"/>
                    <a:pt x="18139" y="19492"/>
                    <a:pt x="21462" y="211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6" name="Line"/>
            <p:cNvSpPr/>
            <p:nvPr/>
          </p:nvSpPr>
          <p:spPr>
            <a:xfrm>
              <a:off x="5196881" y="690342"/>
              <a:ext cx="162014" cy="32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167" fill="norm" stroke="1" extrusionOk="0">
                  <a:moveTo>
                    <a:pt x="21471" y="1534"/>
                  </a:moveTo>
                  <a:cubicBezTo>
                    <a:pt x="20629" y="980"/>
                    <a:pt x="19788" y="426"/>
                    <a:pt x="18245" y="149"/>
                  </a:cubicBezTo>
                  <a:cubicBezTo>
                    <a:pt x="16702" y="-128"/>
                    <a:pt x="14458" y="-128"/>
                    <a:pt x="11653" y="1118"/>
                  </a:cubicBezTo>
                  <a:cubicBezTo>
                    <a:pt x="8848" y="2364"/>
                    <a:pt x="5481" y="4857"/>
                    <a:pt x="3237" y="7695"/>
                  </a:cubicBezTo>
                  <a:cubicBezTo>
                    <a:pt x="993" y="10534"/>
                    <a:pt x="-129" y="13718"/>
                    <a:pt x="11" y="16141"/>
                  </a:cubicBezTo>
                  <a:cubicBezTo>
                    <a:pt x="152" y="18564"/>
                    <a:pt x="1554" y="20226"/>
                    <a:pt x="5341" y="20849"/>
                  </a:cubicBezTo>
                  <a:cubicBezTo>
                    <a:pt x="9128" y="21472"/>
                    <a:pt x="15300" y="21057"/>
                    <a:pt x="21471" y="20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7" name="Line"/>
            <p:cNvSpPr/>
            <p:nvPr/>
          </p:nvSpPr>
          <p:spPr>
            <a:xfrm>
              <a:off x="5441735" y="735301"/>
              <a:ext cx="101310" cy="272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1" h="21240" fill="norm" stroke="1" extrusionOk="0">
                  <a:moveTo>
                    <a:pt x="20271" y="3271"/>
                  </a:moveTo>
                  <a:cubicBezTo>
                    <a:pt x="17306" y="2116"/>
                    <a:pt x="14342" y="962"/>
                    <a:pt x="11589" y="385"/>
                  </a:cubicBezTo>
                  <a:cubicBezTo>
                    <a:pt x="8836" y="-192"/>
                    <a:pt x="6295" y="-192"/>
                    <a:pt x="3753" y="880"/>
                  </a:cubicBezTo>
                  <a:cubicBezTo>
                    <a:pt x="1212" y="1952"/>
                    <a:pt x="-1329" y="4095"/>
                    <a:pt x="789" y="6568"/>
                  </a:cubicBezTo>
                  <a:cubicBezTo>
                    <a:pt x="2906" y="9042"/>
                    <a:pt x="9683" y="11845"/>
                    <a:pt x="13495" y="13658"/>
                  </a:cubicBezTo>
                  <a:cubicBezTo>
                    <a:pt x="17306" y="15472"/>
                    <a:pt x="18153" y="16297"/>
                    <a:pt x="17730" y="17368"/>
                  </a:cubicBezTo>
                  <a:cubicBezTo>
                    <a:pt x="17306" y="18440"/>
                    <a:pt x="15612" y="19759"/>
                    <a:pt x="13495" y="20501"/>
                  </a:cubicBezTo>
                  <a:cubicBezTo>
                    <a:pt x="11377" y="21243"/>
                    <a:pt x="8836" y="21408"/>
                    <a:pt x="7142" y="21078"/>
                  </a:cubicBezTo>
                  <a:cubicBezTo>
                    <a:pt x="5447" y="20748"/>
                    <a:pt x="4600" y="19924"/>
                    <a:pt x="4812" y="18440"/>
                  </a:cubicBezTo>
                  <a:cubicBezTo>
                    <a:pt x="5024" y="16956"/>
                    <a:pt x="6295" y="14813"/>
                    <a:pt x="7565" y="12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5600252" y="764587"/>
              <a:ext cx="158693" cy="214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463" fill="norm" stroke="1" extrusionOk="0">
                  <a:moveTo>
                    <a:pt x="8519" y="0"/>
                  </a:moveTo>
                  <a:cubicBezTo>
                    <a:pt x="9087" y="1059"/>
                    <a:pt x="9655" y="2118"/>
                    <a:pt x="8376" y="4976"/>
                  </a:cubicBezTo>
                  <a:cubicBezTo>
                    <a:pt x="7097" y="7835"/>
                    <a:pt x="3971" y="12494"/>
                    <a:pt x="2124" y="15565"/>
                  </a:cubicBezTo>
                  <a:cubicBezTo>
                    <a:pt x="276" y="18635"/>
                    <a:pt x="-292" y="20118"/>
                    <a:pt x="134" y="20859"/>
                  </a:cubicBezTo>
                  <a:cubicBezTo>
                    <a:pt x="561" y="21600"/>
                    <a:pt x="1982" y="21600"/>
                    <a:pt x="5676" y="21176"/>
                  </a:cubicBezTo>
                  <a:cubicBezTo>
                    <a:pt x="9371" y="20753"/>
                    <a:pt x="15340" y="19906"/>
                    <a:pt x="21308" y="19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5807749" y="677981"/>
              <a:ext cx="217896" cy="345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085" fill="norm" stroke="1" extrusionOk="0">
                  <a:moveTo>
                    <a:pt x="5803" y="7620"/>
                  </a:moveTo>
                  <a:cubicBezTo>
                    <a:pt x="4557" y="10207"/>
                    <a:pt x="3311" y="12793"/>
                    <a:pt x="2584" y="14540"/>
                  </a:cubicBezTo>
                  <a:cubicBezTo>
                    <a:pt x="1857" y="16286"/>
                    <a:pt x="1649" y="17191"/>
                    <a:pt x="1338" y="18290"/>
                  </a:cubicBezTo>
                  <a:cubicBezTo>
                    <a:pt x="1026" y="19390"/>
                    <a:pt x="611" y="20683"/>
                    <a:pt x="299" y="21007"/>
                  </a:cubicBezTo>
                  <a:cubicBezTo>
                    <a:pt x="-12" y="21330"/>
                    <a:pt x="-220" y="20683"/>
                    <a:pt x="403" y="18290"/>
                  </a:cubicBezTo>
                  <a:cubicBezTo>
                    <a:pt x="1026" y="15898"/>
                    <a:pt x="2480" y="11759"/>
                    <a:pt x="4245" y="8461"/>
                  </a:cubicBezTo>
                  <a:cubicBezTo>
                    <a:pt x="6011" y="5162"/>
                    <a:pt x="8088" y="2705"/>
                    <a:pt x="9645" y="1347"/>
                  </a:cubicBezTo>
                  <a:cubicBezTo>
                    <a:pt x="11203" y="-11"/>
                    <a:pt x="12242" y="-270"/>
                    <a:pt x="13176" y="247"/>
                  </a:cubicBezTo>
                  <a:cubicBezTo>
                    <a:pt x="14111" y="765"/>
                    <a:pt x="14942" y="2058"/>
                    <a:pt x="14422" y="3934"/>
                  </a:cubicBezTo>
                  <a:cubicBezTo>
                    <a:pt x="13903" y="5809"/>
                    <a:pt x="12034" y="8267"/>
                    <a:pt x="10684" y="9754"/>
                  </a:cubicBezTo>
                  <a:cubicBezTo>
                    <a:pt x="9334" y="11241"/>
                    <a:pt x="8503" y="11759"/>
                    <a:pt x="7672" y="12211"/>
                  </a:cubicBezTo>
                  <a:cubicBezTo>
                    <a:pt x="6842" y="12664"/>
                    <a:pt x="6011" y="13052"/>
                    <a:pt x="5907" y="13570"/>
                  </a:cubicBezTo>
                  <a:cubicBezTo>
                    <a:pt x="5803" y="14087"/>
                    <a:pt x="6426" y="14734"/>
                    <a:pt x="8607" y="15574"/>
                  </a:cubicBezTo>
                  <a:cubicBezTo>
                    <a:pt x="10788" y="16415"/>
                    <a:pt x="14526" y="17450"/>
                    <a:pt x="16915" y="17838"/>
                  </a:cubicBezTo>
                  <a:cubicBezTo>
                    <a:pt x="19303" y="18226"/>
                    <a:pt x="20342" y="17967"/>
                    <a:pt x="21380" y="177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6019294" y="707437"/>
              <a:ext cx="135786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600" fill="norm" stroke="1" extrusionOk="0">
                  <a:moveTo>
                    <a:pt x="13540" y="0"/>
                  </a:moveTo>
                  <a:cubicBezTo>
                    <a:pt x="15797" y="2472"/>
                    <a:pt x="18054" y="4943"/>
                    <a:pt x="19504" y="7630"/>
                  </a:cubicBezTo>
                  <a:cubicBezTo>
                    <a:pt x="20955" y="10316"/>
                    <a:pt x="21600" y="13218"/>
                    <a:pt x="18215" y="15582"/>
                  </a:cubicBezTo>
                  <a:cubicBezTo>
                    <a:pt x="14830" y="17946"/>
                    <a:pt x="7415" y="197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1066294" y="1863137"/>
              <a:ext cx="1379174" cy="547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477" fill="norm" stroke="1" extrusionOk="0">
                  <a:moveTo>
                    <a:pt x="0" y="0"/>
                  </a:moveTo>
                  <a:cubicBezTo>
                    <a:pt x="729" y="914"/>
                    <a:pt x="1458" y="1828"/>
                    <a:pt x="2418" y="2949"/>
                  </a:cubicBezTo>
                  <a:cubicBezTo>
                    <a:pt x="3379" y="4071"/>
                    <a:pt x="4572" y="5400"/>
                    <a:pt x="5748" y="6646"/>
                  </a:cubicBezTo>
                  <a:cubicBezTo>
                    <a:pt x="6924" y="7892"/>
                    <a:pt x="8083" y="9055"/>
                    <a:pt x="9243" y="10094"/>
                  </a:cubicBezTo>
                  <a:cubicBezTo>
                    <a:pt x="10402" y="11132"/>
                    <a:pt x="11562" y="12046"/>
                    <a:pt x="12705" y="12960"/>
                  </a:cubicBezTo>
                  <a:cubicBezTo>
                    <a:pt x="13848" y="13874"/>
                    <a:pt x="14974" y="14788"/>
                    <a:pt x="16150" y="15743"/>
                  </a:cubicBezTo>
                  <a:cubicBezTo>
                    <a:pt x="17326" y="16698"/>
                    <a:pt x="18552" y="17695"/>
                    <a:pt x="19430" y="18568"/>
                  </a:cubicBezTo>
                  <a:cubicBezTo>
                    <a:pt x="20308" y="19440"/>
                    <a:pt x="20838" y="20188"/>
                    <a:pt x="21153" y="20728"/>
                  </a:cubicBezTo>
                  <a:cubicBezTo>
                    <a:pt x="21467" y="21268"/>
                    <a:pt x="21567" y="21600"/>
                    <a:pt x="21583" y="21434"/>
                  </a:cubicBezTo>
                  <a:cubicBezTo>
                    <a:pt x="21600" y="21268"/>
                    <a:pt x="21534" y="20603"/>
                    <a:pt x="21467" y="19772"/>
                  </a:cubicBezTo>
                  <a:cubicBezTo>
                    <a:pt x="21401" y="18942"/>
                    <a:pt x="21335" y="17945"/>
                    <a:pt x="21269" y="169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2380744" y="2254720"/>
              <a:ext cx="114479" cy="281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1" h="21600" fill="norm" stroke="1" extrusionOk="0">
                  <a:moveTo>
                    <a:pt x="8100" y="1624"/>
                  </a:moveTo>
                  <a:cubicBezTo>
                    <a:pt x="8100" y="812"/>
                    <a:pt x="8100" y="0"/>
                    <a:pt x="8486" y="0"/>
                  </a:cubicBezTo>
                  <a:cubicBezTo>
                    <a:pt x="8871" y="0"/>
                    <a:pt x="9643" y="812"/>
                    <a:pt x="11957" y="2842"/>
                  </a:cubicBezTo>
                  <a:cubicBezTo>
                    <a:pt x="14271" y="4872"/>
                    <a:pt x="18129" y="8120"/>
                    <a:pt x="19864" y="10556"/>
                  </a:cubicBezTo>
                  <a:cubicBezTo>
                    <a:pt x="21600" y="12992"/>
                    <a:pt x="21214" y="14617"/>
                    <a:pt x="17550" y="16322"/>
                  </a:cubicBezTo>
                  <a:cubicBezTo>
                    <a:pt x="13886" y="18027"/>
                    <a:pt x="6943" y="198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3" name="Line"/>
            <p:cNvSpPr/>
            <p:nvPr/>
          </p:nvSpPr>
          <p:spPr>
            <a:xfrm>
              <a:off x="2949800" y="2199431"/>
              <a:ext cx="273379" cy="463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14" fill="norm" stroke="1" extrusionOk="0">
                  <a:moveTo>
                    <a:pt x="192" y="21514"/>
                  </a:moveTo>
                  <a:cubicBezTo>
                    <a:pt x="26" y="19845"/>
                    <a:pt x="-140" y="18176"/>
                    <a:pt x="192" y="15770"/>
                  </a:cubicBezTo>
                  <a:cubicBezTo>
                    <a:pt x="525" y="13365"/>
                    <a:pt x="1355" y="10223"/>
                    <a:pt x="2020" y="8210"/>
                  </a:cubicBezTo>
                  <a:cubicBezTo>
                    <a:pt x="2685" y="6198"/>
                    <a:pt x="3183" y="5314"/>
                    <a:pt x="3682" y="4430"/>
                  </a:cubicBezTo>
                  <a:cubicBezTo>
                    <a:pt x="4180" y="3547"/>
                    <a:pt x="4678" y="2663"/>
                    <a:pt x="4928" y="2614"/>
                  </a:cubicBezTo>
                  <a:cubicBezTo>
                    <a:pt x="5177" y="2565"/>
                    <a:pt x="5177" y="3350"/>
                    <a:pt x="5177" y="4578"/>
                  </a:cubicBezTo>
                  <a:cubicBezTo>
                    <a:pt x="5177" y="5805"/>
                    <a:pt x="5177" y="7474"/>
                    <a:pt x="5343" y="8554"/>
                  </a:cubicBezTo>
                  <a:cubicBezTo>
                    <a:pt x="5509" y="9634"/>
                    <a:pt x="5842" y="10125"/>
                    <a:pt x="6506" y="10370"/>
                  </a:cubicBezTo>
                  <a:cubicBezTo>
                    <a:pt x="7171" y="10616"/>
                    <a:pt x="8168" y="10616"/>
                    <a:pt x="9829" y="9683"/>
                  </a:cubicBezTo>
                  <a:cubicBezTo>
                    <a:pt x="11491" y="8750"/>
                    <a:pt x="13817" y="6885"/>
                    <a:pt x="15478" y="5363"/>
                  </a:cubicBezTo>
                  <a:cubicBezTo>
                    <a:pt x="17140" y="3841"/>
                    <a:pt x="18137" y="2663"/>
                    <a:pt x="18968" y="1730"/>
                  </a:cubicBezTo>
                  <a:cubicBezTo>
                    <a:pt x="19798" y="798"/>
                    <a:pt x="20463" y="110"/>
                    <a:pt x="20878" y="12"/>
                  </a:cubicBezTo>
                  <a:cubicBezTo>
                    <a:pt x="21294" y="-86"/>
                    <a:pt x="21460" y="405"/>
                    <a:pt x="21460" y="2270"/>
                  </a:cubicBezTo>
                  <a:cubicBezTo>
                    <a:pt x="21460" y="4136"/>
                    <a:pt x="21294" y="7376"/>
                    <a:pt x="21128" y="10272"/>
                  </a:cubicBezTo>
                  <a:cubicBezTo>
                    <a:pt x="20962" y="13169"/>
                    <a:pt x="20795" y="15721"/>
                    <a:pt x="20629" y="18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4" name="Line"/>
            <p:cNvSpPr/>
            <p:nvPr/>
          </p:nvSpPr>
          <p:spPr>
            <a:xfrm>
              <a:off x="3285355" y="2149412"/>
              <a:ext cx="320940" cy="409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339" fill="norm" stroke="1" extrusionOk="0">
                  <a:moveTo>
                    <a:pt x="1936" y="14850"/>
                  </a:moveTo>
                  <a:cubicBezTo>
                    <a:pt x="1368" y="15291"/>
                    <a:pt x="800" y="15731"/>
                    <a:pt x="444" y="16558"/>
                  </a:cubicBezTo>
                  <a:cubicBezTo>
                    <a:pt x="89" y="17384"/>
                    <a:pt x="-53" y="18597"/>
                    <a:pt x="18" y="19533"/>
                  </a:cubicBezTo>
                  <a:cubicBezTo>
                    <a:pt x="89" y="20470"/>
                    <a:pt x="373" y="21131"/>
                    <a:pt x="1084" y="21297"/>
                  </a:cubicBezTo>
                  <a:cubicBezTo>
                    <a:pt x="1794" y="21462"/>
                    <a:pt x="2931" y="21131"/>
                    <a:pt x="3855" y="20360"/>
                  </a:cubicBezTo>
                  <a:cubicBezTo>
                    <a:pt x="4779" y="19589"/>
                    <a:pt x="5489" y="18376"/>
                    <a:pt x="5986" y="17495"/>
                  </a:cubicBezTo>
                  <a:cubicBezTo>
                    <a:pt x="6484" y="16613"/>
                    <a:pt x="6768" y="16062"/>
                    <a:pt x="6910" y="16227"/>
                  </a:cubicBezTo>
                  <a:cubicBezTo>
                    <a:pt x="7052" y="16393"/>
                    <a:pt x="7052" y="17274"/>
                    <a:pt x="7194" y="18046"/>
                  </a:cubicBezTo>
                  <a:cubicBezTo>
                    <a:pt x="7336" y="18817"/>
                    <a:pt x="7621" y="19478"/>
                    <a:pt x="8118" y="19919"/>
                  </a:cubicBezTo>
                  <a:cubicBezTo>
                    <a:pt x="8615" y="20360"/>
                    <a:pt x="9326" y="20580"/>
                    <a:pt x="9965" y="20415"/>
                  </a:cubicBezTo>
                  <a:cubicBezTo>
                    <a:pt x="10605" y="20250"/>
                    <a:pt x="11173" y="19699"/>
                    <a:pt x="12452" y="17770"/>
                  </a:cubicBezTo>
                  <a:cubicBezTo>
                    <a:pt x="13731" y="15842"/>
                    <a:pt x="15721" y="12535"/>
                    <a:pt x="17071" y="9670"/>
                  </a:cubicBezTo>
                  <a:cubicBezTo>
                    <a:pt x="18421" y="6805"/>
                    <a:pt x="19131" y="4380"/>
                    <a:pt x="19486" y="2727"/>
                  </a:cubicBezTo>
                  <a:cubicBezTo>
                    <a:pt x="19842" y="1074"/>
                    <a:pt x="19842" y="193"/>
                    <a:pt x="19629" y="27"/>
                  </a:cubicBezTo>
                  <a:cubicBezTo>
                    <a:pt x="19415" y="-138"/>
                    <a:pt x="18989" y="413"/>
                    <a:pt x="18421" y="2286"/>
                  </a:cubicBezTo>
                  <a:cubicBezTo>
                    <a:pt x="17852" y="4160"/>
                    <a:pt x="17142" y="7356"/>
                    <a:pt x="16786" y="10331"/>
                  </a:cubicBezTo>
                  <a:cubicBezTo>
                    <a:pt x="16431" y="13307"/>
                    <a:pt x="16431" y="16062"/>
                    <a:pt x="16573" y="17770"/>
                  </a:cubicBezTo>
                  <a:cubicBezTo>
                    <a:pt x="16715" y="19478"/>
                    <a:pt x="17000" y="20140"/>
                    <a:pt x="17426" y="20250"/>
                  </a:cubicBezTo>
                  <a:cubicBezTo>
                    <a:pt x="17852" y="20360"/>
                    <a:pt x="18421" y="19919"/>
                    <a:pt x="19131" y="18982"/>
                  </a:cubicBezTo>
                  <a:cubicBezTo>
                    <a:pt x="19842" y="18046"/>
                    <a:pt x="20694" y="16613"/>
                    <a:pt x="21547" y="151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5" name="Line"/>
            <p:cNvSpPr/>
            <p:nvPr/>
          </p:nvSpPr>
          <p:spPr>
            <a:xfrm>
              <a:off x="3648542" y="2129837"/>
              <a:ext cx="59353" cy="393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5" h="21451" fill="norm" stroke="1" extrusionOk="0">
                  <a:moveTo>
                    <a:pt x="20885" y="0"/>
                  </a:moveTo>
                  <a:cubicBezTo>
                    <a:pt x="17161" y="2888"/>
                    <a:pt x="13437" y="5775"/>
                    <a:pt x="9713" y="9067"/>
                  </a:cubicBezTo>
                  <a:cubicBezTo>
                    <a:pt x="5988" y="12359"/>
                    <a:pt x="2264" y="16056"/>
                    <a:pt x="775" y="18250"/>
                  </a:cubicBezTo>
                  <a:cubicBezTo>
                    <a:pt x="-715" y="20445"/>
                    <a:pt x="30" y="21138"/>
                    <a:pt x="2264" y="21369"/>
                  </a:cubicBezTo>
                  <a:cubicBezTo>
                    <a:pt x="4499" y="21600"/>
                    <a:pt x="8223" y="21369"/>
                    <a:pt x="11575" y="20329"/>
                  </a:cubicBezTo>
                  <a:cubicBezTo>
                    <a:pt x="14926" y="19290"/>
                    <a:pt x="17906" y="17442"/>
                    <a:pt x="20885" y="155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6" name="Line"/>
            <p:cNvSpPr/>
            <p:nvPr/>
          </p:nvSpPr>
          <p:spPr>
            <a:xfrm>
              <a:off x="3600430" y="2358437"/>
              <a:ext cx="15191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7033" y="21600"/>
                  </a:moveTo>
                  <a:cubicBezTo>
                    <a:pt x="5554" y="21600"/>
                    <a:pt x="4074" y="21600"/>
                    <a:pt x="2595" y="21600"/>
                  </a:cubicBezTo>
                  <a:cubicBezTo>
                    <a:pt x="1115" y="21600"/>
                    <a:pt x="-364" y="21600"/>
                    <a:pt x="80" y="21600"/>
                  </a:cubicBezTo>
                  <a:cubicBezTo>
                    <a:pt x="524" y="21600"/>
                    <a:pt x="2891" y="21600"/>
                    <a:pt x="6737" y="18000"/>
                  </a:cubicBezTo>
                  <a:cubicBezTo>
                    <a:pt x="10584" y="14400"/>
                    <a:pt x="15910" y="7200"/>
                    <a:pt x="2123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7" name="Line"/>
            <p:cNvSpPr/>
            <p:nvPr/>
          </p:nvSpPr>
          <p:spPr>
            <a:xfrm>
              <a:off x="3816207" y="2269537"/>
              <a:ext cx="25038" cy="246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310" fill="norm" stroke="1" extrusionOk="0">
                  <a:moveTo>
                    <a:pt x="21291" y="8237"/>
                  </a:moveTo>
                  <a:cubicBezTo>
                    <a:pt x="17691" y="11349"/>
                    <a:pt x="14091" y="14461"/>
                    <a:pt x="10491" y="16841"/>
                  </a:cubicBezTo>
                  <a:cubicBezTo>
                    <a:pt x="6891" y="19220"/>
                    <a:pt x="3291" y="20868"/>
                    <a:pt x="1491" y="21234"/>
                  </a:cubicBezTo>
                  <a:cubicBezTo>
                    <a:pt x="-309" y="21600"/>
                    <a:pt x="-309" y="20685"/>
                    <a:pt x="591" y="17573"/>
                  </a:cubicBezTo>
                  <a:cubicBezTo>
                    <a:pt x="1491" y="14461"/>
                    <a:pt x="3291" y="9153"/>
                    <a:pt x="5991" y="5858"/>
                  </a:cubicBezTo>
                  <a:cubicBezTo>
                    <a:pt x="8691" y="2563"/>
                    <a:pt x="12291" y="1281"/>
                    <a:pt x="158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8" name="Line"/>
            <p:cNvSpPr/>
            <p:nvPr/>
          </p:nvSpPr>
          <p:spPr>
            <a:xfrm>
              <a:off x="3855397" y="2295093"/>
              <a:ext cx="156206" cy="397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373" fill="norm" stroke="1" extrusionOk="0">
                  <a:moveTo>
                    <a:pt x="9184" y="1697"/>
                  </a:moveTo>
                  <a:cubicBezTo>
                    <a:pt x="8616" y="4425"/>
                    <a:pt x="8047" y="7154"/>
                    <a:pt x="7052" y="9996"/>
                  </a:cubicBezTo>
                  <a:cubicBezTo>
                    <a:pt x="6058" y="12838"/>
                    <a:pt x="4637" y="15794"/>
                    <a:pt x="3358" y="17897"/>
                  </a:cubicBezTo>
                  <a:cubicBezTo>
                    <a:pt x="2079" y="20000"/>
                    <a:pt x="942" y="21251"/>
                    <a:pt x="373" y="21364"/>
                  </a:cubicBezTo>
                  <a:cubicBezTo>
                    <a:pt x="-195" y="21478"/>
                    <a:pt x="-195" y="20455"/>
                    <a:pt x="942" y="18124"/>
                  </a:cubicBezTo>
                  <a:cubicBezTo>
                    <a:pt x="2079" y="15794"/>
                    <a:pt x="4352" y="12156"/>
                    <a:pt x="6484" y="8973"/>
                  </a:cubicBezTo>
                  <a:cubicBezTo>
                    <a:pt x="8616" y="5790"/>
                    <a:pt x="10605" y="3061"/>
                    <a:pt x="12310" y="1583"/>
                  </a:cubicBezTo>
                  <a:cubicBezTo>
                    <a:pt x="14016" y="105"/>
                    <a:pt x="15437" y="-122"/>
                    <a:pt x="16716" y="49"/>
                  </a:cubicBezTo>
                  <a:cubicBezTo>
                    <a:pt x="17994" y="219"/>
                    <a:pt x="19131" y="787"/>
                    <a:pt x="19984" y="2095"/>
                  </a:cubicBezTo>
                  <a:cubicBezTo>
                    <a:pt x="20837" y="3402"/>
                    <a:pt x="21405" y="5449"/>
                    <a:pt x="20552" y="7154"/>
                  </a:cubicBezTo>
                  <a:cubicBezTo>
                    <a:pt x="19700" y="8859"/>
                    <a:pt x="17426" y="10223"/>
                    <a:pt x="15579" y="10962"/>
                  </a:cubicBezTo>
                  <a:cubicBezTo>
                    <a:pt x="13731" y="11701"/>
                    <a:pt x="12310" y="11815"/>
                    <a:pt x="11173" y="11587"/>
                  </a:cubicBezTo>
                  <a:cubicBezTo>
                    <a:pt x="10037" y="11360"/>
                    <a:pt x="9184" y="10792"/>
                    <a:pt x="8758" y="9882"/>
                  </a:cubicBezTo>
                  <a:cubicBezTo>
                    <a:pt x="8331" y="8973"/>
                    <a:pt x="8331" y="7722"/>
                    <a:pt x="8331" y="6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9" name="Line"/>
            <p:cNvSpPr/>
            <p:nvPr/>
          </p:nvSpPr>
          <p:spPr>
            <a:xfrm>
              <a:off x="4071432" y="2047287"/>
              <a:ext cx="290513" cy="39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368" fill="norm" stroke="1" extrusionOk="0">
                  <a:moveTo>
                    <a:pt x="3640" y="0"/>
                  </a:moveTo>
                  <a:cubicBezTo>
                    <a:pt x="3326" y="3102"/>
                    <a:pt x="3013" y="6204"/>
                    <a:pt x="2387" y="9421"/>
                  </a:cubicBezTo>
                  <a:cubicBezTo>
                    <a:pt x="1761" y="12638"/>
                    <a:pt x="822" y="15970"/>
                    <a:pt x="353" y="17923"/>
                  </a:cubicBezTo>
                  <a:cubicBezTo>
                    <a:pt x="-117" y="19877"/>
                    <a:pt x="-117" y="20451"/>
                    <a:pt x="353" y="20566"/>
                  </a:cubicBezTo>
                  <a:cubicBezTo>
                    <a:pt x="822" y="20681"/>
                    <a:pt x="1761" y="20336"/>
                    <a:pt x="3483" y="19187"/>
                  </a:cubicBezTo>
                  <a:cubicBezTo>
                    <a:pt x="5205" y="18038"/>
                    <a:pt x="7709" y="16085"/>
                    <a:pt x="9118" y="14764"/>
                  </a:cubicBezTo>
                  <a:cubicBezTo>
                    <a:pt x="10526" y="13443"/>
                    <a:pt x="10840" y="12753"/>
                    <a:pt x="10996" y="12064"/>
                  </a:cubicBezTo>
                  <a:cubicBezTo>
                    <a:pt x="11153" y="11374"/>
                    <a:pt x="11153" y="10685"/>
                    <a:pt x="10683" y="10398"/>
                  </a:cubicBezTo>
                  <a:cubicBezTo>
                    <a:pt x="10213" y="10111"/>
                    <a:pt x="9274" y="10226"/>
                    <a:pt x="8100" y="11202"/>
                  </a:cubicBezTo>
                  <a:cubicBezTo>
                    <a:pt x="6926" y="12179"/>
                    <a:pt x="5518" y="14017"/>
                    <a:pt x="4892" y="15740"/>
                  </a:cubicBezTo>
                  <a:cubicBezTo>
                    <a:pt x="4266" y="17464"/>
                    <a:pt x="4422" y="19072"/>
                    <a:pt x="5283" y="20106"/>
                  </a:cubicBezTo>
                  <a:cubicBezTo>
                    <a:pt x="6144" y="21140"/>
                    <a:pt x="7709" y="21600"/>
                    <a:pt x="10526" y="21255"/>
                  </a:cubicBezTo>
                  <a:cubicBezTo>
                    <a:pt x="13344" y="20911"/>
                    <a:pt x="17413" y="19762"/>
                    <a:pt x="21483" y="186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0" name="Line"/>
            <p:cNvSpPr/>
            <p:nvPr/>
          </p:nvSpPr>
          <p:spPr>
            <a:xfrm>
              <a:off x="4620287" y="2084255"/>
              <a:ext cx="224258" cy="301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368" fill="norm" stroke="1" extrusionOk="0">
                  <a:moveTo>
                    <a:pt x="6248" y="1430"/>
                  </a:moveTo>
                  <a:cubicBezTo>
                    <a:pt x="6652" y="680"/>
                    <a:pt x="7055" y="-70"/>
                    <a:pt x="7257" y="5"/>
                  </a:cubicBezTo>
                  <a:cubicBezTo>
                    <a:pt x="7459" y="80"/>
                    <a:pt x="7459" y="980"/>
                    <a:pt x="6652" y="3455"/>
                  </a:cubicBezTo>
                  <a:cubicBezTo>
                    <a:pt x="5844" y="5930"/>
                    <a:pt x="4229" y="9980"/>
                    <a:pt x="3018" y="12830"/>
                  </a:cubicBezTo>
                  <a:cubicBezTo>
                    <a:pt x="1807" y="15680"/>
                    <a:pt x="999" y="17330"/>
                    <a:pt x="495" y="18530"/>
                  </a:cubicBezTo>
                  <a:cubicBezTo>
                    <a:pt x="-10" y="19730"/>
                    <a:pt x="-212" y="20480"/>
                    <a:pt x="293" y="20930"/>
                  </a:cubicBezTo>
                  <a:cubicBezTo>
                    <a:pt x="797" y="21380"/>
                    <a:pt x="2009" y="21530"/>
                    <a:pt x="5138" y="21155"/>
                  </a:cubicBezTo>
                  <a:cubicBezTo>
                    <a:pt x="8267" y="20780"/>
                    <a:pt x="13313" y="19880"/>
                    <a:pt x="16341" y="19205"/>
                  </a:cubicBezTo>
                  <a:cubicBezTo>
                    <a:pt x="19369" y="18530"/>
                    <a:pt x="20379" y="18080"/>
                    <a:pt x="21388" y="17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1" name="Line"/>
            <p:cNvSpPr/>
            <p:nvPr/>
          </p:nvSpPr>
          <p:spPr>
            <a:xfrm>
              <a:off x="4848887" y="2079094"/>
              <a:ext cx="192508" cy="32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283" fill="norm" stroke="1" extrusionOk="0">
                  <a:moveTo>
                    <a:pt x="5857" y="3711"/>
                  </a:moveTo>
                  <a:cubicBezTo>
                    <a:pt x="5153" y="7151"/>
                    <a:pt x="4449" y="10590"/>
                    <a:pt x="3979" y="13067"/>
                  </a:cubicBezTo>
                  <a:cubicBezTo>
                    <a:pt x="3510" y="15543"/>
                    <a:pt x="3275" y="17056"/>
                    <a:pt x="2688" y="18432"/>
                  </a:cubicBezTo>
                  <a:cubicBezTo>
                    <a:pt x="2101" y="19808"/>
                    <a:pt x="1162" y="21046"/>
                    <a:pt x="575" y="21253"/>
                  </a:cubicBezTo>
                  <a:cubicBezTo>
                    <a:pt x="-12" y="21459"/>
                    <a:pt x="-247" y="20634"/>
                    <a:pt x="340" y="18088"/>
                  </a:cubicBezTo>
                  <a:cubicBezTo>
                    <a:pt x="927" y="15543"/>
                    <a:pt x="2336" y="11278"/>
                    <a:pt x="3627" y="8251"/>
                  </a:cubicBezTo>
                  <a:cubicBezTo>
                    <a:pt x="4918" y="5225"/>
                    <a:pt x="6092" y="3436"/>
                    <a:pt x="7149" y="2198"/>
                  </a:cubicBezTo>
                  <a:cubicBezTo>
                    <a:pt x="8205" y="960"/>
                    <a:pt x="9144" y="272"/>
                    <a:pt x="10201" y="65"/>
                  </a:cubicBezTo>
                  <a:cubicBezTo>
                    <a:pt x="11257" y="-141"/>
                    <a:pt x="12431" y="134"/>
                    <a:pt x="13253" y="1028"/>
                  </a:cubicBezTo>
                  <a:cubicBezTo>
                    <a:pt x="14075" y="1923"/>
                    <a:pt x="14544" y="3436"/>
                    <a:pt x="14427" y="5087"/>
                  </a:cubicBezTo>
                  <a:cubicBezTo>
                    <a:pt x="14310" y="6738"/>
                    <a:pt x="13605" y="8527"/>
                    <a:pt x="12196" y="9696"/>
                  </a:cubicBezTo>
                  <a:cubicBezTo>
                    <a:pt x="10788" y="10865"/>
                    <a:pt x="8675" y="11416"/>
                    <a:pt x="7031" y="11691"/>
                  </a:cubicBezTo>
                  <a:cubicBezTo>
                    <a:pt x="5388" y="11966"/>
                    <a:pt x="4214" y="11966"/>
                    <a:pt x="4331" y="12310"/>
                  </a:cubicBezTo>
                  <a:cubicBezTo>
                    <a:pt x="4449" y="12654"/>
                    <a:pt x="5857" y="13342"/>
                    <a:pt x="8910" y="14855"/>
                  </a:cubicBezTo>
                  <a:cubicBezTo>
                    <a:pt x="11962" y="16369"/>
                    <a:pt x="16657" y="18707"/>
                    <a:pt x="21353" y="21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2" name="Line"/>
            <p:cNvSpPr/>
            <p:nvPr/>
          </p:nvSpPr>
          <p:spPr>
            <a:xfrm>
              <a:off x="5358551" y="2052414"/>
              <a:ext cx="140044" cy="38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165" fill="norm" stroke="1" extrusionOk="0">
                  <a:moveTo>
                    <a:pt x="16251" y="67"/>
                  </a:moveTo>
                  <a:cubicBezTo>
                    <a:pt x="14663" y="-48"/>
                    <a:pt x="13075" y="-164"/>
                    <a:pt x="10375" y="1107"/>
                  </a:cubicBezTo>
                  <a:cubicBezTo>
                    <a:pt x="7675" y="2377"/>
                    <a:pt x="3863" y="5034"/>
                    <a:pt x="1798" y="8037"/>
                  </a:cubicBezTo>
                  <a:cubicBezTo>
                    <a:pt x="-266" y="11040"/>
                    <a:pt x="-584" y="14390"/>
                    <a:pt x="1004" y="16758"/>
                  </a:cubicBezTo>
                  <a:cubicBezTo>
                    <a:pt x="2592" y="19126"/>
                    <a:pt x="6087" y="20512"/>
                    <a:pt x="9740" y="20974"/>
                  </a:cubicBezTo>
                  <a:cubicBezTo>
                    <a:pt x="13392" y="21436"/>
                    <a:pt x="17204" y="20974"/>
                    <a:pt x="21016" y="20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3" name="Line"/>
            <p:cNvSpPr/>
            <p:nvPr/>
          </p:nvSpPr>
          <p:spPr>
            <a:xfrm>
              <a:off x="5584817" y="2045170"/>
              <a:ext cx="263028" cy="328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1774" y="8083"/>
                  </a:moveTo>
                  <a:cubicBezTo>
                    <a:pt x="1428" y="11427"/>
                    <a:pt x="1083" y="14772"/>
                    <a:pt x="910" y="16792"/>
                  </a:cubicBezTo>
                  <a:cubicBezTo>
                    <a:pt x="737" y="18813"/>
                    <a:pt x="737" y="19510"/>
                    <a:pt x="651" y="20206"/>
                  </a:cubicBezTo>
                  <a:cubicBezTo>
                    <a:pt x="564" y="20903"/>
                    <a:pt x="391" y="21600"/>
                    <a:pt x="219" y="21600"/>
                  </a:cubicBezTo>
                  <a:cubicBezTo>
                    <a:pt x="46" y="21600"/>
                    <a:pt x="-127" y="20903"/>
                    <a:pt x="132" y="18186"/>
                  </a:cubicBezTo>
                  <a:cubicBezTo>
                    <a:pt x="391" y="15468"/>
                    <a:pt x="1083" y="10730"/>
                    <a:pt x="1687" y="7595"/>
                  </a:cubicBezTo>
                  <a:cubicBezTo>
                    <a:pt x="2292" y="4459"/>
                    <a:pt x="2811" y="2926"/>
                    <a:pt x="3156" y="1812"/>
                  </a:cubicBezTo>
                  <a:cubicBezTo>
                    <a:pt x="3502" y="697"/>
                    <a:pt x="3675" y="0"/>
                    <a:pt x="4020" y="0"/>
                  </a:cubicBezTo>
                  <a:cubicBezTo>
                    <a:pt x="4366" y="0"/>
                    <a:pt x="4884" y="697"/>
                    <a:pt x="5316" y="2230"/>
                  </a:cubicBezTo>
                  <a:cubicBezTo>
                    <a:pt x="5748" y="3763"/>
                    <a:pt x="6094" y="6132"/>
                    <a:pt x="6526" y="7595"/>
                  </a:cubicBezTo>
                  <a:cubicBezTo>
                    <a:pt x="6958" y="9058"/>
                    <a:pt x="7476" y="9615"/>
                    <a:pt x="8167" y="9894"/>
                  </a:cubicBezTo>
                  <a:cubicBezTo>
                    <a:pt x="8859" y="10173"/>
                    <a:pt x="9723" y="10173"/>
                    <a:pt x="11191" y="9267"/>
                  </a:cubicBezTo>
                  <a:cubicBezTo>
                    <a:pt x="12660" y="8361"/>
                    <a:pt x="14734" y="6550"/>
                    <a:pt x="16030" y="5295"/>
                  </a:cubicBezTo>
                  <a:cubicBezTo>
                    <a:pt x="17326" y="4041"/>
                    <a:pt x="17844" y="3345"/>
                    <a:pt x="18449" y="2717"/>
                  </a:cubicBezTo>
                  <a:cubicBezTo>
                    <a:pt x="19054" y="2090"/>
                    <a:pt x="19745" y="1533"/>
                    <a:pt x="20091" y="1812"/>
                  </a:cubicBezTo>
                  <a:cubicBezTo>
                    <a:pt x="20436" y="2090"/>
                    <a:pt x="20436" y="3205"/>
                    <a:pt x="20436" y="4877"/>
                  </a:cubicBezTo>
                  <a:cubicBezTo>
                    <a:pt x="20436" y="6550"/>
                    <a:pt x="20436" y="8779"/>
                    <a:pt x="20609" y="10661"/>
                  </a:cubicBezTo>
                  <a:cubicBezTo>
                    <a:pt x="20782" y="12542"/>
                    <a:pt x="21127" y="14075"/>
                    <a:pt x="21473" y="156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4" name="Line"/>
            <p:cNvSpPr/>
            <p:nvPr/>
          </p:nvSpPr>
          <p:spPr>
            <a:xfrm>
              <a:off x="5949423" y="2059987"/>
              <a:ext cx="171472" cy="274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29" fill="norm" stroke="1" extrusionOk="0">
                  <a:moveTo>
                    <a:pt x="10276" y="0"/>
                  </a:moveTo>
                  <a:cubicBezTo>
                    <a:pt x="8168" y="3822"/>
                    <a:pt x="6061" y="7643"/>
                    <a:pt x="4480" y="10468"/>
                  </a:cubicBezTo>
                  <a:cubicBezTo>
                    <a:pt x="2900" y="13292"/>
                    <a:pt x="1846" y="15120"/>
                    <a:pt x="1056" y="16698"/>
                  </a:cubicBezTo>
                  <a:cubicBezTo>
                    <a:pt x="266" y="18277"/>
                    <a:pt x="-261" y="19606"/>
                    <a:pt x="134" y="20437"/>
                  </a:cubicBezTo>
                  <a:cubicBezTo>
                    <a:pt x="529" y="21268"/>
                    <a:pt x="1846" y="21600"/>
                    <a:pt x="3954" y="21517"/>
                  </a:cubicBezTo>
                  <a:cubicBezTo>
                    <a:pt x="6061" y="21434"/>
                    <a:pt x="8959" y="20935"/>
                    <a:pt x="11988" y="20603"/>
                  </a:cubicBezTo>
                  <a:cubicBezTo>
                    <a:pt x="15017" y="20271"/>
                    <a:pt x="18178" y="20105"/>
                    <a:pt x="21339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5" name="Line"/>
            <p:cNvSpPr/>
            <p:nvPr/>
          </p:nvSpPr>
          <p:spPr>
            <a:xfrm>
              <a:off x="6179370" y="2000830"/>
              <a:ext cx="214575" cy="389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477" fill="norm" stroke="1" extrusionOk="0">
                  <a:moveTo>
                    <a:pt x="8126" y="5365"/>
                  </a:moveTo>
                  <a:cubicBezTo>
                    <a:pt x="6432" y="9451"/>
                    <a:pt x="4738" y="13538"/>
                    <a:pt x="3679" y="15873"/>
                  </a:cubicBezTo>
                  <a:cubicBezTo>
                    <a:pt x="2620" y="18208"/>
                    <a:pt x="2196" y="18792"/>
                    <a:pt x="1667" y="19434"/>
                  </a:cubicBezTo>
                  <a:cubicBezTo>
                    <a:pt x="1138" y="20076"/>
                    <a:pt x="502" y="20776"/>
                    <a:pt x="185" y="20660"/>
                  </a:cubicBezTo>
                  <a:cubicBezTo>
                    <a:pt x="-133" y="20543"/>
                    <a:pt x="-133" y="19609"/>
                    <a:pt x="926" y="17274"/>
                  </a:cubicBezTo>
                  <a:cubicBezTo>
                    <a:pt x="1985" y="14939"/>
                    <a:pt x="4102" y="11202"/>
                    <a:pt x="5902" y="8342"/>
                  </a:cubicBezTo>
                  <a:cubicBezTo>
                    <a:pt x="7702" y="5481"/>
                    <a:pt x="9185" y="3496"/>
                    <a:pt x="10349" y="2271"/>
                  </a:cubicBezTo>
                  <a:cubicBezTo>
                    <a:pt x="11514" y="1045"/>
                    <a:pt x="12361" y="578"/>
                    <a:pt x="13314" y="286"/>
                  </a:cubicBezTo>
                  <a:cubicBezTo>
                    <a:pt x="14267" y="-6"/>
                    <a:pt x="15326" y="-123"/>
                    <a:pt x="16067" y="169"/>
                  </a:cubicBezTo>
                  <a:cubicBezTo>
                    <a:pt x="16808" y="461"/>
                    <a:pt x="17232" y="1161"/>
                    <a:pt x="17443" y="2738"/>
                  </a:cubicBezTo>
                  <a:cubicBezTo>
                    <a:pt x="17655" y="4314"/>
                    <a:pt x="17655" y="6766"/>
                    <a:pt x="16914" y="8517"/>
                  </a:cubicBezTo>
                  <a:cubicBezTo>
                    <a:pt x="16173" y="10268"/>
                    <a:pt x="14691" y="11319"/>
                    <a:pt x="12996" y="12020"/>
                  </a:cubicBezTo>
                  <a:cubicBezTo>
                    <a:pt x="11302" y="12720"/>
                    <a:pt x="9396" y="13071"/>
                    <a:pt x="8338" y="12954"/>
                  </a:cubicBezTo>
                  <a:cubicBezTo>
                    <a:pt x="7279" y="12837"/>
                    <a:pt x="7067" y="12253"/>
                    <a:pt x="7491" y="12078"/>
                  </a:cubicBezTo>
                  <a:cubicBezTo>
                    <a:pt x="7914" y="11903"/>
                    <a:pt x="8973" y="12136"/>
                    <a:pt x="10667" y="13362"/>
                  </a:cubicBezTo>
                  <a:cubicBezTo>
                    <a:pt x="12361" y="14588"/>
                    <a:pt x="14691" y="16807"/>
                    <a:pt x="16596" y="18325"/>
                  </a:cubicBezTo>
                  <a:cubicBezTo>
                    <a:pt x="18502" y="19842"/>
                    <a:pt x="19985" y="20660"/>
                    <a:pt x="21467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6" name="Line"/>
            <p:cNvSpPr/>
            <p:nvPr/>
          </p:nvSpPr>
          <p:spPr>
            <a:xfrm>
              <a:off x="6368544" y="2015537"/>
              <a:ext cx="164594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600" fill="norm" stroke="1" extrusionOk="0">
                  <a:moveTo>
                    <a:pt x="16405" y="0"/>
                  </a:moveTo>
                  <a:cubicBezTo>
                    <a:pt x="18592" y="2338"/>
                    <a:pt x="20780" y="4675"/>
                    <a:pt x="21190" y="7340"/>
                  </a:cubicBezTo>
                  <a:cubicBezTo>
                    <a:pt x="21600" y="10005"/>
                    <a:pt x="20233" y="12997"/>
                    <a:pt x="17225" y="15429"/>
                  </a:cubicBezTo>
                  <a:cubicBezTo>
                    <a:pt x="14218" y="17860"/>
                    <a:pt x="9570" y="19730"/>
                    <a:pt x="6425" y="20665"/>
                  </a:cubicBezTo>
                  <a:cubicBezTo>
                    <a:pt x="3281" y="21600"/>
                    <a:pt x="1641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7" name="Line"/>
            <p:cNvSpPr/>
            <p:nvPr/>
          </p:nvSpPr>
          <p:spPr>
            <a:xfrm>
              <a:off x="6533644" y="763455"/>
              <a:ext cx="25401" cy="26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0" y="15842"/>
                  </a:moveTo>
                  <a:cubicBezTo>
                    <a:pt x="1800" y="7535"/>
                    <a:pt x="3600" y="-773"/>
                    <a:pt x="7200" y="58"/>
                  </a:cubicBezTo>
                  <a:cubicBezTo>
                    <a:pt x="10800" y="889"/>
                    <a:pt x="16200" y="10858"/>
                    <a:pt x="21600" y="20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8" name="Line"/>
            <p:cNvSpPr/>
            <p:nvPr/>
          </p:nvSpPr>
          <p:spPr>
            <a:xfrm>
              <a:off x="6571744" y="993187"/>
              <a:ext cx="31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9" name="Line"/>
            <p:cNvSpPr/>
            <p:nvPr/>
          </p:nvSpPr>
          <p:spPr>
            <a:xfrm>
              <a:off x="7308344" y="676635"/>
              <a:ext cx="184151" cy="189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0" y="2052"/>
                  </a:moveTo>
                  <a:cubicBezTo>
                    <a:pt x="745" y="1092"/>
                    <a:pt x="1490" y="132"/>
                    <a:pt x="2359" y="12"/>
                  </a:cubicBezTo>
                  <a:cubicBezTo>
                    <a:pt x="3228" y="-108"/>
                    <a:pt x="4221" y="612"/>
                    <a:pt x="6331" y="3372"/>
                  </a:cubicBezTo>
                  <a:cubicBezTo>
                    <a:pt x="8441" y="6132"/>
                    <a:pt x="11669" y="10932"/>
                    <a:pt x="13779" y="14292"/>
                  </a:cubicBezTo>
                  <a:cubicBezTo>
                    <a:pt x="15890" y="17652"/>
                    <a:pt x="16883" y="19572"/>
                    <a:pt x="18000" y="20532"/>
                  </a:cubicBezTo>
                  <a:cubicBezTo>
                    <a:pt x="19117" y="21492"/>
                    <a:pt x="20359" y="21492"/>
                    <a:pt x="21600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0" name="Line"/>
            <p:cNvSpPr/>
            <p:nvPr/>
          </p:nvSpPr>
          <p:spPr>
            <a:xfrm>
              <a:off x="7442636" y="694737"/>
              <a:ext cx="132409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600" fill="norm" stroke="1" extrusionOk="0">
                  <a:moveTo>
                    <a:pt x="21447" y="0"/>
                  </a:moveTo>
                  <a:cubicBezTo>
                    <a:pt x="18361" y="2000"/>
                    <a:pt x="15276" y="4000"/>
                    <a:pt x="12533" y="6733"/>
                  </a:cubicBezTo>
                  <a:cubicBezTo>
                    <a:pt x="9790" y="9467"/>
                    <a:pt x="7390" y="12933"/>
                    <a:pt x="5676" y="15267"/>
                  </a:cubicBezTo>
                  <a:cubicBezTo>
                    <a:pt x="3961" y="17600"/>
                    <a:pt x="2933" y="18800"/>
                    <a:pt x="1904" y="19800"/>
                  </a:cubicBezTo>
                  <a:cubicBezTo>
                    <a:pt x="876" y="20800"/>
                    <a:pt x="-153" y="21600"/>
                    <a:pt x="18" y="21600"/>
                  </a:cubicBezTo>
                  <a:cubicBezTo>
                    <a:pt x="190" y="21600"/>
                    <a:pt x="1561" y="20800"/>
                    <a:pt x="2933" y="20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1" name="Line"/>
            <p:cNvSpPr/>
            <p:nvPr/>
          </p:nvSpPr>
          <p:spPr>
            <a:xfrm>
              <a:off x="7600444" y="859837"/>
              <a:ext cx="171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2" name="Line"/>
            <p:cNvSpPr/>
            <p:nvPr/>
          </p:nvSpPr>
          <p:spPr>
            <a:xfrm>
              <a:off x="7623399" y="993187"/>
              <a:ext cx="161196" cy="24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0825" fill="norm" stroke="1" extrusionOk="0">
                  <a:moveTo>
                    <a:pt x="2007" y="5400"/>
                  </a:moveTo>
                  <a:cubicBezTo>
                    <a:pt x="885" y="10800"/>
                    <a:pt x="-237" y="16200"/>
                    <a:pt x="44" y="18900"/>
                  </a:cubicBezTo>
                  <a:cubicBezTo>
                    <a:pt x="324" y="21600"/>
                    <a:pt x="2007" y="21600"/>
                    <a:pt x="5794" y="18000"/>
                  </a:cubicBezTo>
                  <a:cubicBezTo>
                    <a:pt x="9581" y="14400"/>
                    <a:pt x="15472" y="7200"/>
                    <a:pt x="213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3" name="Line"/>
            <p:cNvSpPr/>
            <p:nvPr/>
          </p:nvSpPr>
          <p:spPr>
            <a:xfrm>
              <a:off x="8108444" y="601238"/>
              <a:ext cx="191209" cy="64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508" fill="norm" stroke="1" extrusionOk="0">
                  <a:moveTo>
                    <a:pt x="2113" y="8041"/>
                  </a:moveTo>
                  <a:cubicBezTo>
                    <a:pt x="2113" y="10102"/>
                    <a:pt x="2113" y="12162"/>
                    <a:pt x="1996" y="14294"/>
                  </a:cubicBezTo>
                  <a:cubicBezTo>
                    <a:pt x="1878" y="16425"/>
                    <a:pt x="1643" y="18628"/>
                    <a:pt x="1291" y="19907"/>
                  </a:cubicBezTo>
                  <a:cubicBezTo>
                    <a:pt x="939" y="21186"/>
                    <a:pt x="470" y="21541"/>
                    <a:pt x="235" y="21505"/>
                  </a:cubicBezTo>
                  <a:cubicBezTo>
                    <a:pt x="0" y="21470"/>
                    <a:pt x="0" y="21044"/>
                    <a:pt x="0" y="19374"/>
                  </a:cubicBezTo>
                  <a:cubicBezTo>
                    <a:pt x="0" y="17704"/>
                    <a:pt x="0" y="14791"/>
                    <a:pt x="235" y="12411"/>
                  </a:cubicBezTo>
                  <a:cubicBezTo>
                    <a:pt x="470" y="10030"/>
                    <a:pt x="939" y="8183"/>
                    <a:pt x="1878" y="6336"/>
                  </a:cubicBezTo>
                  <a:cubicBezTo>
                    <a:pt x="2817" y="4488"/>
                    <a:pt x="4226" y="2641"/>
                    <a:pt x="5400" y="1575"/>
                  </a:cubicBezTo>
                  <a:cubicBezTo>
                    <a:pt x="6574" y="509"/>
                    <a:pt x="7513" y="225"/>
                    <a:pt x="8570" y="83"/>
                  </a:cubicBezTo>
                  <a:cubicBezTo>
                    <a:pt x="9626" y="-59"/>
                    <a:pt x="10800" y="-59"/>
                    <a:pt x="12091" y="403"/>
                  </a:cubicBezTo>
                  <a:cubicBezTo>
                    <a:pt x="13383" y="865"/>
                    <a:pt x="14791" y="1788"/>
                    <a:pt x="15261" y="2925"/>
                  </a:cubicBezTo>
                  <a:cubicBezTo>
                    <a:pt x="15730" y="4062"/>
                    <a:pt x="15261" y="5412"/>
                    <a:pt x="14674" y="6300"/>
                  </a:cubicBezTo>
                  <a:cubicBezTo>
                    <a:pt x="14087" y="7188"/>
                    <a:pt x="13383" y="7615"/>
                    <a:pt x="12561" y="7970"/>
                  </a:cubicBezTo>
                  <a:cubicBezTo>
                    <a:pt x="11739" y="8325"/>
                    <a:pt x="10800" y="8609"/>
                    <a:pt x="10683" y="8609"/>
                  </a:cubicBezTo>
                  <a:cubicBezTo>
                    <a:pt x="10565" y="8609"/>
                    <a:pt x="11270" y="8325"/>
                    <a:pt x="12209" y="8219"/>
                  </a:cubicBezTo>
                  <a:cubicBezTo>
                    <a:pt x="13148" y="8112"/>
                    <a:pt x="14322" y="8183"/>
                    <a:pt x="15848" y="8503"/>
                  </a:cubicBezTo>
                  <a:cubicBezTo>
                    <a:pt x="17374" y="8823"/>
                    <a:pt x="19252" y="9391"/>
                    <a:pt x="20309" y="10102"/>
                  </a:cubicBezTo>
                  <a:cubicBezTo>
                    <a:pt x="21365" y="10812"/>
                    <a:pt x="21600" y="11665"/>
                    <a:pt x="20426" y="12411"/>
                  </a:cubicBezTo>
                  <a:cubicBezTo>
                    <a:pt x="19252" y="13157"/>
                    <a:pt x="16670" y="13796"/>
                    <a:pt x="14204" y="14045"/>
                  </a:cubicBezTo>
                  <a:cubicBezTo>
                    <a:pt x="11739" y="14294"/>
                    <a:pt x="9391" y="14152"/>
                    <a:pt x="7983" y="13867"/>
                  </a:cubicBezTo>
                  <a:cubicBezTo>
                    <a:pt x="6574" y="13583"/>
                    <a:pt x="6104" y="13157"/>
                    <a:pt x="6339" y="12837"/>
                  </a:cubicBezTo>
                  <a:cubicBezTo>
                    <a:pt x="6574" y="12517"/>
                    <a:pt x="7513" y="12304"/>
                    <a:pt x="8452" y="12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4" name="Line"/>
            <p:cNvSpPr/>
            <p:nvPr/>
          </p:nvSpPr>
          <p:spPr>
            <a:xfrm>
              <a:off x="8386521" y="869649"/>
              <a:ext cx="107296" cy="127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9" h="20301" fill="norm" stroke="1" extrusionOk="0">
                  <a:moveTo>
                    <a:pt x="8814" y="6536"/>
                  </a:moveTo>
                  <a:cubicBezTo>
                    <a:pt x="9221" y="3835"/>
                    <a:pt x="9629" y="1135"/>
                    <a:pt x="9017" y="292"/>
                  </a:cubicBezTo>
                  <a:cubicBezTo>
                    <a:pt x="8406" y="-552"/>
                    <a:pt x="6776" y="460"/>
                    <a:pt x="5146" y="2992"/>
                  </a:cubicBezTo>
                  <a:cubicBezTo>
                    <a:pt x="3515" y="5523"/>
                    <a:pt x="1885" y="9573"/>
                    <a:pt x="866" y="12611"/>
                  </a:cubicBezTo>
                  <a:cubicBezTo>
                    <a:pt x="-152" y="15648"/>
                    <a:pt x="-560" y="17673"/>
                    <a:pt x="1274" y="19023"/>
                  </a:cubicBezTo>
                  <a:cubicBezTo>
                    <a:pt x="3108" y="20373"/>
                    <a:pt x="7183" y="21048"/>
                    <a:pt x="10851" y="19023"/>
                  </a:cubicBezTo>
                  <a:cubicBezTo>
                    <a:pt x="14519" y="16998"/>
                    <a:pt x="17780" y="12273"/>
                    <a:pt x="19410" y="9067"/>
                  </a:cubicBezTo>
                  <a:cubicBezTo>
                    <a:pt x="21040" y="5861"/>
                    <a:pt x="21040" y="4173"/>
                    <a:pt x="19614" y="2992"/>
                  </a:cubicBezTo>
                  <a:cubicBezTo>
                    <a:pt x="18187" y="1810"/>
                    <a:pt x="15334" y="1135"/>
                    <a:pt x="12685" y="1135"/>
                  </a:cubicBezTo>
                  <a:cubicBezTo>
                    <a:pt x="10036" y="1135"/>
                    <a:pt x="7591" y="1810"/>
                    <a:pt x="5146" y="2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5" name="Line"/>
            <p:cNvSpPr/>
            <p:nvPr/>
          </p:nvSpPr>
          <p:spPr>
            <a:xfrm>
              <a:off x="8724394" y="834437"/>
              <a:ext cx="2413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84" y="16200"/>
                    <a:pt x="4168" y="10800"/>
                    <a:pt x="7768" y="7200"/>
                  </a:cubicBezTo>
                  <a:cubicBezTo>
                    <a:pt x="11368" y="3600"/>
                    <a:pt x="16484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6" name="Line"/>
            <p:cNvSpPr/>
            <p:nvPr/>
          </p:nvSpPr>
          <p:spPr>
            <a:xfrm>
              <a:off x="8861649" y="764587"/>
              <a:ext cx="27846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2057"/>
                    <a:pt x="-1303" y="4114"/>
                    <a:pt x="240" y="7714"/>
                  </a:cubicBezTo>
                  <a:cubicBezTo>
                    <a:pt x="1783" y="11314"/>
                    <a:pt x="11040" y="16457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7" name="Line"/>
            <p:cNvSpPr/>
            <p:nvPr/>
          </p:nvSpPr>
          <p:spPr>
            <a:xfrm>
              <a:off x="9023270" y="555167"/>
              <a:ext cx="214023" cy="582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371" fill="norm" stroke="1" extrusionOk="0">
                  <a:moveTo>
                    <a:pt x="6310" y="8620"/>
                  </a:moveTo>
                  <a:cubicBezTo>
                    <a:pt x="5463" y="8853"/>
                    <a:pt x="4616" y="9086"/>
                    <a:pt x="3981" y="10058"/>
                  </a:cubicBezTo>
                  <a:cubicBezTo>
                    <a:pt x="3345" y="11029"/>
                    <a:pt x="2922" y="12738"/>
                    <a:pt x="2392" y="14642"/>
                  </a:cubicBezTo>
                  <a:cubicBezTo>
                    <a:pt x="1863" y="16545"/>
                    <a:pt x="1228" y="18643"/>
                    <a:pt x="804" y="19886"/>
                  </a:cubicBezTo>
                  <a:cubicBezTo>
                    <a:pt x="381" y="21130"/>
                    <a:pt x="169" y="21518"/>
                    <a:pt x="63" y="21324"/>
                  </a:cubicBezTo>
                  <a:cubicBezTo>
                    <a:pt x="-43" y="21130"/>
                    <a:pt x="-43" y="20353"/>
                    <a:pt x="275" y="18721"/>
                  </a:cubicBezTo>
                  <a:cubicBezTo>
                    <a:pt x="592" y="17089"/>
                    <a:pt x="1228" y="14603"/>
                    <a:pt x="2181" y="12155"/>
                  </a:cubicBezTo>
                  <a:cubicBezTo>
                    <a:pt x="3133" y="9708"/>
                    <a:pt x="4404" y="7299"/>
                    <a:pt x="5886" y="5318"/>
                  </a:cubicBezTo>
                  <a:cubicBezTo>
                    <a:pt x="7369" y="3337"/>
                    <a:pt x="9063" y="1783"/>
                    <a:pt x="10545" y="928"/>
                  </a:cubicBezTo>
                  <a:cubicBezTo>
                    <a:pt x="12028" y="73"/>
                    <a:pt x="13298" y="-82"/>
                    <a:pt x="14145" y="35"/>
                  </a:cubicBezTo>
                  <a:cubicBezTo>
                    <a:pt x="14992" y="151"/>
                    <a:pt x="15416" y="540"/>
                    <a:pt x="15628" y="1511"/>
                  </a:cubicBezTo>
                  <a:cubicBezTo>
                    <a:pt x="15839" y="2482"/>
                    <a:pt x="15839" y="4036"/>
                    <a:pt x="15098" y="5318"/>
                  </a:cubicBezTo>
                  <a:cubicBezTo>
                    <a:pt x="14357" y="6600"/>
                    <a:pt x="12875" y="7610"/>
                    <a:pt x="11710" y="8232"/>
                  </a:cubicBezTo>
                  <a:cubicBezTo>
                    <a:pt x="10545" y="8853"/>
                    <a:pt x="9698" y="9086"/>
                    <a:pt x="10016" y="9164"/>
                  </a:cubicBezTo>
                  <a:cubicBezTo>
                    <a:pt x="10333" y="9242"/>
                    <a:pt x="11816" y="9164"/>
                    <a:pt x="13086" y="9125"/>
                  </a:cubicBezTo>
                  <a:cubicBezTo>
                    <a:pt x="14357" y="9086"/>
                    <a:pt x="15416" y="9086"/>
                    <a:pt x="16792" y="9436"/>
                  </a:cubicBezTo>
                  <a:cubicBezTo>
                    <a:pt x="18169" y="9786"/>
                    <a:pt x="19863" y="10485"/>
                    <a:pt x="20710" y="11145"/>
                  </a:cubicBezTo>
                  <a:cubicBezTo>
                    <a:pt x="21557" y="11806"/>
                    <a:pt x="21557" y="12427"/>
                    <a:pt x="21133" y="12894"/>
                  </a:cubicBezTo>
                  <a:cubicBezTo>
                    <a:pt x="20710" y="13360"/>
                    <a:pt x="19863" y="13671"/>
                    <a:pt x="19016" y="13942"/>
                  </a:cubicBezTo>
                  <a:cubicBezTo>
                    <a:pt x="18169" y="14214"/>
                    <a:pt x="17322" y="14447"/>
                    <a:pt x="16369" y="14564"/>
                  </a:cubicBezTo>
                  <a:cubicBezTo>
                    <a:pt x="15416" y="14681"/>
                    <a:pt x="14357" y="14681"/>
                    <a:pt x="13192" y="14603"/>
                  </a:cubicBezTo>
                  <a:cubicBezTo>
                    <a:pt x="12028" y="14525"/>
                    <a:pt x="10757" y="14370"/>
                    <a:pt x="9910" y="14059"/>
                  </a:cubicBezTo>
                  <a:cubicBezTo>
                    <a:pt x="9063" y="13748"/>
                    <a:pt x="8639" y="13282"/>
                    <a:pt x="8957" y="12971"/>
                  </a:cubicBezTo>
                  <a:cubicBezTo>
                    <a:pt x="9275" y="12660"/>
                    <a:pt x="10333" y="12505"/>
                    <a:pt x="11392" y="12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8" name="Line"/>
            <p:cNvSpPr/>
            <p:nvPr/>
          </p:nvSpPr>
          <p:spPr>
            <a:xfrm>
              <a:off x="9384794" y="853487"/>
              <a:ext cx="19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486"/>
                    <a:pt x="9600" y="10971"/>
                    <a:pt x="13200" y="14571"/>
                  </a:cubicBezTo>
                  <a:cubicBezTo>
                    <a:pt x="16800" y="18171"/>
                    <a:pt x="19200" y="198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9" name="Line"/>
            <p:cNvSpPr/>
            <p:nvPr/>
          </p:nvSpPr>
          <p:spPr>
            <a:xfrm>
              <a:off x="9537194" y="598270"/>
              <a:ext cx="247651" cy="337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0" y="2492"/>
                  </a:moveTo>
                  <a:cubicBezTo>
                    <a:pt x="0" y="1553"/>
                    <a:pt x="0" y="614"/>
                    <a:pt x="462" y="211"/>
                  </a:cubicBezTo>
                  <a:cubicBezTo>
                    <a:pt x="923" y="-191"/>
                    <a:pt x="1846" y="-57"/>
                    <a:pt x="3231" y="949"/>
                  </a:cubicBezTo>
                  <a:cubicBezTo>
                    <a:pt x="4615" y="1956"/>
                    <a:pt x="6462" y="3834"/>
                    <a:pt x="8677" y="6383"/>
                  </a:cubicBezTo>
                  <a:cubicBezTo>
                    <a:pt x="10892" y="8932"/>
                    <a:pt x="13477" y="12152"/>
                    <a:pt x="15692" y="14768"/>
                  </a:cubicBezTo>
                  <a:cubicBezTo>
                    <a:pt x="17908" y="17384"/>
                    <a:pt x="19754" y="19397"/>
                    <a:pt x="21600" y="21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0" name="Line"/>
            <p:cNvSpPr/>
            <p:nvPr/>
          </p:nvSpPr>
          <p:spPr>
            <a:xfrm>
              <a:off x="9556244" y="584368"/>
              <a:ext cx="273614" cy="415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506" fill="norm" stroke="1" extrusionOk="0">
                  <a:moveTo>
                    <a:pt x="20935" y="1441"/>
                  </a:moveTo>
                  <a:cubicBezTo>
                    <a:pt x="21268" y="783"/>
                    <a:pt x="21600" y="125"/>
                    <a:pt x="21434" y="16"/>
                  </a:cubicBezTo>
                  <a:cubicBezTo>
                    <a:pt x="21268" y="-94"/>
                    <a:pt x="20603" y="345"/>
                    <a:pt x="18526" y="2209"/>
                  </a:cubicBezTo>
                  <a:cubicBezTo>
                    <a:pt x="16449" y="4072"/>
                    <a:pt x="12960" y="7362"/>
                    <a:pt x="9637" y="10816"/>
                  </a:cubicBezTo>
                  <a:cubicBezTo>
                    <a:pt x="6314" y="14269"/>
                    <a:pt x="3157" y="17888"/>
                    <a:pt x="0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1" name="Line"/>
            <p:cNvSpPr/>
            <p:nvPr/>
          </p:nvSpPr>
          <p:spPr>
            <a:xfrm>
              <a:off x="7860724" y="1369953"/>
              <a:ext cx="158821" cy="408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600" fill="norm" stroke="1" extrusionOk="0">
                  <a:moveTo>
                    <a:pt x="15999" y="895"/>
                  </a:moveTo>
                  <a:cubicBezTo>
                    <a:pt x="14877" y="448"/>
                    <a:pt x="13754" y="0"/>
                    <a:pt x="11651" y="0"/>
                  </a:cubicBezTo>
                  <a:cubicBezTo>
                    <a:pt x="9547" y="0"/>
                    <a:pt x="6461" y="448"/>
                    <a:pt x="4638" y="1063"/>
                  </a:cubicBezTo>
                  <a:cubicBezTo>
                    <a:pt x="2814" y="1679"/>
                    <a:pt x="2253" y="2462"/>
                    <a:pt x="3095" y="3469"/>
                  </a:cubicBezTo>
                  <a:cubicBezTo>
                    <a:pt x="3936" y="4477"/>
                    <a:pt x="6180" y="5708"/>
                    <a:pt x="7583" y="6603"/>
                  </a:cubicBezTo>
                  <a:cubicBezTo>
                    <a:pt x="8986" y="7498"/>
                    <a:pt x="9547" y="8058"/>
                    <a:pt x="9827" y="8618"/>
                  </a:cubicBezTo>
                  <a:cubicBezTo>
                    <a:pt x="10108" y="9177"/>
                    <a:pt x="10108" y="9737"/>
                    <a:pt x="9547" y="10184"/>
                  </a:cubicBezTo>
                  <a:cubicBezTo>
                    <a:pt x="8986" y="10632"/>
                    <a:pt x="7864" y="10968"/>
                    <a:pt x="5900" y="11248"/>
                  </a:cubicBezTo>
                  <a:cubicBezTo>
                    <a:pt x="3936" y="11527"/>
                    <a:pt x="1131" y="11751"/>
                    <a:pt x="290" y="11695"/>
                  </a:cubicBezTo>
                  <a:cubicBezTo>
                    <a:pt x="-552" y="11639"/>
                    <a:pt x="570" y="11304"/>
                    <a:pt x="1973" y="11080"/>
                  </a:cubicBezTo>
                  <a:cubicBezTo>
                    <a:pt x="3375" y="10856"/>
                    <a:pt x="5058" y="10744"/>
                    <a:pt x="6601" y="10688"/>
                  </a:cubicBezTo>
                  <a:cubicBezTo>
                    <a:pt x="8144" y="10632"/>
                    <a:pt x="9547" y="10632"/>
                    <a:pt x="10669" y="10856"/>
                  </a:cubicBezTo>
                  <a:cubicBezTo>
                    <a:pt x="11791" y="11080"/>
                    <a:pt x="12632" y="11527"/>
                    <a:pt x="12212" y="12591"/>
                  </a:cubicBezTo>
                  <a:cubicBezTo>
                    <a:pt x="11791" y="13654"/>
                    <a:pt x="10108" y="15333"/>
                    <a:pt x="8705" y="16452"/>
                  </a:cubicBezTo>
                  <a:cubicBezTo>
                    <a:pt x="7303" y="17571"/>
                    <a:pt x="6180" y="18131"/>
                    <a:pt x="5339" y="18746"/>
                  </a:cubicBezTo>
                  <a:cubicBezTo>
                    <a:pt x="4497" y="19362"/>
                    <a:pt x="3936" y="20033"/>
                    <a:pt x="4077" y="20593"/>
                  </a:cubicBezTo>
                  <a:cubicBezTo>
                    <a:pt x="4217" y="21152"/>
                    <a:pt x="5058" y="21600"/>
                    <a:pt x="8004" y="21600"/>
                  </a:cubicBezTo>
                  <a:cubicBezTo>
                    <a:pt x="10949" y="21600"/>
                    <a:pt x="15999" y="21152"/>
                    <a:pt x="21048" y="20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2" name="Line"/>
            <p:cNvSpPr/>
            <p:nvPr/>
          </p:nvSpPr>
          <p:spPr>
            <a:xfrm>
              <a:off x="8110687" y="1456737"/>
              <a:ext cx="105708" cy="256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435" fill="norm" stroke="1" extrusionOk="0">
                  <a:moveTo>
                    <a:pt x="21151" y="1062"/>
                  </a:moveTo>
                  <a:cubicBezTo>
                    <a:pt x="19033" y="531"/>
                    <a:pt x="16916" y="0"/>
                    <a:pt x="15010" y="0"/>
                  </a:cubicBezTo>
                  <a:cubicBezTo>
                    <a:pt x="13104" y="0"/>
                    <a:pt x="11410" y="531"/>
                    <a:pt x="8869" y="2744"/>
                  </a:cubicBezTo>
                  <a:cubicBezTo>
                    <a:pt x="6327" y="4957"/>
                    <a:pt x="2939" y="8852"/>
                    <a:pt x="1245" y="11774"/>
                  </a:cubicBezTo>
                  <a:cubicBezTo>
                    <a:pt x="-449" y="14695"/>
                    <a:pt x="-449" y="16643"/>
                    <a:pt x="1457" y="18148"/>
                  </a:cubicBezTo>
                  <a:cubicBezTo>
                    <a:pt x="3363" y="19652"/>
                    <a:pt x="7175" y="20715"/>
                    <a:pt x="10351" y="21157"/>
                  </a:cubicBezTo>
                  <a:cubicBezTo>
                    <a:pt x="13527" y="21600"/>
                    <a:pt x="16069" y="21423"/>
                    <a:pt x="18610" y="21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3" name="Line"/>
            <p:cNvSpPr/>
            <p:nvPr/>
          </p:nvSpPr>
          <p:spPr>
            <a:xfrm>
              <a:off x="8298944" y="1456737"/>
              <a:ext cx="1206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95" y="3240"/>
                    <a:pt x="3789" y="6480"/>
                    <a:pt x="7389" y="10080"/>
                  </a:cubicBezTo>
                  <a:cubicBezTo>
                    <a:pt x="10989" y="13680"/>
                    <a:pt x="16295" y="176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4" name="Line"/>
            <p:cNvSpPr/>
            <p:nvPr/>
          </p:nvSpPr>
          <p:spPr>
            <a:xfrm>
              <a:off x="8423412" y="1460642"/>
              <a:ext cx="78733" cy="246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128" fill="norm" stroke="1" extrusionOk="0">
                  <a:moveTo>
                    <a:pt x="21143" y="210"/>
                  </a:moveTo>
                  <a:cubicBezTo>
                    <a:pt x="18301" y="29"/>
                    <a:pt x="15459" y="-153"/>
                    <a:pt x="13185" y="210"/>
                  </a:cubicBezTo>
                  <a:cubicBezTo>
                    <a:pt x="10911" y="573"/>
                    <a:pt x="9206" y="1481"/>
                    <a:pt x="6932" y="3477"/>
                  </a:cubicBezTo>
                  <a:cubicBezTo>
                    <a:pt x="4659" y="5474"/>
                    <a:pt x="1817" y="8560"/>
                    <a:pt x="680" y="11010"/>
                  </a:cubicBezTo>
                  <a:cubicBezTo>
                    <a:pt x="-457" y="13460"/>
                    <a:pt x="111" y="15276"/>
                    <a:pt x="396" y="17000"/>
                  </a:cubicBezTo>
                  <a:cubicBezTo>
                    <a:pt x="680" y="18724"/>
                    <a:pt x="680" y="20358"/>
                    <a:pt x="2101" y="20902"/>
                  </a:cubicBezTo>
                  <a:cubicBezTo>
                    <a:pt x="3522" y="21447"/>
                    <a:pt x="6364" y="20902"/>
                    <a:pt x="9206" y="20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5" name="Line"/>
            <p:cNvSpPr/>
            <p:nvPr/>
          </p:nvSpPr>
          <p:spPr>
            <a:xfrm>
              <a:off x="8552944" y="1640887"/>
              <a:ext cx="254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6" name="Line"/>
            <p:cNvSpPr/>
            <p:nvPr/>
          </p:nvSpPr>
          <p:spPr>
            <a:xfrm>
              <a:off x="8622794" y="1685337"/>
              <a:ext cx="571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7" name="Line"/>
            <p:cNvSpPr/>
            <p:nvPr/>
          </p:nvSpPr>
          <p:spPr>
            <a:xfrm>
              <a:off x="8794244" y="1469437"/>
              <a:ext cx="190501" cy="187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0" y="0"/>
                  </a:moveTo>
                  <a:cubicBezTo>
                    <a:pt x="1200" y="0"/>
                    <a:pt x="2400" y="0"/>
                    <a:pt x="4080" y="1578"/>
                  </a:cubicBezTo>
                  <a:cubicBezTo>
                    <a:pt x="5760" y="3155"/>
                    <a:pt x="7920" y="6310"/>
                    <a:pt x="10080" y="9587"/>
                  </a:cubicBezTo>
                  <a:cubicBezTo>
                    <a:pt x="12240" y="12863"/>
                    <a:pt x="14400" y="16261"/>
                    <a:pt x="15960" y="18324"/>
                  </a:cubicBezTo>
                  <a:cubicBezTo>
                    <a:pt x="17520" y="20387"/>
                    <a:pt x="18480" y="21115"/>
                    <a:pt x="19320" y="21357"/>
                  </a:cubicBezTo>
                  <a:cubicBezTo>
                    <a:pt x="20160" y="21600"/>
                    <a:pt x="20880" y="21357"/>
                    <a:pt x="21600" y="21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8" name="Line"/>
            <p:cNvSpPr/>
            <p:nvPr/>
          </p:nvSpPr>
          <p:spPr>
            <a:xfrm>
              <a:off x="8883144" y="1463087"/>
              <a:ext cx="1270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189"/>
                    <a:pt x="18000" y="379"/>
                    <a:pt x="15300" y="2463"/>
                  </a:cubicBezTo>
                  <a:cubicBezTo>
                    <a:pt x="12600" y="4547"/>
                    <a:pt x="9000" y="8526"/>
                    <a:pt x="6300" y="12032"/>
                  </a:cubicBezTo>
                  <a:cubicBezTo>
                    <a:pt x="3600" y="15537"/>
                    <a:pt x="1800" y="185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9" name="Line"/>
            <p:cNvSpPr/>
            <p:nvPr/>
          </p:nvSpPr>
          <p:spPr>
            <a:xfrm>
              <a:off x="9054031" y="1634537"/>
              <a:ext cx="19614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950"/>
                    <a:pt x="2735" y="9900"/>
                    <a:pt x="575" y="13500"/>
                  </a:cubicBezTo>
                  <a:cubicBezTo>
                    <a:pt x="-1585" y="17100"/>
                    <a:pt x="2735" y="1935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0" name="Line"/>
            <p:cNvSpPr/>
            <p:nvPr/>
          </p:nvSpPr>
          <p:spPr>
            <a:xfrm>
              <a:off x="9168894" y="1437687"/>
              <a:ext cx="3729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8" h="21600" fill="norm" stroke="1" extrusionOk="0">
                  <a:moveTo>
                    <a:pt x="0" y="0"/>
                  </a:moveTo>
                  <a:cubicBezTo>
                    <a:pt x="7958" y="4390"/>
                    <a:pt x="15916" y="8780"/>
                    <a:pt x="18758" y="11941"/>
                  </a:cubicBezTo>
                  <a:cubicBezTo>
                    <a:pt x="21600" y="15102"/>
                    <a:pt x="19326" y="17034"/>
                    <a:pt x="15347" y="18439"/>
                  </a:cubicBezTo>
                  <a:cubicBezTo>
                    <a:pt x="11368" y="19844"/>
                    <a:pt x="5684" y="2072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1" name="Line"/>
            <p:cNvSpPr/>
            <p:nvPr/>
          </p:nvSpPr>
          <p:spPr>
            <a:xfrm>
              <a:off x="9314944" y="1755187"/>
              <a:ext cx="762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2" name="Line"/>
            <p:cNvSpPr/>
            <p:nvPr/>
          </p:nvSpPr>
          <p:spPr>
            <a:xfrm>
              <a:off x="9581578" y="1418780"/>
              <a:ext cx="114367" cy="265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172" fill="norm" stroke="1" extrusionOk="0">
                  <a:moveTo>
                    <a:pt x="17370" y="2014"/>
                  </a:moveTo>
                  <a:cubicBezTo>
                    <a:pt x="17755" y="1170"/>
                    <a:pt x="18141" y="326"/>
                    <a:pt x="17370" y="73"/>
                  </a:cubicBezTo>
                  <a:cubicBezTo>
                    <a:pt x="16598" y="-180"/>
                    <a:pt x="14670" y="158"/>
                    <a:pt x="11584" y="2183"/>
                  </a:cubicBezTo>
                  <a:cubicBezTo>
                    <a:pt x="8498" y="4207"/>
                    <a:pt x="4255" y="7920"/>
                    <a:pt x="1941" y="10789"/>
                  </a:cubicBezTo>
                  <a:cubicBezTo>
                    <a:pt x="-373" y="13657"/>
                    <a:pt x="-759" y="15682"/>
                    <a:pt x="1555" y="17370"/>
                  </a:cubicBezTo>
                  <a:cubicBezTo>
                    <a:pt x="3870" y="19057"/>
                    <a:pt x="8884" y="20407"/>
                    <a:pt x="12548" y="20914"/>
                  </a:cubicBezTo>
                  <a:cubicBezTo>
                    <a:pt x="16212" y="21420"/>
                    <a:pt x="18527" y="21082"/>
                    <a:pt x="20841" y="20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3" name="Line"/>
            <p:cNvSpPr/>
            <p:nvPr/>
          </p:nvSpPr>
          <p:spPr>
            <a:xfrm>
              <a:off x="9791194" y="1431337"/>
              <a:ext cx="1333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71" y="6300"/>
                    <a:pt x="7543" y="12600"/>
                    <a:pt x="11143" y="16200"/>
                  </a:cubicBezTo>
                  <a:cubicBezTo>
                    <a:pt x="14743" y="19800"/>
                    <a:pt x="18171" y="207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4" name="Line"/>
            <p:cNvSpPr/>
            <p:nvPr/>
          </p:nvSpPr>
          <p:spPr>
            <a:xfrm>
              <a:off x="9854694" y="1462524"/>
              <a:ext cx="120651" cy="248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21600" y="598"/>
                  </a:moveTo>
                  <a:cubicBezTo>
                    <a:pt x="19326" y="232"/>
                    <a:pt x="17053" y="-134"/>
                    <a:pt x="15347" y="49"/>
                  </a:cubicBezTo>
                  <a:cubicBezTo>
                    <a:pt x="13642" y="232"/>
                    <a:pt x="12505" y="964"/>
                    <a:pt x="10232" y="3435"/>
                  </a:cubicBezTo>
                  <a:cubicBezTo>
                    <a:pt x="7958" y="5907"/>
                    <a:pt x="4547" y="10117"/>
                    <a:pt x="2653" y="13412"/>
                  </a:cubicBezTo>
                  <a:cubicBezTo>
                    <a:pt x="758" y="16707"/>
                    <a:pt x="379" y="19086"/>
                    <a:pt x="0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5" name="Line"/>
            <p:cNvSpPr/>
            <p:nvPr/>
          </p:nvSpPr>
          <p:spPr>
            <a:xfrm>
              <a:off x="9930894" y="1625984"/>
              <a:ext cx="114301" cy="107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6" fill="norm" stroke="1" extrusionOk="0">
                  <a:moveTo>
                    <a:pt x="0" y="6663"/>
                  </a:moveTo>
                  <a:cubicBezTo>
                    <a:pt x="1200" y="4586"/>
                    <a:pt x="2400" y="2509"/>
                    <a:pt x="4000" y="1263"/>
                  </a:cubicBezTo>
                  <a:cubicBezTo>
                    <a:pt x="5600" y="16"/>
                    <a:pt x="7600" y="-399"/>
                    <a:pt x="9000" y="432"/>
                  </a:cubicBezTo>
                  <a:cubicBezTo>
                    <a:pt x="10400" y="1263"/>
                    <a:pt x="11200" y="3339"/>
                    <a:pt x="11200" y="5416"/>
                  </a:cubicBezTo>
                  <a:cubicBezTo>
                    <a:pt x="11200" y="7493"/>
                    <a:pt x="10400" y="9570"/>
                    <a:pt x="9200" y="11232"/>
                  </a:cubicBezTo>
                  <a:cubicBezTo>
                    <a:pt x="8000" y="12893"/>
                    <a:pt x="6400" y="14139"/>
                    <a:pt x="5000" y="15593"/>
                  </a:cubicBezTo>
                  <a:cubicBezTo>
                    <a:pt x="3600" y="17047"/>
                    <a:pt x="2400" y="18709"/>
                    <a:pt x="3200" y="19747"/>
                  </a:cubicBezTo>
                  <a:cubicBezTo>
                    <a:pt x="4000" y="20786"/>
                    <a:pt x="6800" y="21201"/>
                    <a:pt x="10200" y="20993"/>
                  </a:cubicBezTo>
                  <a:cubicBezTo>
                    <a:pt x="13600" y="20786"/>
                    <a:pt x="17600" y="19955"/>
                    <a:pt x="21600" y="19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6" name="Line"/>
            <p:cNvSpPr/>
            <p:nvPr/>
          </p:nvSpPr>
          <p:spPr>
            <a:xfrm>
              <a:off x="10089644" y="1710737"/>
              <a:ext cx="889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7" name="Line"/>
            <p:cNvSpPr/>
            <p:nvPr/>
          </p:nvSpPr>
          <p:spPr>
            <a:xfrm>
              <a:off x="10242044" y="1444037"/>
              <a:ext cx="1270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086"/>
                    <a:pt x="7200" y="8173"/>
                    <a:pt x="10800" y="11773"/>
                  </a:cubicBezTo>
                  <a:cubicBezTo>
                    <a:pt x="14400" y="15373"/>
                    <a:pt x="18000" y="184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8" name="Line"/>
            <p:cNvSpPr/>
            <p:nvPr/>
          </p:nvSpPr>
          <p:spPr>
            <a:xfrm>
              <a:off x="10216644" y="1450387"/>
              <a:ext cx="2159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41" y="0"/>
                    <a:pt x="19482" y="0"/>
                    <a:pt x="18318" y="655"/>
                  </a:cubicBezTo>
                  <a:cubicBezTo>
                    <a:pt x="17153" y="1309"/>
                    <a:pt x="15882" y="2618"/>
                    <a:pt x="13553" y="5236"/>
                  </a:cubicBezTo>
                  <a:cubicBezTo>
                    <a:pt x="11224" y="7855"/>
                    <a:pt x="7835" y="11782"/>
                    <a:pt x="5400" y="14727"/>
                  </a:cubicBezTo>
                  <a:cubicBezTo>
                    <a:pt x="2965" y="17673"/>
                    <a:pt x="1482" y="196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9" name="Line"/>
            <p:cNvSpPr/>
            <p:nvPr/>
          </p:nvSpPr>
          <p:spPr>
            <a:xfrm>
              <a:off x="10415201" y="1651142"/>
              <a:ext cx="118944" cy="109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080" fill="norm" stroke="1" extrusionOk="0">
                  <a:moveTo>
                    <a:pt x="1968" y="471"/>
                  </a:moveTo>
                  <a:cubicBezTo>
                    <a:pt x="3862" y="64"/>
                    <a:pt x="5757" y="-344"/>
                    <a:pt x="6894" y="471"/>
                  </a:cubicBezTo>
                  <a:cubicBezTo>
                    <a:pt x="8031" y="1286"/>
                    <a:pt x="8410" y="3324"/>
                    <a:pt x="8410" y="5362"/>
                  </a:cubicBezTo>
                  <a:cubicBezTo>
                    <a:pt x="8410" y="7399"/>
                    <a:pt x="8031" y="9437"/>
                    <a:pt x="6894" y="11271"/>
                  </a:cubicBezTo>
                  <a:cubicBezTo>
                    <a:pt x="5757" y="13105"/>
                    <a:pt x="3862" y="14735"/>
                    <a:pt x="2347" y="16365"/>
                  </a:cubicBezTo>
                  <a:cubicBezTo>
                    <a:pt x="831" y="17996"/>
                    <a:pt x="-306" y="19626"/>
                    <a:pt x="73" y="20441"/>
                  </a:cubicBezTo>
                  <a:cubicBezTo>
                    <a:pt x="452" y="21256"/>
                    <a:pt x="2347" y="21256"/>
                    <a:pt x="6136" y="20645"/>
                  </a:cubicBezTo>
                  <a:cubicBezTo>
                    <a:pt x="9926" y="20033"/>
                    <a:pt x="15610" y="18811"/>
                    <a:pt x="21294" y="175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0" name="Line"/>
            <p:cNvSpPr/>
            <p:nvPr/>
          </p:nvSpPr>
          <p:spPr>
            <a:xfrm>
              <a:off x="10521444" y="1469437"/>
              <a:ext cx="180883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4897" y="0"/>
                  </a:moveTo>
                  <a:cubicBezTo>
                    <a:pt x="17131" y="1286"/>
                    <a:pt x="19366" y="2571"/>
                    <a:pt x="20483" y="4564"/>
                  </a:cubicBezTo>
                  <a:cubicBezTo>
                    <a:pt x="21600" y="6557"/>
                    <a:pt x="21600" y="9257"/>
                    <a:pt x="19366" y="11764"/>
                  </a:cubicBezTo>
                  <a:cubicBezTo>
                    <a:pt x="17131" y="14271"/>
                    <a:pt x="12662" y="16586"/>
                    <a:pt x="9062" y="18193"/>
                  </a:cubicBezTo>
                  <a:cubicBezTo>
                    <a:pt x="5462" y="19800"/>
                    <a:pt x="2731" y="207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1" name="Line"/>
            <p:cNvSpPr/>
            <p:nvPr/>
          </p:nvSpPr>
          <p:spPr>
            <a:xfrm>
              <a:off x="10705594" y="1755187"/>
              <a:ext cx="698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2" name="Line"/>
            <p:cNvSpPr/>
            <p:nvPr/>
          </p:nvSpPr>
          <p:spPr>
            <a:xfrm>
              <a:off x="10934194" y="1755187"/>
              <a:ext cx="254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3" name="Line"/>
            <p:cNvSpPr/>
            <p:nvPr/>
          </p:nvSpPr>
          <p:spPr>
            <a:xfrm>
              <a:off x="11099294" y="1691687"/>
              <a:ext cx="57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4" name="Line"/>
            <p:cNvSpPr/>
            <p:nvPr/>
          </p:nvSpPr>
          <p:spPr>
            <a:xfrm>
              <a:off x="11410444" y="1378596"/>
              <a:ext cx="136218" cy="541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509" fill="norm" stroke="1" extrusionOk="0">
                  <a:moveTo>
                    <a:pt x="11963" y="1338"/>
                  </a:moveTo>
                  <a:cubicBezTo>
                    <a:pt x="12295" y="918"/>
                    <a:pt x="12628" y="497"/>
                    <a:pt x="14123" y="245"/>
                  </a:cubicBezTo>
                  <a:cubicBezTo>
                    <a:pt x="15618" y="-7"/>
                    <a:pt x="18277" y="-91"/>
                    <a:pt x="19772" y="119"/>
                  </a:cubicBezTo>
                  <a:cubicBezTo>
                    <a:pt x="21268" y="329"/>
                    <a:pt x="21600" y="834"/>
                    <a:pt x="21268" y="1842"/>
                  </a:cubicBezTo>
                  <a:cubicBezTo>
                    <a:pt x="20935" y="2851"/>
                    <a:pt x="19938" y="4363"/>
                    <a:pt x="17778" y="5708"/>
                  </a:cubicBezTo>
                  <a:cubicBezTo>
                    <a:pt x="15618" y="7053"/>
                    <a:pt x="12295" y="8230"/>
                    <a:pt x="9969" y="8986"/>
                  </a:cubicBezTo>
                  <a:cubicBezTo>
                    <a:pt x="7643" y="9742"/>
                    <a:pt x="6314" y="10079"/>
                    <a:pt x="5815" y="10709"/>
                  </a:cubicBezTo>
                  <a:cubicBezTo>
                    <a:pt x="5317" y="11339"/>
                    <a:pt x="5649" y="12264"/>
                    <a:pt x="6480" y="13651"/>
                  </a:cubicBezTo>
                  <a:cubicBezTo>
                    <a:pt x="7311" y="15037"/>
                    <a:pt x="8640" y="16886"/>
                    <a:pt x="8474" y="18189"/>
                  </a:cubicBezTo>
                  <a:cubicBezTo>
                    <a:pt x="8308" y="19492"/>
                    <a:pt x="6646" y="20248"/>
                    <a:pt x="4985" y="20711"/>
                  </a:cubicBezTo>
                  <a:cubicBezTo>
                    <a:pt x="3323" y="21173"/>
                    <a:pt x="1662" y="21341"/>
                    <a:pt x="0" y="21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05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756144" y="1837737"/>
              <a:ext cx="285751" cy="31751"/>
            </a:xfrm>
            <a:prstGeom prst="rect">
              <a:avLst/>
            </a:prstGeom>
            <a:effectLst/>
          </p:spPr>
        </p:pic>
        <p:pic>
          <p:nvPicPr>
            <p:cNvPr id="205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743172" y="1911820"/>
              <a:ext cx="292373" cy="37318"/>
            </a:xfrm>
            <a:prstGeom prst="rect">
              <a:avLst/>
            </a:prstGeom>
            <a:effectLst/>
          </p:spPr>
        </p:pic>
        <p:pic>
          <p:nvPicPr>
            <p:cNvPr id="205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718956" y="2176367"/>
              <a:ext cx="132439" cy="202815"/>
            </a:xfrm>
            <a:prstGeom prst="rect">
              <a:avLst/>
            </a:prstGeom>
            <a:effectLst/>
          </p:spPr>
        </p:pic>
        <p:pic>
          <p:nvPicPr>
            <p:cNvPr id="206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874383" y="2170332"/>
              <a:ext cx="109366" cy="170937"/>
            </a:xfrm>
            <a:prstGeom prst="rect">
              <a:avLst/>
            </a:prstGeom>
            <a:effectLst/>
          </p:spPr>
        </p:pic>
        <p:pic>
          <p:nvPicPr>
            <p:cNvPr id="206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035544" y="2047287"/>
              <a:ext cx="53109" cy="290914"/>
            </a:xfrm>
            <a:prstGeom prst="rect">
              <a:avLst/>
            </a:prstGeom>
            <a:effectLst/>
          </p:spPr>
        </p:pic>
        <p:pic>
          <p:nvPicPr>
            <p:cNvPr id="206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973205" y="2186987"/>
              <a:ext cx="227440" cy="69851"/>
            </a:xfrm>
            <a:prstGeom prst="rect">
              <a:avLst/>
            </a:prstGeom>
            <a:effectLst/>
          </p:spPr>
        </p:pic>
        <p:pic>
          <p:nvPicPr>
            <p:cNvPr id="206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430972" y="2163347"/>
              <a:ext cx="277673" cy="195091"/>
            </a:xfrm>
            <a:prstGeom prst="rect">
              <a:avLst/>
            </a:prstGeom>
            <a:effectLst/>
          </p:spPr>
        </p:pic>
        <p:pic>
          <p:nvPicPr>
            <p:cNvPr id="2069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892794" y="2174287"/>
              <a:ext cx="177801" cy="168022"/>
            </a:xfrm>
            <a:prstGeom prst="rect">
              <a:avLst/>
            </a:prstGeom>
            <a:effectLst/>
          </p:spPr>
        </p:pic>
        <p:pic>
          <p:nvPicPr>
            <p:cNvPr id="2071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095994" y="2159508"/>
              <a:ext cx="190501" cy="160417"/>
            </a:xfrm>
            <a:prstGeom prst="rect">
              <a:avLst/>
            </a:prstGeom>
            <a:effectLst/>
          </p:spPr>
        </p:pic>
        <p:pic>
          <p:nvPicPr>
            <p:cNvPr id="2073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255320" y="2147637"/>
              <a:ext cx="151825" cy="170999"/>
            </a:xfrm>
            <a:prstGeom prst="rect">
              <a:avLst/>
            </a:prstGeom>
            <a:effectLst/>
          </p:spPr>
        </p:pic>
        <p:pic>
          <p:nvPicPr>
            <p:cNvPr id="2075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459003" y="2002398"/>
              <a:ext cx="138642" cy="323347"/>
            </a:xfrm>
            <a:prstGeom prst="rect">
              <a:avLst/>
            </a:prstGeom>
            <a:effectLst/>
          </p:spPr>
        </p:pic>
        <p:pic>
          <p:nvPicPr>
            <p:cNvPr id="2077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476994" y="2161587"/>
              <a:ext cx="209551" cy="38101"/>
            </a:xfrm>
            <a:prstGeom prst="rect">
              <a:avLst/>
            </a:prstGeom>
            <a:effectLst/>
          </p:spPr>
        </p:pic>
        <p:pic>
          <p:nvPicPr>
            <p:cNvPr id="2079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579917" y="2148887"/>
              <a:ext cx="189178" cy="175899"/>
            </a:xfrm>
            <a:prstGeom prst="rect">
              <a:avLst/>
            </a:prstGeom>
            <a:effectLst/>
          </p:spPr>
        </p:pic>
        <p:pic>
          <p:nvPicPr>
            <p:cNvPr id="208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686544" y="2098087"/>
              <a:ext cx="266701" cy="245534"/>
            </a:xfrm>
            <a:prstGeom prst="rect">
              <a:avLst/>
            </a:prstGeom>
            <a:effectLst/>
          </p:spPr>
        </p:pic>
        <p:sp>
          <p:nvSpPr>
            <p:cNvPr id="2083" name="Line"/>
            <p:cNvSpPr/>
            <p:nvPr/>
          </p:nvSpPr>
          <p:spPr>
            <a:xfrm>
              <a:off x="4546094" y="3279187"/>
              <a:ext cx="2286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1309"/>
                    <a:pt x="4800" y="2618"/>
                    <a:pt x="7600" y="5673"/>
                  </a:cubicBezTo>
                  <a:cubicBezTo>
                    <a:pt x="10400" y="8727"/>
                    <a:pt x="13600" y="13527"/>
                    <a:pt x="16000" y="16473"/>
                  </a:cubicBezTo>
                  <a:cubicBezTo>
                    <a:pt x="18400" y="19418"/>
                    <a:pt x="20000" y="205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4" name="Line"/>
            <p:cNvSpPr/>
            <p:nvPr/>
          </p:nvSpPr>
          <p:spPr>
            <a:xfrm>
              <a:off x="4800628" y="3278928"/>
              <a:ext cx="62462" cy="459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397" fill="norm" stroke="1" extrusionOk="0">
                  <a:moveTo>
                    <a:pt x="19258" y="1491"/>
                  </a:moveTo>
                  <a:cubicBezTo>
                    <a:pt x="19978" y="801"/>
                    <a:pt x="20698" y="110"/>
                    <a:pt x="21058" y="12"/>
                  </a:cubicBezTo>
                  <a:cubicBezTo>
                    <a:pt x="21418" y="-87"/>
                    <a:pt x="21418" y="406"/>
                    <a:pt x="19618" y="2034"/>
                  </a:cubicBezTo>
                  <a:cubicBezTo>
                    <a:pt x="17818" y="3661"/>
                    <a:pt x="14218" y="6423"/>
                    <a:pt x="10978" y="9332"/>
                  </a:cubicBezTo>
                  <a:cubicBezTo>
                    <a:pt x="7738" y="12242"/>
                    <a:pt x="4858" y="15299"/>
                    <a:pt x="3058" y="17075"/>
                  </a:cubicBezTo>
                  <a:cubicBezTo>
                    <a:pt x="1258" y="18850"/>
                    <a:pt x="538" y="19343"/>
                    <a:pt x="178" y="19935"/>
                  </a:cubicBezTo>
                  <a:cubicBezTo>
                    <a:pt x="-182" y="20527"/>
                    <a:pt x="-182" y="21217"/>
                    <a:pt x="1978" y="21365"/>
                  </a:cubicBezTo>
                  <a:cubicBezTo>
                    <a:pt x="4138" y="21513"/>
                    <a:pt x="8458" y="21118"/>
                    <a:pt x="12778" y="207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5" name="Line"/>
            <p:cNvSpPr/>
            <p:nvPr/>
          </p:nvSpPr>
          <p:spPr>
            <a:xfrm>
              <a:off x="4984244" y="3562259"/>
              <a:ext cx="1333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1029" y="12302"/>
                    <a:pt x="2057" y="4448"/>
                    <a:pt x="5657" y="1502"/>
                  </a:cubicBezTo>
                  <a:cubicBezTo>
                    <a:pt x="9257" y="-1443"/>
                    <a:pt x="15429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6" name="Line"/>
            <p:cNvSpPr/>
            <p:nvPr/>
          </p:nvSpPr>
          <p:spPr>
            <a:xfrm>
              <a:off x="5035044" y="3672887"/>
              <a:ext cx="146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7" name="Line"/>
            <p:cNvSpPr/>
            <p:nvPr/>
          </p:nvSpPr>
          <p:spPr>
            <a:xfrm>
              <a:off x="5683107" y="3340484"/>
              <a:ext cx="219772" cy="655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47" fill="norm" stroke="1" extrusionOk="0">
                  <a:moveTo>
                    <a:pt x="1210" y="8380"/>
                  </a:moveTo>
                  <a:cubicBezTo>
                    <a:pt x="1210" y="10319"/>
                    <a:pt x="1210" y="12257"/>
                    <a:pt x="1106" y="14230"/>
                  </a:cubicBezTo>
                  <a:cubicBezTo>
                    <a:pt x="1002" y="16203"/>
                    <a:pt x="795" y="18211"/>
                    <a:pt x="691" y="19492"/>
                  </a:cubicBezTo>
                  <a:cubicBezTo>
                    <a:pt x="587" y="20772"/>
                    <a:pt x="587" y="21326"/>
                    <a:pt x="483" y="21430"/>
                  </a:cubicBezTo>
                  <a:cubicBezTo>
                    <a:pt x="379" y="21534"/>
                    <a:pt x="172" y="21188"/>
                    <a:pt x="68" y="20011"/>
                  </a:cubicBezTo>
                  <a:cubicBezTo>
                    <a:pt x="-36" y="18834"/>
                    <a:pt x="-36" y="16826"/>
                    <a:pt x="172" y="14507"/>
                  </a:cubicBezTo>
                  <a:cubicBezTo>
                    <a:pt x="379" y="12188"/>
                    <a:pt x="795" y="9557"/>
                    <a:pt x="1833" y="7272"/>
                  </a:cubicBezTo>
                  <a:cubicBezTo>
                    <a:pt x="2872" y="4988"/>
                    <a:pt x="4533" y="3049"/>
                    <a:pt x="5779" y="1907"/>
                  </a:cubicBezTo>
                  <a:cubicBezTo>
                    <a:pt x="7026" y="765"/>
                    <a:pt x="7856" y="419"/>
                    <a:pt x="8895" y="211"/>
                  </a:cubicBezTo>
                  <a:cubicBezTo>
                    <a:pt x="9933" y="3"/>
                    <a:pt x="11179" y="-66"/>
                    <a:pt x="12218" y="72"/>
                  </a:cubicBezTo>
                  <a:cubicBezTo>
                    <a:pt x="13256" y="211"/>
                    <a:pt x="14087" y="557"/>
                    <a:pt x="14710" y="1353"/>
                  </a:cubicBezTo>
                  <a:cubicBezTo>
                    <a:pt x="15333" y="2149"/>
                    <a:pt x="15749" y="3396"/>
                    <a:pt x="15333" y="4503"/>
                  </a:cubicBezTo>
                  <a:cubicBezTo>
                    <a:pt x="14918" y="5611"/>
                    <a:pt x="13672" y="6580"/>
                    <a:pt x="12529" y="7169"/>
                  </a:cubicBezTo>
                  <a:cubicBezTo>
                    <a:pt x="11387" y="7757"/>
                    <a:pt x="10349" y="7965"/>
                    <a:pt x="10245" y="7965"/>
                  </a:cubicBezTo>
                  <a:cubicBezTo>
                    <a:pt x="10141" y="7965"/>
                    <a:pt x="10972" y="7757"/>
                    <a:pt x="12737" y="7584"/>
                  </a:cubicBezTo>
                  <a:cubicBezTo>
                    <a:pt x="14502" y="7411"/>
                    <a:pt x="17202" y="7272"/>
                    <a:pt x="18968" y="7411"/>
                  </a:cubicBezTo>
                  <a:cubicBezTo>
                    <a:pt x="20733" y="7549"/>
                    <a:pt x="21564" y="7965"/>
                    <a:pt x="21564" y="8588"/>
                  </a:cubicBezTo>
                  <a:cubicBezTo>
                    <a:pt x="21564" y="9211"/>
                    <a:pt x="20733" y="10042"/>
                    <a:pt x="19902" y="10561"/>
                  </a:cubicBezTo>
                  <a:cubicBezTo>
                    <a:pt x="19072" y="11080"/>
                    <a:pt x="18241" y="11288"/>
                    <a:pt x="17306" y="11496"/>
                  </a:cubicBezTo>
                  <a:cubicBezTo>
                    <a:pt x="16372" y="11703"/>
                    <a:pt x="15333" y="11911"/>
                    <a:pt x="14087" y="12015"/>
                  </a:cubicBezTo>
                  <a:cubicBezTo>
                    <a:pt x="12841" y="12119"/>
                    <a:pt x="11387" y="12119"/>
                    <a:pt x="10868" y="11946"/>
                  </a:cubicBezTo>
                  <a:cubicBezTo>
                    <a:pt x="10349" y="11772"/>
                    <a:pt x="10764" y="11426"/>
                    <a:pt x="11179" y="1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8" name="Line"/>
            <p:cNvSpPr/>
            <p:nvPr/>
          </p:nvSpPr>
          <p:spPr>
            <a:xfrm>
              <a:off x="5988015" y="3613843"/>
              <a:ext cx="99421" cy="114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0806" fill="norm" stroke="1" extrusionOk="0">
                  <a:moveTo>
                    <a:pt x="17450" y="345"/>
                  </a:moveTo>
                  <a:cubicBezTo>
                    <a:pt x="13400" y="-40"/>
                    <a:pt x="9350" y="-426"/>
                    <a:pt x="6425" y="1117"/>
                  </a:cubicBezTo>
                  <a:cubicBezTo>
                    <a:pt x="3500" y="2660"/>
                    <a:pt x="1700" y="6131"/>
                    <a:pt x="800" y="8831"/>
                  </a:cubicBezTo>
                  <a:cubicBezTo>
                    <a:pt x="-100" y="11531"/>
                    <a:pt x="-100" y="13460"/>
                    <a:pt x="125" y="15388"/>
                  </a:cubicBezTo>
                  <a:cubicBezTo>
                    <a:pt x="350" y="17317"/>
                    <a:pt x="800" y="19245"/>
                    <a:pt x="3500" y="20210"/>
                  </a:cubicBezTo>
                  <a:cubicBezTo>
                    <a:pt x="6200" y="21174"/>
                    <a:pt x="11150" y="21174"/>
                    <a:pt x="14750" y="18667"/>
                  </a:cubicBezTo>
                  <a:cubicBezTo>
                    <a:pt x="18350" y="16160"/>
                    <a:pt x="20600" y="11145"/>
                    <a:pt x="21050" y="7867"/>
                  </a:cubicBezTo>
                  <a:cubicBezTo>
                    <a:pt x="21500" y="4588"/>
                    <a:pt x="20150" y="3045"/>
                    <a:pt x="18125" y="2274"/>
                  </a:cubicBezTo>
                  <a:cubicBezTo>
                    <a:pt x="16100" y="1503"/>
                    <a:pt x="13400" y="1503"/>
                    <a:pt x="10700" y="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9" name="Line"/>
            <p:cNvSpPr/>
            <p:nvPr/>
          </p:nvSpPr>
          <p:spPr>
            <a:xfrm>
              <a:off x="6186096" y="3564937"/>
              <a:ext cx="131649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600" fill="norm" stroke="1" extrusionOk="0">
                  <a:moveTo>
                    <a:pt x="1781" y="21600"/>
                  </a:moveTo>
                  <a:cubicBezTo>
                    <a:pt x="753" y="18400"/>
                    <a:pt x="-276" y="15200"/>
                    <a:pt x="67" y="12400"/>
                  </a:cubicBezTo>
                  <a:cubicBezTo>
                    <a:pt x="410" y="9600"/>
                    <a:pt x="2124" y="7200"/>
                    <a:pt x="5895" y="5200"/>
                  </a:cubicBezTo>
                  <a:cubicBezTo>
                    <a:pt x="9667" y="3200"/>
                    <a:pt x="15495" y="1600"/>
                    <a:pt x="2132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0" name="Line"/>
            <p:cNvSpPr/>
            <p:nvPr/>
          </p:nvSpPr>
          <p:spPr>
            <a:xfrm>
              <a:off x="6235194" y="3526837"/>
              <a:ext cx="190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806"/>
                    <a:pt x="4800" y="11613"/>
                    <a:pt x="8400" y="15213"/>
                  </a:cubicBezTo>
                  <a:cubicBezTo>
                    <a:pt x="12000" y="18813"/>
                    <a:pt x="16800" y="2020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1" name="Line"/>
            <p:cNvSpPr/>
            <p:nvPr/>
          </p:nvSpPr>
          <p:spPr>
            <a:xfrm>
              <a:off x="6635244" y="3294003"/>
              <a:ext cx="170175" cy="631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88" fill="norm" stroke="1" extrusionOk="0">
                  <a:moveTo>
                    <a:pt x="1600" y="9432"/>
                  </a:moveTo>
                  <a:cubicBezTo>
                    <a:pt x="1333" y="12456"/>
                    <a:pt x="1067" y="15480"/>
                    <a:pt x="933" y="17388"/>
                  </a:cubicBezTo>
                  <a:cubicBezTo>
                    <a:pt x="800" y="19296"/>
                    <a:pt x="800" y="20088"/>
                    <a:pt x="667" y="20664"/>
                  </a:cubicBezTo>
                  <a:cubicBezTo>
                    <a:pt x="533" y="21240"/>
                    <a:pt x="267" y="21600"/>
                    <a:pt x="133" y="21456"/>
                  </a:cubicBezTo>
                  <a:cubicBezTo>
                    <a:pt x="0" y="21312"/>
                    <a:pt x="0" y="20664"/>
                    <a:pt x="0" y="18792"/>
                  </a:cubicBezTo>
                  <a:cubicBezTo>
                    <a:pt x="0" y="16920"/>
                    <a:pt x="0" y="13824"/>
                    <a:pt x="0" y="10872"/>
                  </a:cubicBezTo>
                  <a:cubicBezTo>
                    <a:pt x="0" y="7920"/>
                    <a:pt x="0" y="5112"/>
                    <a:pt x="533" y="3348"/>
                  </a:cubicBezTo>
                  <a:cubicBezTo>
                    <a:pt x="1067" y="1584"/>
                    <a:pt x="2133" y="864"/>
                    <a:pt x="3600" y="468"/>
                  </a:cubicBezTo>
                  <a:cubicBezTo>
                    <a:pt x="5067" y="72"/>
                    <a:pt x="6933" y="0"/>
                    <a:pt x="8533" y="0"/>
                  </a:cubicBezTo>
                  <a:cubicBezTo>
                    <a:pt x="10133" y="0"/>
                    <a:pt x="11467" y="72"/>
                    <a:pt x="12933" y="576"/>
                  </a:cubicBezTo>
                  <a:cubicBezTo>
                    <a:pt x="14400" y="1080"/>
                    <a:pt x="16000" y="2016"/>
                    <a:pt x="16400" y="3168"/>
                  </a:cubicBezTo>
                  <a:cubicBezTo>
                    <a:pt x="16800" y="4320"/>
                    <a:pt x="16000" y="5688"/>
                    <a:pt x="15200" y="6552"/>
                  </a:cubicBezTo>
                  <a:cubicBezTo>
                    <a:pt x="14400" y="7416"/>
                    <a:pt x="13600" y="7776"/>
                    <a:pt x="12667" y="8064"/>
                  </a:cubicBezTo>
                  <a:cubicBezTo>
                    <a:pt x="11733" y="8352"/>
                    <a:pt x="10667" y="8568"/>
                    <a:pt x="10000" y="8496"/>
                  </a:cubicBezTo>
                  <a:cubicBezTo>
                    <a:pt x="9333" y="8424"/>
                    <a:pt x="9067" y="8064"/>
                    <a:pt x="10000" y="7848"/>
                  </a:cubicBezTo>
                  <a:cubicBezTo>
                    <a:pt x="10933" y="7632"/>
                    <a:pt x="13067" y="7560"/>
                    <a:pt x="14800" y="7632"/>
                  </a:cubicBezTo>
                  <a:cubicBezTo>
                    <a:pt x="16533" y="7704"/>
                    <a:pt x="17867" y="7920"/>
                    <a:pt x="18933" y="8208"/>
                  </a:cubicBezTo>
                  <a:cubicBezTo>
                    <a:pt x="20000" y="8496"/>
                    <a:pt x="20800" y="8856"/>
                    <a:pt x="21200" y="9288"/>
                  </a:cubicBezTo>
                  <a:cubicBezTo>
                    <a:pt x="21600" y="9720"/>
                    <a:pt x="21600" y="10224"/>
                    <a:pt x="20400" y="10692"/>
                  </a:cubicBezTo>
                  <a:cubicBezTo>
                    <a:pt x="19200" y="11160"/>
                    <a:pt x="16800" y="11592"/>
                    <a:pt x="14667" y="11736"/>
                  </a:cubicBezTo>
                  <a:cubicBezTo>
                    <a:pt x="12533" y="11880"/>
                    <a:pt x="10667" y="11736"/>
                    <a:pt x="8800" y="11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2" name="Line"/>
            <p:cNvSpPr/>
            <p:nvPr/>
          </p:nvSpPr>
          <p:spPr>
            <a:xfrm>
              <a:off x="6927344" y="3583987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3" name="Line"/>
            <p:cNvSpPr/>
            <p:nvPr/>
          </p:nvSpPr>
          <p:spPr>
            <a:xfrm>
              <a:off x="7022594" y="3380787"/>
              <a:ext cx="1651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85" y="0"/>
                    <a:pt x="2769" y="0"/>
                    <a:pt x="4431" y="1080"/>
                  </a:cubicBezTo>
                  <a:cubicBezTo>
                    <a:pt x="6092" y="2160"/>
                    <a:pt x="8031" y="4320"/>
                    <a:pt x="10662" y="6930"/>
                  </a:cubicBezTo>
                  <a:cubicBezTo>
                    <a:pt x="13292" y="9540"/>
                    <a:pt x="16615" y="12600"/>
                    <a:pt x="18554" y="15120"/>
                  </a:cubicBezTo>
                  <a:cubicBezTo>
                    <a:pt x="20492" y="17640"/>
                    <a:pt x="21046" y="196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4" name="Line"/>
            <p:cNvSpPr/>
            <p:nvPr/>
          </p:nvSpPr>
          <p:spPr>
            <a:xfrm>
              <a:off x="7050390" y="3336337"/>
              <a:ext cx="150005" cy="305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345" fill="norm" stroke="1" extrusionOk="0">
                  <a:moveTo>
                    <a:pt x="21260" y="0"/>
                  </a:moveTo>
                  <a:cubicBezTo>
                    <a:pt x="19160" y="1479"/>
                    <a:pt x="17060" y="2959"/>
                    <a:pt x="13760" y="5992"/>
                  </a:cubicBezTo>
                  <a:cubicBezTo>
                    <a:pt x="10460" y="9025"/>
                    <a:pt x="5960" y="13611"/>
                    <a:pt x="3260" y="16570"/>
                  </a:cubicBezTo>
                  <a:cubicBezTo>
                    <a:pt x="560" y="19529"/>
                    <a:pt x="-340" y="20860"/>
                    <a:pt x="110" y="21230"/>
                  </a:cubicBezTo>
                  <a:cubicBezTo>
                    <a:pt x="560" y="21600"/>
                    <a:pt x="2360" y="21008"/>
                    <a:pt x="4160" y="20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5" name="Line"/>
            <p:cNvSpPr/>
            <p:nvPr/>
          </p:nvSpPr>
          <p:spPr>
            <a:xfrm>
              <a:off x="7295644" y="3152187"/>
              <a:ext cx="1" cy="1206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6" name="Line"/>
            <p:cNvSpPr/>
            <p:nvPr/>
          </p:nvSpPr>
          <p:spPr>
            <a:xfrm>
              <a:off x="7498844" y="3507787"/>
              <a:ext cx="2159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41" y="15840"/>
                    <a:pt x="12282" y="10080"/>
                    <a:pt x="15882" y="6480"/>
                  </a:cubicBezTo>
                  <a:cubicBezTo>
                    <a:pt x="19482" y="2880"/>
                    <a:pt x="20541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7" name="Line"/>
            <p:cNvSpPr/>
            <p:nvPr/>
          </p:nvSpPr>
          <p:spPr>
            <a:xfrm>
              <a:off x="7637981" y="3431587"/>
              <a:ext cx="19614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353"/>
                    <a:pt x="-1585" y="8707"/>
                    <a:pt x="575" y="12307"/>
                  </a:cubicBezTo>
                  <a:cubicBezTo>
                    <a:pt x="2735" y="15907"/>
                    <a:pt x="11375" y="18753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8" name="Line"/>
            <p:cNvSpPr/>
            <p:nvPr/>
          </p:nvSpPr>
          <p:spPr>
            <a:xfrm>
              <a:off x="7816344" y="3207325"/>
              <a:ext cx="172667" cy="598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20" fill="norm" stroke="1" extrusionOk="0">
                  <a:moveTo>
                    <a:pt x="0" y="21520"/>
                  </a:moveTo>
                  <a:cubicBezTo>
                    <a:pt x="1054" y="19466"/>
                    <a:pt x="2107" y="17413"/>
                    <a:pt x="2898" y="15169"/>
                  </a:cubicBezTo>
                  <a:cubicBezTo>
                    <a:pt x="3688" y="12926"/>
                    <a:pt x="4215" y="10492"/>
                    <a:pt x="4741" y="8324"/>
                  </a:cubicBezTo>
                  <a:cubicBezTo>
                    <a:pt x="5268" y="6157"/>
                    <a:pt x="5795" y="4255"/>
                    <a:pt x="6454" y="2924"/>
                  </a:cubicBezTo>
                  <a:cubicBezTo>
                    <a:pt x="7112" y="1593"/>
                    <a:pt x="7902" y="833"/>
                    <a:pt x="8956" y="414"/>
                  </a:cubicBezTo>
                  <a:cubicBezTo>
                    <a:pt x="10010" y="-4"/>
                    <a:pt x="11327" y="-80"/>
                    <a:pt x="12380" y="72"/>
                  </a:cubicBezTo>
                  <a:cubicBezTo>
                    <a:pt x="13434" y="224"/>
                    <a:pt x="14224" y="605"/>
                    <a:pt x="14751" y="1745"/>
                  </a:cubicBezTo>
                  <a:cubicBezTo>
                    <a:pt x="15278" y="2886"/>
                    <a:pt x="15541" y="4788"/>
                    <a:pt x="15410" y="5928"/>
                  </a:cubicBezTo>
                  <a:cubicBezTo>
                    <a:pt x="15278" y="7069"/>
                    <a:pt x="14751" y="7450"/>
                    <a:pt x="15541" y="7716"/>
                  </a:cubicBezTo>
                  <a:cubicBezTo>
                    <a:pt x="16332" y="7982"/>
                    <a:pt x="18439" y="8134"/>
                    <a:pt x="19756" y="8400"/>
                  </a:cubicBezTo>
                  <a:cubicBezTo>
                    <a:pt x="21073" y="8666"/>
                    <a:pt x="21600" y="9047"/>
                    <a:pt x="21468" y="9655"/>
                  </a:cubicBezTo>
                  <a:cubicBezTo>
                    <a:pt x="21337" y="10264"/>
                    <a:pt x="20546" y="11100"/>
                    <a:pt x="19361" y="11671"/>
                  </a:cubicBezTo>
                  <a:cubicBezTo>
                    <a:pt x="18176" y="12241"/>
                    <a:pt x="16595" y="12545"/>
                    <a:pt x="15146" y="12735"/>
                  </a:cubicBezTo>
                  <a:cubicBezTo>
                    <a:pt x="13698" y="12926"/>
                    <a:pt x="12380" y="13002"/>
                    <a:pt x="11327" y="12888"/>
                  </a:cubicBezTo>
                  <a:cubicBezTo>
                    <a:pt x="10273" y="12774"/>
                    <a:pt x="9483" y="12469"/>
                    <a:pt x="8693" y="12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9" name="Line"/>
            <p:cNvSpPr/>
            <p:nvPr/>
          </p:nvSpPr>
          <p:spPr>
            <a:xfrm>
              <a:off x="8102094" y="3469687"/>
              <a:ext cx="120651" cy="11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3" fill="norm" stroke="1" extrusionOk="0">
                  <a:moveTo>
                    <a:pt x="0" y="2314"/>
                  </a:moveTo>
                  <a:cubicBezTo>
                    <a:pt x="1516" y="1157"/>
                    <a:pt x="3032" y="0"/>
                    <a:pt x="4926" y="0"/>
                  </a:cubicBezTo>
                  <a:cubicBezTo>
                    <a:pt x="6821" y="0"/>
                    <a:pt x="9095" y="1157"/>
                    <a:pt x="10232" y="2700"/>
                  </a:cubicBezTo>
                  <a:cubicBezTo>
                    <a:pt x="11368" y="4243"/>
                    <a:pt x="11368" y="6171"/>
                    <a:pt x="10042" y="8486"/>
                  </a:cubicBezTo>
                  <a:cubicBezTo>
                    <a:pt x="8716" y="10800"/>
                    <a:pt x="6063" y="13500"/>
                    <a:pt x="3979" y="15621"/>
                  </a:cubicBezTo>
                  <a:cubicBezTo>
                    <a:pt x="1895" y="17743"/>
                    <a:pt x="379" y="19286"/>
                    <a:pt x="568" y="20250"/>
                  </a:cubicBezTo>
                  <a:cubicBezTo>
                    <a:pt x="758" y="21214"/>
                    <a:pt x="2653" y="21600"/>
                    <a:pt x="6442" y="21021"/>
                  </a:cubicBezTo>
                  <a:cubicBezTo>
                    <a:pt x="10232" y="20443"/>
                    <a:pt x="15916" y="18900"/>
                    <a:pt x="21600" y="17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0" name="Line"/>
            <p:cNvSpPr/>
            <p:nvPr/>
          </p:nvSpPr>
          <p:spPr>
            <a:xfrm>
              <a:off x="8267194" y="3228387"/>
              <a:ext cx="1968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19" y="2782"/>
                    <a:pt x="6039" y="5564"/>
                    <a:pt x="9639" y="9164"/>
                  </a:cubicBezTo>
                  <a:cubicBezTo>
                    <a:pt x="13239" y="12764"/>
                    <a:pt x="17419" y="171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1" name="Line"/>
            <p:cNvSpPr/>
            <p:nvPr/>
          </p:nvSpPr>
          <p:spPr>
            <a:xfrm>
              <a:off x="8296932" y="3190650"/>
              <a:ext cx="198863" cy="340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338" fill="norm" stroke="1" extrusionOk="0">
                  <a:moveTo>
                    <a:pt x="21361" y="375"/>
                  </a:moveTo>
                  <a:cubicBezTo>
                    <a:pt x="20224" y="110"/>
                    <a:pt x="19087" y="-155"/>
                    <a:pt x="18178" y="110"/>
                  </a:cubicBezTo>
                  <a:cubicBezTo>
                    <a:pt x="17268" y="375"/>
                    <a:pt x="16586" y="1170"/>
                    <a:pt x="14767" y="3290"/>
                  </a:cubicBezTo>
                  <a:cubicBezTo>
                    <a:pt x="12948" y="5411"/>
                    <a:pt x="9993" y="8856"/>
                    <a:pt x="7378" y="11838"/>
                  </a:cubicBezTo>
                  <a:cubicBezTo>
                    <a:pt x="4763" y="14819"/>
                    <a:pt x="2489" y="17337"/>
                    <a:pt x="1239" y="18927"/>
                  </a:cubicBezTo>
                  <a:cubicBezTo>
                    <a:pt x="-12" y="20517"/>
                    <a:pt x="-239" y="21180"/>
                    <a:pt x="216" y="21312"/>
                  </a:cubicBezTo>
                  <a:cubicBezTo>
                    <a:pt x="670" y="21445"/>
                    <a:pt x="1807" y="21047"/>
                    <a:pt x="2944" y="206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2" name="Line"/>
            <p:cNvSpPr/>
            <p:nvPr/>
          </p:nvSpPr>
          <p:spPr>
            <a:xfrm>
              <a:off x="8495794" y="3041985"/>
              <a:ext cx="133351" cy="14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3" fill="norm" stroke="1" extrusionOk="0">
                  <a:moveTo>
                    <a:pt x="0" y="4150"/>
                  </a:moveTo>
                  <a:cubicBezTo>
                    <a:pt x="1029" y="2879"/>
                    <a:pt x="2057" y="1609"/>
                    <a:pt x="3429" y="815"/>
                  </a:cubicBezTo>
                  <a:cubicBezTo>
                    <a:pt x="4800" y="21"/>
                    <a:pt x="6514" y="-297"/>
                    <a:pt x="7714" y="338"/>
                  </a:cubicBezTo>
                  <a:cubicBezTo>
                    <a:pt x="8914" y="974"/>
                    <a:pt x="9600" y="2562"/>
                    <a:pt x="9086" y="4944"/>
                  </a:cubicBezTo>
                  <a:cubicBezTo>
                    <a:pt x="8571" y="7327"/>
                    <a:pt x="6857" y="10503"/>
                    <a:pt x="5486" y="12727"/>
                  </a:cubicBezTo>
                  <a:cubicBezTo>
                    <a:pt x="4114" y="14950"/>
                    <a:pt x="3086" y="16221"/>
                    <a:pt x="3086" y="17491"/>
                  </a:cubicBezTo>
                  <a:cubicBezTo>
                    <a:pt x="3086" y="18762"/>
                    <a:pt x="4114" y="20032"/>
                    <a:pt x="7371" y="20668"/>
                  </a:cubicBezTo>
                  <a:cubicBezTo>
                    <a:pt x="10629" y="21303"/>
                    <a:pt x="16114" y="21303"/>
                    <a:pt x="21600" y="21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3" name="Line"/>
            <p:cNvSpPr/>
            <p:nvPr/>
          </p:nvSpPr>
          <p:spPr>
            <a:xfrm>
              <a:off x="8768844" y="3437374"/>
              <a:ext cx="2095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927" y="11375"/>
                    <a:pt x="7855" y="2735"/>
                    <a:pt x="11455" y="575"/>
                  </a:cubicBezTo>
                  <a:cubicBezTo>
                    <a:pt x="15055" y="-1585"/>
                    <a:pt x="18327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4" name="Line"/>
            <p:cNvSpPr/>
            <p:nvPr/>
          </p:nvSpPr>
          <p:spPr>
            <a:xfrm>
              <a:off x="8864736" y="3355387"/>
              <a:ext cx="18409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20873" y="0"/>
                  </a:moveTo>
                  <a:cubicBezTo>
                    <a:pt x="13673" y="2957"/>
                    <a:pt x="6473" y="5914"/>
                    <a:pt x="2873" y="9129"/>
                  </a:cubicBezTo>
                  <a:cubicBezTo>
                    <a:pt x="-727" y="12343"/>
                    <a:pt x="-727" y="15814"/>
                    <a:pt x="1673" y="17936"/>
                  </a:cubicBezTo>
                  <a:cubicBezTo>
                    <a:pt x="4073" y="20057"/>
                    <a:pt x="8873" y="20829"/>
                    <a:pt x="13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5" name="Line"/>
            <p:cNvSpPr/>
            <p:nvPr/>
          </p:nvSpPr>
          <p:spPr>
            <a:xfrm>
              <a:off x="9010144" y="3150500"/>
              <a:ext cx="188575" cy="598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508" fill="norm" stroke="1" extrusionOk="0">
                  <a:moveTo>
                    <a:pt x="0" y="21508"/>
                  </a:moveTo>
                  <a:cubicBezTo>
                    <a:pt x="712" y="19074"/>
                    <a:pt x="1424" y="16640"/>
                    <a:pt x="2492" y="14245"/>
                  </a:cubicBezTo>
                  <a:cubicBezTo>
                    <a:pt x="3560" y="11849"/>
                    <a:pt x="4985" y="9491"/>
                    <a:pt x="6409" y="7514"/>
                  </a:cubicBezTo>
                  <a:cubicBezTo>
                    <a:pt x="7833" y="5536"/>
                    <a:pt x="9257" y="3939"/>
                    <a:pt x="10681" y="2760"/>
                  </a:cubicBezTo>
                  <a:cubicBezTo>
                    <a:pt x="12105" y="1581"/>
                    <a:pt x="13530" y="821"/>
                    <a:pt x="14835" y="402"/>
                  </a:cubicBezTo>
                  <a:cubicBezTo>
                    <a:pt x="16141" y="-16"/>
                    <a:pt x="17327" y="-92"/>
                    <a:pt x="18040" y="98"/>
                  </a:cubicBezTo>
                  <a:cubicBezTo>
                    <a:pt x="18752" y="288"/>
                    <a:pt x="18989" y="745"/>
                    <a:pt x="18158" y="2038"/>
                  </a:cubicBezTo>
                  <a:cubicBezTo>
                    <a:pt x="17327" y="3331"/>
                    <a:pt x="15429" y="5460"/>
                    <a:pt x="14004" y="6715"/>
                  </a:cubicBezTo>
                  <a:cubicBezTo>
                    <a:pt x="12580" y="7970"/>
                    <a:pt x="11631" y="8350"/>
                    <a:pt x="11749" y="8464"/>
                  </a:cubicBezTo>
                  <a:cubicBezTo>
                    <a:pt x="11868" y="8578"/>
                    <a:pt x="13055" y="8426"/>
                    <a:pt x="14360" y="8312"/>
                  </a:cubicBezTo>
                  <a:cubicBezTo>
                    <a:pt x="15666" y="8198"/>
                    <a:pt x="17090" y="8122"/>
                    <a:pt x="18158" y="8236"/>
                  </a:cubicBezTo>
                  <a:cubicBezTo>
                    <a:pt x="19226" y="8350"/>
                    <a:pt x="19938" y="8654"/>
                    <a:pt x="20532" y="9187"/>
                  </a:cubicBezTo>
                  <a:cubicBezTo>
                    <a:pt x="21125" y="9719"/>
                    <a:pt x="21600" y="10480"/>
                    <a:pt x="20413" y="11278"/>
                  </a:cubicBezTo>
                  <a:cubicBezTo>
                    <a:pt x="19226" y="12077"/>
                    <a:pt x="16378" y="12914"/>
                    <a:pt x="14360" y="13332"/>
                  </a:cubicBezTo>
                  <a:cubicBezTo>
                    <a:pt x="12343" y="13750"/>
                    <a:pt x="11156" y="13750"/>
                    <a:pt x="10207" y="13522"/>
                  </a:cubicBezTo>
                  <a:cubicBezTo>
                    <a:pt x="9257" y="13294"/>
                    <a:pt x="8545" y="12838"/>
                    <a:pt x="7833" y="12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6" name="Line"/>
            <p:cNvSpPr/>
            <p:nvPr/>
          </p:nvSpPr>
          <p:spPr>
            <a:xfrm>
              <a:off x="9257794" y="3426761"/>
              <a:ext cx="90120" cy="209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200" fill="norm" stroke="1" extrusionOk="0">
                  <a:moveTo>
                    <a:pt x="0" y="5620"/>
                  </a:moveTo>
                  <a:cubicBezTo>
                    <a:pt x="0" y="4551"/>
                    <a:pt x="0" y="3482"/>
                    <a:pt x="1256" y="2519"/>
                  </a:cubicBezTo>
                  <a:cubicBezTo>
                    <a:pt x="2512" y="1557"/>
                    <a:pt x="5023" y="701"/>
                    <a:pt x="7535" y="274"/>
                  </a:cubicBezTo>
                  <a:cubicBezTo>
                    <a:pt x="10047" y="-154"/>
                    <a:pt x="12558" y="-154"/>
                    <a:pt x="14567" y="808"/>
                  </a:cubicBezTo>
                  <a:cubicBezTo>
                    <a:pt x="16577" y="1771"/>
                    <a:pt x="18084" y="3696"/>
                    <a:pt x="17079" y="5406"/>
                  </a:cubicBezTo>
                  <a:cubicBezTo>
                    <a:pt x="16074" y="7117"/>
                    <a:pt x="12558" y="8614"/>
                    <a:pt x="9795" y="9684"/>
                  </a:cubicBezTo>
                  <a:cubicBezTo>
                    <a:pt x="7033" y="10753"/>
                    <a:pt x="5023" y="11395"/>
                    <a:pt x="5526" y="11822"/>
                  </a:cubicBezTo>
                  <a:cubicBezTo>
                    <a:pt x="6028" y="12250"/>
                    <a:pt x="9042" y="12464"/>
                    <a:pt x="11805" y="12998"/>
                  </a:cubicBezTo>
                  <a:cubicBezTo>
                    <a:pt x="14567" y="13533"/>
                    <a:pt x="17079" y="14389"/>
                    <a:pt x="18837" y="15351"/>
                  </a:cubicBezTo>
                  <a:cubicBezTo>
                    <a:pt x="20595" y="16313"/>
                    <a:pt x="21600" y="17383"/>
                    <a:pt x="21349" y="18345"/>
                  </a:cubicBezTo>
                  <a:cubicBezTo>
                    <a:pt x="21098" y="19307"/>
                    <a:pt x="19591" y="20163"/>
                    <a:pt x="17581" y="20697"/>
                  </a:cubicBezTo>
                  <a:cubicBezTo>
                    <a:pt x="15572" y="21232"/>
                    <a:pt x="13060" y="21446"/>
                    <a:pt x="11051" y="20804"/>
                  </a:cubicBezTo>
                  <a:cubicBezTo>
                    <a:pt x="9042" y="20163"/>
                    <a:pt x="7535" y="18666"/>
                    <a:pt x="6028" y="171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7" name="Line"/>
            <p:cNvSpPr/>
            <p:nvPr/>
          </p:nvSpPr>
          <p:spPr>
            <a:xfrm>
              <a:off x="9499094" y="3209337"/>
              <a:ext cx="2095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60"/>
                  </a:moveTo>
                  <a:cubicBezTo>
                    <a:pt x="1091" y="480"/>
                    <a:pt x="2182" y="0"/>
                    <a:pt x="3164" y="0"/>
                  </a:cubicBezTo>
                  <a:cubicBezTo>
                    <a:pt x="4145" y="0"/>
                    <a:pt x="5018" y="480"/>
                    <a:pt x="6655" y="2400"/>
                  </a:cubicBezTo>
                  <a:cubicBezTo>
                    <a:pt x="8291" y="4320"/>
                    <a:pt x="10691" y="7680"/>
                    <a:pt x="13309" y="11120"/>
                  </a:cubicBezTo>
                  <a:cubicBezTo>
                    <a:pt x="15927" y="14560"/>
                    <a:pt x="18764" y="180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8" name="Line"/>
            <p:cNvSpPr/>
            <p:nvPr/>
          </p:nvSpPr>
          <p:spPr>
            <a:xfrm>
              <a:off x="9562594" y="3228387"/>
              <a:ext cx="1841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28" y="2351"/>
                    <a:pt x="13655" y="4702"/>
                    <a:pt x="10055" y="7861"/>
                  </a:cubicBezTo>
                  <a:cubicBezTo>
                    <a:pt x="6455" y="11020"/>
                    <a:pt x="3228" y="14988"/>
                    <a:pt x="1614" y="17412"/>
                  </a:cubicBezTo>
                  <a:cubicBezTo>
                    <a:pt x="0" y="19837"/>
                    <a:pt x="0" y="207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9" name="Line"/>
            <p:cNvSpPr/>
            <p:nvPr/>
          </p:nvSpPr>
          <p:spPr>
            <a:xfrm>
              <a:off x="9734044" y="3003934"/>
              <a:ext cx="74500" cy="205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389" fill="norm" stroke="1" extrusionOk="0">
                  <a:moveTo>
                    <a:pt x="5400" y="3536"/>
                  </a:moveTo>
                  <a:cubicBezTo>
                    <a:pt x="5400" y="2434"/>
                    <a:pt x="5400" y="1332"/>
                    <a:pt x="6900" y="671"/>
                  </a:cubicBezTo>
                  <a:cubicBezTo>
                    <a:pt x="8400" y="9"/>
                    <a:pt x="11400" y="-211"/>
                    <a:pt x="13500" y="230"/>
                  </a:cubicBezTo>
                  <a:cubicBezTo>
                    <a:pt x="15600" y="671"/>
                    <a:pt x="16800" y="1773"/>
                    <a:pt x="17700" y="2875"/>
                  </a:cubicBezTo>
                  <a:cubicBezTo>
                    <a:pt x="18600" y="3977"/>
                    <a:pt x="19200" y="5079"/>
                    <a:pt x="18600" y="6071"/>
                  </a:cubicBezTo>
                  <a:cubicBezTo>
                    <a:pt x="18000" y="7062"/>
                    <a:pt x="16200" y="7944"/>
                    <a:pt x="13800" y="8716"/>
                  </a:cubicBezTo>
                  <a:cubicBezTo>
                    <a:pt x="11400" y="9487"/>
                    <a:pt x="8400" y="10148"/>
                    <a:pt x="8400" y="10479"/>
                  </a:cubicBezTo>
                  <a:cubicBezTo>
                    <a:pt x="8400" y="10809"/>
                    <a:pt x="11400" y="10809"/>
                    <a:pt x="14100" y="11250"/>
                  </a:cubicBezTo>
                  <a:cubicBezTo>
                    <a:pt x="16800" y="11691"/>
                    <a:pt x="19200" y="12573"/>
                    <a:pt x="20400" y="13675"/>
                  </a:cubicBezTo>
                  <a:cubicBezTo>
                    <a:pt x="21600" y="14777"/>
                    <a:pt x="21600" y="16099"/>
                    <a:pt x="18000" y="17422"/>
                  </a:cubicBezTo>
                  <a:cubicBezTo>
                    <a:pt x="14400" y="18744"/>
                    <a:pt x="7200" y="20067"/>
                    <a:pt x="0" y="21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0" name="Line"/>
            <p:cNvSpPr/>
            <p:nvPr/>
          </p:nvSpPr>
          <p:spPr>
            <a:xfrm>
              <a:off x="9854694" y="3374437"/>
              <a:ext cx="101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1" name="Line"/>
            <p:cNvSpPr/>
            <p:nvPr/>
          </p:nvSpPr>
          <p:spPr>
            <a:xfrm>
              <a:off x="9894445" y="3310937"/>
              <a:ext cx="491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600" fill="norm" stroke="1" extrusionOk="0">
                  <a:moveTo>
                    <a:pt x="20898" y="0"/>
                  </a:moveTo>
                  <a:cubicBezTo>
                    <a:pt x="13698" y="3733"/>
                    <a:pt x="6498" y="7467"/>
                    <a:pt x="2898" y="10667"/>
                  </a:cubicBezTo>
                  <a:cubicBezTo>
                    <a:pt x="-702" y="13867"/>
                    <a:pt x="-702" y="16533"/>
                    <a:pt x="1548" y="18267"/>
                  </a:cubicBezTo>
                  <a:cubicBezTo>
                    <a:pt x="3798" y="20000"/>
                    <a:pt x="8298" y="20800"/>
                    <a:pt x="127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2" name="Line"/>
            <p:cNvSpPr/>
            <p:nvPr/>
          </p:nvSpPr>
          <p:spPr>
            <a:xfrm>
              <a:off x="10076944" y="3418887"/>
              <a:ext cx="57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3" name="Line"/>
            <p:cNvSpPr/>
            <p:nvPr/>
          </p:nvSpPr>
          <p:spPr>
            <a:xfrm>
              <a:off x="10337294" y="3437937"/>
              <a:ext cx="13970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0"/>
                  </a:moveTo>
                  <a:cubicBezTo>
                    <a:pt x="3600" y="8100"/>
                    <a:pt x="7200" y="16200"/>
                    <a:pt x="10800" y="18900"/>
                  </a:cubicBezTo>
                  <a:cubicBezTo>
                    <a:pt x="14400" y="21600"/>
                    <a:pt x="18000" y="18900"/>
                    <a:pt x="2160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4" name="Line"/>
            <p:cNvSpPr/>
            <p:nvPr/>
          </p:nvSpPr>
          <p:spPr>
            <a:xfrm>
              <a:off x="5152024" y="4262341"/>
              <a:ext cx="168771" cy="51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33" fill="norm" stroke="1" extrusionOk="0">
                  <a:moveTo>
                    <a:pt x="21262" y="1626"/>
                  </a:moveTo>
                  <a:cubicBezTo>
                    <a:pt x="19929" y="924"/>
                    <a:pt x="18595" y="221"/>
                    <a:pt x="16329" y="46"/>
                  </a:cubicBezTo>
                  <a:cubicBezTo>
                    <a:pt x="14062" y="-130"/>
                    <a:pt x="10862" y="221"/>
                    <a:pt x="8195" y="792"/>
                  </a:cubicBezTo>
                  <a:cubicBezTo>
                    <a:pt x="5529" y="1363"/>
                    <a:pt x="3395" y="2153"/>
                    <a:pt x="2195" y="2768"/>
                  </a:cubicBezTo>
                  <a:cubicBezTo>
                    <a:pt x="995" y="3382"/>
                    <a:pt x="729" y="3821"/>
                    <a:pt x="1395" y="4436"/>
                  </a:cubicBezTo>
                  <a:cubicBezTo>
                    <a:pt x="2062" y="5050"/>
                    <a:pt x="3662" y="5841"/>
                    <a:pt x="5395" y="6499"/>
                  </a:cubicBezTo>
                  <a:cubicBezTo>
                    <a:pt x="7129" y="7158"/>
                    <a:pt x="8995" y="7685"/>
                    <a:pt x="10062" y="8211"/>
                  </a:cubicBezTo>
                  <a:cubicBezTo>
                    <a:pt x="11129" y="8738"/>
                    <a:pt x="11395" y="9265"/>
                    <a:pt x="11129" y="9704"/>
                  </a:cubicBezTo>
                  <a:cubicBezTo>
                    <a:pt x="10862" y="10143"/>
                    <a:pt x="10062" y="10494"/>
                    <a:pt x="8995" y="10802"/>
                  </a:cubicBezTo>
                  <a:cubicBezTo>
                    <a:pt x="7929" y="11109"/>
                    <a:pt x="6595" y="11372"/>
                    <a:pt x="4729" y="11592"/>
                  </a:cubicBezTo>
                  <a:cubicBezTo>
                    <a:pt x="2862" y="11811"/>
                    <a:pt x="462" y="11987"/>
                    <a:pt x="62" y="12031"/>
                  </a:cubicBezTo>
                  <a:cubicBezTo>
                    <a:pt x="-338" y="12075"/>
                    <a:pt x="1262" y="11987"/>
                    <a:pt x="2729" y="11943"/>
                  </a:cubicBezTo>
                  <a:cubicBezTo>
                    <a:pt x="4195" y="11899"/>
                    <a:pt x="5529" y="11899"/>
                    <a:pt x="6729" y="12031"/>
                  </a:cubicBezTo>
                  <a:cubicBezTo>
                    <a:pt x="7929" y="12163"/>
                    <a:pt x="8995" y="12426"/>
                    <a:pt x="9129" y="13216"/>
                  </a:cubicBezTo>
                  <a:cubicBezTo>
                    <a:pt x="9262" y="14007"/>
                    <a:pt x="8462" y="15324"/>
                    <a:pt x="7395" y="16377"/>
                  </a:cubicBezTo>
                  <a:cubicBezTo>
                    <a:pt x="6329" y="17431"/>
                    <a:pt x="4995" y="18221"/>
                    <a:pt x="4195" y="18924"/>
                  </a:cubicBezTo>
                  <a:cubicBezTo>
                    <a:pt x="3395" y="19626"/>
                    <a:pt x="3129" y="20241"/>
                    <a:pt x="3529" y="20680"/>
                  </a:cubicBezTo>
                  <a:cubicBezTo>
                    <a:pt x="3929" y="21119"/>
                    <a:pt x="4995" y="21382"/>
                    <a:pt x="7795" y="21426"/>
                  </a:cubicBezTo>
                  <a:cubicBezTo>
                    <a:pt x="10595" y="21470"/>
                    <a:pt x="15129" y="21294"/>
                    <a:pt x="19662" y="211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5" name="Line"/>
            <p:cNvSpPr/>
            <p:nvPr/>
          </p:nvSpPr>
          <p:spPr>
            <a:xfrm>
              <a:off x="5489732" y="4362592"/>
              <a:ext cx="135863" cy="38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391" fill="norm" stroke="1" extrusionOk="0">
                  <a:moveTo>
                    <a:pt x="21007" y="488"/>
                  </a:moveTo>
                  <a:cubicBezTo>
                    <a:pt x="19371" y="371"/>
                    <a:pt x="17734" y="253"/>
                    <a:pt x="16098" y="136"/>
                  </a:cubicBezTo>
                  <a:cubicBezTo>
                    <a:pt x="14462" y="18"/>
                    <a:pt x="12825" y="-99"/>
                    <a:pt x="11352" y="136"/>
                  </a:cubicBezTo>
                  <a:cubicBezTo>
                    <a:pt x="9880" y="371"/>
                    <a:pt x="8571" y="958"/>
                    <a:pt x="6443" y="3012"/>
                  </a:cubicBezTo>
                  <a:cubicBezTo>
                    <a:pt x="4316" y="5066"/>
                    <a:pt x="1371" y="8588"/>
                    <a:pt x="389" y="11581"/>
                  </a:cubicBezTo>
                  <a:cubicBezTo>
                    <a:pt x="-593" y="14575"/>
                    <a:pt x="389" y="17040"/>
                    <a:pt x="2189" y="18625"/>
                  </a:cubicBezTo>
                  <a:cubicBezTo>
                    <a:pt x="3989" y="20210"/>
                    <a:pt x="6607" y="20914"/>
                    <a:pt x="9225" y="21208"/>
                  </a:cubicBezTo>
                  <a:cubicBezTo>
                    <a:pt x="11843" y="21501"/>
                    <a:pt x="14462" y="21384"/>
                    <a:pt x="17080" y="21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6" name="Line"/>
            <p:cNvSpPr/>
            <p:nvPr/>
          </p:nvSpPr>
          <p:spPr>
            <a:xfrm>
              <a:off x="5695444" y="4447587"/>
              <a:ext cx="1714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67" y="3757"/>
                    <a:pt x="10133" y="7513"/>
                    <a:pt x="13733" y="11113"/>
                  </a:cubicBezTo>
                  <a:cubicBezTo>
                    <a:pt x="17333" y="14713"/>
                    <a:pt x="19467" y="181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7" name="Line"/>
            <p:cNvSpPr/>
            <p:nvPr/>
          </p:nvSpPr>
          <p:spPr>
            <a:xfrm>
              <a:off x="5835871" y="4445634"/>
              <a:ext cx="81824" cy="287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430" fill="norm" stroke="1" extrusionOk="0">
                  <a:moveTo>
                    <a:pt x="21410" y="2037"/>
                  </a:moveTo>
                  <a:cubicBezTo>
                    <a:pt x="21410" y="1249"/>
                    <a:pt x="21410" y="461"/>
                    <a:pt x="20025" y="145"/>
                  </a:cubicBezTo>
                  <a:cubicBezTo>
                    <a:pt x="18641" y="-170"/>
                    <a:pt x="15872" y="-12"/>
                    <a:pt x="12825" y="1012"/>
                  </a:cubicBezTo>
                  <a:cubicBezTo>
                    <a:pt x="9779" y="2037"/>
                    <a:pt x="6456" y="3929"/>
                    <a:pt x="4241" y="6846"/>
                  </a:cubicBezTo>
                  <a:cubicBezTo>
                    <a:pt x="2025" y="9763"/>
                    <a:pt x="918" y="13704"/>
                    <a:pt x="364" y="16069"/>
                  </a:cubicBezTo>
                  <a:cubicBezTo>
                    <a:pt x="-190" y="18434"/>
                    <a:pt x="-190" y="19223"/>
                    <a:pt x="918" y="19853"/>
                  </a:cubicBezTo>
                  <a:cubicBezTo>
                    <a:pt x="2025" y="20484"/>
                    <a:pt x="4241" y="20957"/>
                    <a:pt x="6456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8" name="Line"/>
            <p:cNvSpPr/>
            <p:nvPr/>
          </p:nvSpPr>
          <p:spPr>
            <a:xfrm>
              <a:off x="6000244" y="4657137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9" name="Line"/>
            <p:cNvSpPr/>
            <p:nvPr/>
          </p:nvSpPr>
          <p:spPr>
            <a:xfrm>
              <a:off x="6025644" y="4765087"/>
              <a:ext cx="825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69" y="5635"/>
                    <a:pt x="12738" y="11270"/>
                    <a:pt x="9138" y="14870"/>
                  </a:cubicBezTo>
                  <a:cubicBezTo>
                    <a:pt x="5538" y="18470"/>
                    <a:pt x="2769" y="200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0" name="Line"/>
            <p:cNvSpPr/>
            <p:nvPr/>
          </p:nvSpPr>
          <p:spPr>
            <a:xfrm>
              <a:off x="6292344" y="4492037"/>
              <a:ext cx="1905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40" y="1473"/>
                    <a:pt x="5280" y="2945"/>
                    <a:pt x="7800" y="5727"/>
                  </a:cubicBezTo>
                  <a:cubicBezTo>
                    <a:pt x="10320" y="8509"/>
                    <a:pt x="12720" y="12600"/>
                    <a:pt x="15000" y="15464"/>
                  </a:cubicBezTo>
                  <a:cubicBezTo>
                    <a:pt x="17280" y="18327"/>
                    <a:pt x="19440" y="199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1" name="Line"/>
            <p:cNvSpPr/>
            <p:nvPr/>
          </p:nvSpPr>
          <p:spPr>
            <a:xfrm>
              <a:off x="6318778" y="4472987"/>
              <a:ext cx="176767" cy="307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475" fill="norm" stroke="1" extrusionOk="0">
                  <a:moveTo>
                    <a:pt x="21222" y="0"/>
                  </a:moveTo>
                  <a:cubicBezTo>
                    <a:pt x="17918" y="3107"/>
                    <a:pt x="14615" y="6214"/>
                    <a:pt x="11184" y="9468"/>
                  </a:cubicBezTo>
                  <a:cubicBezTo>
                    <a:pt x="7754" y="12723"/>
                    <a:pt x="4196" y="16126"/>
                    <a:pt x="2163" y="18197"/>
                  </a:cubicBezTo>
                  <a:cubicBezTo>
                    <a:pt x="130" y="20268"/>
                    <a:pt x="-378" y="21008"/>
                    <a:pt x="257" y="21304"/>
                  </a:cubicBezTo>
                  <a:cubicBezTo>
                    <a:pt x="893" y="21600"/>
                    <a:pt x="2671" y="21452"/>
                    <a:pt x="4450" y="21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2" name="Line"/>
            <p:cNvSpPr/>
            <p:nvPr/>
          </p:nvSpPr>
          <p:spPr>
            <a:xfrm>
              <a:off x="6565394" y="4777787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3" name="Line"/>
            <p:cNvSpPr/>
            <p:nvPr/>
          </p:nvSpPr>
          <p:spPr>
            <a:xfrm>
              <a:off x="6621981" y="4282487"/>
              <a:ext cx="19614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985"/>
                    <a:pt x="-1585" y="9969"/>
                    <a:pt x="575" y="13569"/>
                  </a:cubicBezTo>
                  <a:cubicBezTo>
                    <a:pt x="2735" y="17169"/>
                    <a:pt x="11375" y="19385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4" name="Line"/>
            <p:cNvSpPr/>
            <p:nvPr/>
          </p:nvSpPr>
          <p:spPr>
            <a:xfrm>
              <a:off x="6158721" y="4351114"/>
              <a:ext cx="139974" cy="535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502" fill="norm" stroke="1" extrusionOk="0">
                  <a:moveTo>
                    <a:pt x="15516" y="304"/>
                  </a:moveTo>
                  <a:cubicBezTo>
                    <a:pt x="12292" y="134"/>
                    <a:pt x="9068" y="-36"/>
                    <a:pt x="6812" y="7"/>
                  </a:cubicBezTo>
                  <a:cubicBezTo>
                    <a:pt x="4555" y="49"/>
                    <a:pt x="3265" y="304"/>
                    <a:pt x="2620" y="1027"/>
                  </a:cubicBezTo>
                  <a:cubicBezTo>
                    <a:pt x="1976" y="1750"/>
                    <a:pt x="1976" y="2940"/>
                    <a:pt x="2943" y="4131"/>
                  </a:cubicBezTo>
                  <a:cubicBezTo>
                    <a:pt x="3910" y="5321"/>
                    <a:pt x="5844" y="6512"/>
                    <a:pt x="6328" y="7533"/>
                  </a:cubicBezTo>
                  <a:cubicBezTo>
                    <a:pt x="6812" y="8553"/>
                    <a:pt x="5844" y="9403"/>
                    <a:pt x="4232" y="9956"/>
                  </a:cubicBezTo>
                  <a:cubicBezTo>
                    <a:pt x="2620" y="10509"/>
                    <a:pt x="364" y="10764"/>
                    <a:pt x="41" y="10849"/>
                  </a:cubicBezTo>
                  <a:cubicBezTo>
                    <a:pt x="-281" y="10934"/>
                    <a:pt x="1331" y="10849"/>
                    <a:pt x="2782" y="10934"/>
                  </a:cubicBezTo>
                  <a:cubicBezTo>
                    <a:pt x="4232" y="11019"/>
                    <a:pt x="5522" y="11274"/>
                    <a:pt x="6328" y="11870"/>
                  </a:cubicBezTo>
                  <a:cubicBezTo>
                    <a:pt x="7134" y="12465"/>
                    <a:pt x="7456" y="13400"/>
                    <a:pt x="6812" y="14718"/>
                  </a:cubicBezTo>
                  <a:cubicBezTo>
                    <a:pt x="6167" y="16036"/>
                    <a:pt x="4555" y="17737"/>
                    <a:pt x="3749" y="18800"/>
                  </a:cubicBezTo>
                  <a:cubicBezTo>
                    <a:pt x="2943" y="19863"/>
                    <a:pt x="2943" y="20288"/>
                    <a:pt x="4232" y="20671"/>
                  </a:cubicBezTo>
                  <a:cubicBezTo>
                    <a:pt x="5522" y="21054"/>
                    <a:pt x="8101" y="21394"/>
                    <a:pt x="11164" y="21479"/>
                  </a:cubicBezTo>
                  <a:cubicBezTo>
                    <a:pt x="14226" y="21564"/>
                    <a:pt x="17773" y="21394"/>
                    <a:pt x="21319" y="21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5" name="Line"/>
            <p:cNvSpPr/>
            <p:nvPr/>
          </p:nvSpPr>
          <p:spPr>
            <a:xfrm>
              <a:off x="6749544" y="4866687"/>
              <a:ext cx="571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6" name="Line"/>
            <p:cNvSpPr/>
            <p:nvPr/>
          </p:nvSpPr>
          <p:spPr>
            <a:xfrm>
              <a:off x="7009894" y="4536487"/>
              <a:ext cx="1460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96" y="3600"/>
                    <a:pt x="9391" y="7200"/>
                    <a:pt x="12991" y="10309"/>
                  </a:cubicBezTo>
                  <a:cubicBezTo>
                    <a:pt x="16591" y="13418"/>
                    <a:pt x="19096" y="16036"/>
                    <a:pt x="20348" y="17836"/>
                  </a:cubicBezTo>
                  <a:cubicBezTo>
                    <a:pt x="21600" y="19636"/>
                    <a:pt x="21600" y="206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7" name="Line"/>
            <p:cNvSpPr/>
            <p:nvPr/>
          </p:nvSpPr>
          <p:spPr>
            <a:xfrm>
              <a:off x="7041644" y="4525525"/>
              <a:ext cx="158751" cy="315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21600" y="1610"/>
                  </a:moveTo>
                  <a:cubicBezTo>
                    <a:pt x="21600" y="890"/>
                    <a:pt x="21600" y="170"/>
                    <a:pt x="21024" y="26"/>
                  </a:cubicBezTo>
                  <a:cubicBezTo>
                    <a:pt x="20448" y="-118"/>
                    <a:pt x="19296" y="314"/>
                    <a:pt x="17280" y="2042"/>
                  </a:cubicBezTo>
                  <a:cubicBezTo>
                    <a:pt x="15264" y="3770"/>
                    <a:pt x="12384" y="6794"/>
                    <a:pt x="9360" y="9530"/>
                  </a:cubicBezTo>
                  <a:cubicBezTo>
                    <a:pt x="6336" y="12266"/>
                    <a:pt x="3168" y="14714"/>
                    <a:pt x="1584" y="16658"/>
                  </a:cubicBezTo>
                  <a:cubicBezTo>
                    <a:pt x="0" y="18602"/>
                    <a:pt x="0" y="20042"/>
                    <a:pt x="0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8" name="Line"/>
            <p:cNvSpPr/>
            <p:nvPr/>
          </p:nvSpPr>
          <p:spPr>
            <a:xfrm>
              <a:off x="7235038" y="4771437"/>
              <a:ext cx="9807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800"/>
                    <a:pt x="-1585" y="9600"/>
                    <a:pt x="575" y="13200"/>
                  </a:cubicBezTo>
                  <a:cubicBezTo>
                    <a:pt x="2735" y="16800"/>
                    <a:pt x="11375" y="1920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9" name="Line"/>
            <p:cNvSpPr/>
            <p:nvPr/>
          </p:nvSpPr>
          <p:spPr>
            <a:xfrm>
              <a:off x="7270244" y="4380822"/>
              <a:ext cx="127001" cy="13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0" y="7491"/>
                  </a:moveTo>
                  <a:cubicBezTo>
                    <a:pt x="720" y="5830"/>
                    <a:pt x="1440" y="4168"/>
                    <a:pt x="3060" y="2673"/>
                  </a:cubicBezTo>
                  <a:cubicBezTo>
                    <a:pt x="4680" y="1177"/>
                    <a:pt x="7200" y="-152"/>
                    <a:pt x="8640" y="14"/>
                  </a:cubicBezTo>
                  <a:cubicBezTo>
                    <a:pt x="10080" y="180"/>
                    <a:pt x="10440" y="1842"/>
                    <a:pt x="10080" y="4334"/>
                  </a:cubicBezTo>
                  <a:cubicBezTo>
                    <a:pt x="9720" y="6826"/>
                    <a:pt x="8640" y="10150"/>
                    <a:pt x="7380" y="12476"/>
                  </a:cubicBezTo>
                  <a:cubicBezTo>
                    <a:pt x="6120" y="14802"/>
                    <a:pt x="4680" y="16131"/>
                    <a:pt x="3420" y="17460"/>
                  </a:cubicBezTo>
                  <a:cubicBezTo>
                    <a:pt x="2160" y="18790"/>
                    <a:pt x="1080" y="20119"/>
                    <a:pt x="2160" y="20783"/>
                  </a:cubicBezTo>
                  <a:cubicBezTo>
                    <a:pt x="3240" y="21448"/>
                    <a:pt x="6480" y="21448"/>
                    <a:pt x="10080" y="21448"/>
                  </a:cubicBezTo>
                  <a:cubicBezTo>
                    <a:pt x="13680" y="21448"/>
                    <a:pt x="17640" y="21448"/>
                    <a:pt x="21600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0" name="Line"/>
            <p:cNvSpPr/>
            <p:nvPr/>
          </p:nvSpPr>
          <p:spPr>
            <a:xfrm>
              <a:off x="7384544" y="4790487"/>
              <a:ext cx="698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1" name="Line"/>
            <p:cNvSpPr/>
            <p:nvPr/>
          </p:nvSpPr>
          <p:spPr>
            <a:xfrm>
              <a:off x="7644894" y="4561887"/>
              <a:ext cx="1905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0"/>
                    <a:pt x="2400" y="0"/>
                    <a:pt x="5040" y="1932"/>
                  </a:cubicBezTo>
                  <a:cubicBezTo>
                    <a:pt x="7680" y="3863"/>
                    <a:pt x="11760" y="7727"/>
                    <a:pt x="14760" y="11327"/>
                  </a:cubicBezTo>
                  <a:cubicBezTo>
                    <a:pt x="17760" y="14927"/>
                    <a:pt x="19680" y="1826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2" name="Line"/>
            <p:cNvSpPr/>
            <p:nvPr/>
          </p:nvSpPr>
          <p:spPr>
            <a:xfrm>
              <a:off x="7708394" y="4568237"/>
              <a:ext cx="1587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08" y="919"/>
                    <a:pt x="16416" y="1838"/>
                    <a:pt x="13248" y="4289"/>
                  </a:cubicBezTo>
                  <a:cubicBezTo>
                    <a:pt x="10080" y="6740"/>
                    <a:pt x="6336" y="10723"/>
                    <a:pt x="4032" y="13864"/>
                  </a:cubicBezTo>
                  <a:cubicBezTo>
                    <a:pt x="1728" y="17004"/>
                    <a:pt x="864" y="1930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3" name="Line"/>
            <p:cNvSpPr/>
            <p:nvPr/>
          </p:nvSpPr>
          <p:spPr>
            <a:xfrm>
              <a:off x="7879844" y="4815887"/>
              <a:ext cx="19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4" name="Line"/>
            <p:cNvSpPr/>
            <p:nvPr/>
          </p:nvSpPr>
          <p:spPr>
            <a:xfrm>
              <a:off x="7898894" y="4428537"/>
              <a:ext cx="77821" cy="153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475" fill="norm" stroke="1" extrusionOk="0">
                  <a:moveTo>
                    <a:pt x="5116" y="1775"/>
                  </a:moveTo>
                  <a:cubicBezTo>
                    <a:pt x="7389" y="888"/>
                    <a:pt x="9663" y="0"/>
                    <a:pt x="11937" y="0"/>
                  </a:cubicBezTo>
                  <a:cubicBezTo>
                    <a:pt x="14211" y="0"/>
                    <a:pt x="16484" y="888"/>
                    <a:pt x="17337" y="2071"/>
                  </a:cubicBezTo>
                  <a:cubicBezTo>
                    <a:pt x="18189" y="3255"/>
                    <a:pt x="17621" y="4734"/>
                    <a:pt x="16484" y="6066"/>
                  </a:cubicBezTo>
                  <a:cubicBezTo>
                    <a:pt x="15347" y="7397"/>
                    <a:pt x="13642" y="8581"/>
                    <a:pt x="11653" y="9616"/>
                  </a:cubicBezTo>
                  <a:cubicBezTo>
                    <a:pt x="9663" y="10652"/>
                    <a:pt x="7389" y="11540"/>
                    <a:pt x="7674" y="11984"/>
                  </a:cubicBezTo>
                  <a:cubicBezTo>
                    <a:pt x="7958" y="12427"/>
                    <a:pt x="10800" y="12427"/>
                    <a:pt x="13358" y="12871"/>
                  </a:cubicBezTo>
                  <a:cubicBezTo>
                    <a:pt x="15916" y="13315"/>
                    <a:pt x="18189" y="14203"/>
                    <a:pt x="19611" y="15386"/>
                  </a:cubicBezTo>
                  <a:cubicBezTo>
                    <a:pt x="21032" y="16570"/>
                    <a:pt x="21600" y="18049"/>
                    <a:pt x="19611" y="19233"/>
                  </a:cubicBezTo>
                  <a:cubicBezTo>
                    <a:pt x="17621" y="20416"/>
                    <a:pt x="13074" y="21304"/>
                    <a:pt x="9379" y="21452"/>
                  </a:cubicBezTo>
                  <a:cubicBezTo>
                    <a:pt x="5684" y="21600"/>
                    <a:pt x="2842" y="21008"/>
                    <a:pt x="0" y="20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5" name="Line"/>
            <p:cNvSpPr/>
            <p:nvPr/>
          </p:nvSpPr>
          <p:spPr>
            <a:xfrm>
              <a:off x="8006844" y="4911137"/>
              <a:ext cx="635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305"/>
                    <a:pt x="7200" y="10611"/>
                    <a:pt x="3600" y="14211"/>
                  </a:cubicBezTo>
                  <a:cubicBezTo>
                    <a:pt x="0" y="17811"/>
                    <a:pt x="0" y="1970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6" name="Line"/>
            <p:cNvSpPr/>
            <p:nvPr/>
          </p:nvSpPr>
          <p:spPr>
            <a:xfrm>
              <a:off x="8165594" y="4911137"/>
              <a:ext cx="698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7" name="Line"/>
            <p:cNvSpPr/>
            <p:nvPr/>
          </p:nvSpPr>
          <p:spPr>
            <a:xfrm>
              <a:off x="8387844" y="4892087"/>
              <a:ext cx="571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8" name="Line"/>
            <p:cNvSpPr/>
            <p:nvPr/>
          </p:nvSpPr>
          <p:spPr>
            <a:xfrm>
              <a:off x="8591044" y="4498387"/>
              <a:ext cx="84754" cy="462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536" fill="norm" stroke="1" extrusionOk="0">
                  <a:moveTo>
                    <a:pt x="0" y="592"/>
                  </a:moveTo>
                  <a:cubicBezTo>
                    <a:pt x="2634" y="296"/>
                    <a:pt x="5268" y="0"/>
                    <a:pt x="9220" y="0"/>
                  </a:cubicBezTo>
                  <a:cubicBezTo>
                    <a:pt x="13171" y="0"/>
                    <a:pt x="18439" y="296"/>
                    <a:pt x="19756" y="1381"/>
                  </a:cubicBezTo>
                  <a:cubicBezTo>
                    <a:pt x="21073" y="2466"/>
                    <a:pt x="18439" y="4340"/>
                    <a:pt x="15805" y="5721"/>
                  </a:cubicBezTo>
                  <a:cubicBezTo>
                    <a:pt x="13171" y="7101"/>
                    <a:pt x="10537" y="7989"/>
                    <a:pt x="9746" y="8926"/>
                  </a:cubicBezTo>
                  <a:cubicBezTo>
                    <a:pt x="8956" y="9863"/>
                    <a:pt x="10010" y="10849"/>
                    <a:pt x="11063" y="11934"/>
                  </a:cubicBezTo>
                  <a:cubicBezTo>
                    <a:pt x="12117" y="13019"/>
                    <a:pt x="13171" y="14203"/>
                    <a:pt x="15015" y="15386"/>
                  </a:cubicBezTo>
                  <a:cubicBezTo>
                    <a:pt x="16859" y="16570"/>
                    <a:pt x="19493" y="17753"/>
                    <a:pt x="20546" y="18592"/>
                  </a:cubicBezTo>
                  <a:cubicBezTo>
                    <a:pt x="21600" y="19430"/>
                    <a:pt x="21073" y="19923"/>
                    <a:pt x="19493" y="20367"/>
                  </a:cubicBezTo>
                  <a:cubicBezTo>
                    <a:pt x="17912" y="20811"/>
                    <a:pt x="15278" y="21205"/>
                    <a:pt x="12644" y="21403"/>
                  </a:cubicBezTo>
                  <a:cubicBezTo>
                    <a:pt x="10010" y="21600"/>
                    <a:pt x="7376" y="21600"/>
                    <a:pt x="6059" y="21255"/>
                  </a:cubicBezTo>
                  <a:cubicBezTo>
                    <a:pt x="4741" y="20910"/>
                    <a:pt x="4741" y="20219"/>
                    <a:pt x="5532" y="19627"/>
                  </a:cubicBezTo>
                  <a:cubicBezTo>
                    <a:pt x="6322" y="19036"/>
                    <a:pt x="7902" y="18542"/>
                    <a:pt x="9483" y="18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9" name="Line"/>
            <p:cNvSpPr/>
            <p:nvPr/>
          </p:nvSpPr>
          <p:spPr>
            <a:xfrm>
              <a:off x="8749794" y="4447587"/>
              <a:ext cx="144715" cy="48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0" h="21531" fill="norm" stroke="1" extrusionOk="0">
                  <a:moveTo>
                    <a:pt x="7301" y="0"/>
                  </a:moveTo>
                  <a:cubicBezTo>
                    <a:pt x="11256" y="1676"/>
                    <a:pt x="15211" y="3352"/>
                    <a:pt x="17797" y="5586"/>
                  </a:cubicBezTo>
                  <a:cubicBezTo>
                    <a:pt x="20383" y="7821"/>
                    <a:pt x="21600" y="10614"/>
                    <a:pt x="20231" y="13174"/>
                  </a:cubicBezTo>
                  <a:cubicBezTo>
                    <a:pt x="18862" y="15734"/>
                    <a:pt x="14907" y="18062"/>
                    <a:pt x="12321" y="19366"/>
                  </a:cubicBezTo>
                  <a:cubicBezTo>
                    <a:pt x="9735" y="20669"/>
                    <a:pt x="8518" y="20948"/>
                    <a:pt x="7149" y="21181"/>
                  </a:cubicBezTo>
                  <a:cubicBezTo>
                    <a:pt x="5780" y="21414"/>
                    <a:pt x="4259" y="21600"/>
                    <a:pt x="3042" y="21507"/>
                  </a:cubicBezTo>
                  <a:cubicBezTo>
                    <a:pt x="1825" y="21414"/>
                    <a:pt x="913" y="21041"/>
                    <a:pt x="0" y="20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0" name="Line"/>
            <p:cNvSpPr/>
            <p:nvPr/>
          </p:nvSpPr>
          <p:spPr>
            <a:xfrm>
              <a:off x="8965694" y="4949237"/>
              <a:ext cx="74223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1" h="21600" fill="norm" stroke="1" extrusionOk="0">
                  <a:moveTo>
                    <a:pt x="19265" y="0"/>
                  </a:moveTo>
                  <a:cubicBezTo>
                    <a:pt x="20432" y="1500"/>
                    <a:pt x="21600" y="3000"/>
                    <a:pt x="18389" y="6600"/>
                  </a:cubicBezTo>
                  <a:cubicBezTo>
                    <a:pt x="15178" y="10200"/>
                    <a:pt x="7589" y="159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1" name="Line"/>
            <p:cNvSpPr/>
            <p:nvPr/>
          </p:nvSpPr>
          <p:spPr>
            <a:xfrm>
              <a:off x="9353556" y="4453599"/>
              <a:ext cx="158239" cy="425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274" fill="norm" stroke="1" extrusionOk="0">
                  <a:moveTo>
                    <a:pt x="18689" y="3511"/>
                  </a:moveTo>
                  <a:cubicBezTo>
                    <a:pt x="18973" y="2981"/>
                    <a:pt x="19258" y="2452"/>
                    <a:pt x="19400" y="1870"/>
                  </a:cubicBezTo>
                  <a:cubicBezTo>
                    <a:pt x="19542" y="1287"/>
                    <a:pt x="19542" y="652"/>
                    <a:pt x="18831" y="281"/>
                  </a:cubicBezTo>
                  <a:cubicBezTo>
                    <a:pt x="18121" y="-89"/>
                    <a:pt x="16700" y="-195"/>
                    <a:pt x="14142" y="599"/>
                  </a:cubicBezTo>
                  <a:cubicBezTo>
                    <a:pt x="11584" y="1393"/>
                    <a:pt x="7889" y="3087"/>
                    <a:pt x="5189" y="5787"/>
                  </a:cubicBezTo>
                  <a:cubicBezTo>
                    <a:pt x="2489" y="8487"/>
                    <a:pt x="784" y="12193"/>
                    <a:pt x="215" y="14787"/>
                  </a:cubicBezTo>
                  <a:cubicBezTo>
                    <a:pt x="-353" y="17381"/>
                    <a:pt x="215" y="18864"/>
                    <a:pt x="1779" y="19870"/>
                  </a:cubicBezTo>
                  <a:cubicBezTo>
                    <a:pt x="3342" y="20876"/>
                    <a:pt x="5900" y="21405"/>
                    <a:pt x="9310" y="21246"/>
                  </a:cubicBezTo>
                  <a:cubicBezTo>
                    <a:pt x="12721" y="21087"/>
                    <a:pt x="16984" y="20240"/>
                    <a:pt x="21247" y="19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2" name="Line"/>
            <p:cNvSpPr/>
            <p:nvPr/>
          </p:nvSpPr>
          <p:spPr>
            <a:xfrm>
              <a:off x="9549894" y="4485687"/>
              <a:ext cx="184151" cy="153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fill="norm" stroke="1" extrusionOk="0">
                  <a:moveTo>
                    <a:pt x="0" y="0"/>
                  </a:moveTo>
                  <a:cubicBezTo>
                    <a:pt x="1241" y="296"/>
                    <a:pt x="2483" y="592"/>
                    <a:pt x="4717" y="3847"/>
                  </a:cubicBezTo>
                  <a:cubicBezTo>
                    <a:pt x="6952" y="7101"/>
                    <a:pt x="10179" y="13315"/>
                    <a:pt x="12290" y="16866"/>
                  </a:cubicBezTo>
                  <a:cubicBezTo>
                    <a:pt x="14400" y="20416"/>
                    <a:pt x="15393" y="21304"/>
                    <a:pt x="16759" y="21452"/>
                  </a:cubicBezTo>
                  <a:cubicBezTo>
                    <a:pt x="18124" y="21600"/>
                    <a:pt x="19862" y="21008"/>
                    <a:pt x="21600" y="20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3" name="Line"/>
            <p:cNvSpPr/>
            <p:nvPr/>
          </p:nvSpPr>
          <p:spPr>
            <a:xfrm>
              <a:off x="9700178" y="4475303"/>
              <a:ext cx="91017" cy="350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5" fill="norm" stroke="1" extrusionOk="0">
                  <a:moveTo>
                    <a:pt x="18586" y="1005"/>
                  </a:moveTo>
                  <a:cubicBezTo>
                    <a:pt x="20093" y="369"/>
                    <a:pt x="21600" y="-266"/>
                    <a:pt x="21600" y="115"/>
                  </a:cubicBezTo>
                  <a:cubicBezTo>
                    <a:pt x="21600" y="496"/>
                    <a:pt x="20093" y="1894"/>
                    <a:pt x="17581" y="4435"/>
                  </a:cubicBezTo>
                  <a:cubicBezTo>
                    <a:pt x="15070" y="6976"/>
                    <a:pt x="11553" y="10661"/>
                    <a:pt x="9293" y="12821"/>
                  </a:cubicBezTo>
                  <a:cubicBezTo>
                    <a:pt x="7033" y="14981"/>
                    <a:pt x="6028" y="15616"/>
                    <a:pt x="4270" y="16823"/>
                  </a:cubicBezTo>
                  <a:cubicBezTo>
                    <a:pt x="2512" y="18030"/>
                    <a:pt x="0" y="19809"/>
                    <a:pt x="0" y="20572"/>
                  </a:cubicBezTo>
                  <a:cubicBezTo>
                    <a:pt x="0" y="21334"/>
                    <a:pt x="2512" y="21080"/>
                    <a:pt x="5023" y="20699"/>
                  </a:cubicBezTo>
                  <a:cubicBezTo>
                    <a:pt x="7535" y="20318"/>
                    <a:pt x="10047" y="19809"/>
                    <a:pt x="12558" y="19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4" name="Line"/>
            <p:cNvSpPr/>
            <p:nvPr/>
          </p:nvSpPr>
          <p:spPr>
            <a:xfrm>
              <a:off x="9772144" y="4748153"/>
              <a:ext cx="120651" cy="120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7" fill="norm" stroke="1" extrusionOk="0">
                  <a:moveTo>
                    <a:pt x="0" y="6331"/>
                  </a:moveTo>
                  <a:cubicBezTo>
                    <a:pt x="379" y="4469"/>
                    <a:pt x="758" y="2607"/>
                    <a:pt x="2084" y="1490"/>
                  </a:cubicBezTo>
                  <a:cubicBezTo>
                    <a:pt x="3411" y="372"/>
                    <a:pt x="5684" y="0"/>
                    <a:pt x="7768" y="0"/>
                  </a:cubicBezTo>
                  <a:cubicBezTo>
                    <a:pt x="9853" y="0"/>
                    <a:pt x="11747" y="372"/>
                    <a:pt x="12884" y="1490"/>
                  </a:cubicBezTo>
                  <a:cubicBezTo>
                    <a:pt x="14021" y="2607"/>
                    <a:pt x="14400" y="4469"/>
                    <a:pt x="13453" y="6890"/>
                  </a:cubicBezTo>
                  <a:cubicBezTo>
                    <a:pt x="12505" y="9310"/>
                    <a:pt x="10232" y="12290"/>
                    <a:pt x="8147" y="14897"/>
                  </a:cubicBezTo>
                  <a:cubicBezTo>
                    <a:pt x="6063" y="17503"/>
                    <a:pt x="4168" y="19738"/>
                    <a:pt x="4547" y="20669"/>
                  </a:cubicBezTo>
                  <a:cubicBezTo>
                    <a:pt x="4926" y="21600"/>
                    <a:pt x="7579" y="21228"/>
                    <a:pt x="10800" y="20110"/>
                  </a:cubicBezTo>
                  <a:cubicBezTo>
                    <a:pt x="14021" y="18993"/>
                    <a:pt x="17811" y="17131"/>
                    <a:pt x="21600" y="15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5" name="Line"/>
            <p:cNvSpPr/>
            <p:nvPr/>
          </p:nvSpPr>
          <p:spPr>
            <a:xfrm>
              <a:off x="9886444" y="4885737"/>
              <a:ext cx="889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6" name="Line"/>
            <p:cNvSpPr/>
            <p:nvPr/>
          </p:nvSpPr>
          <p:spPr>
            <a:xfrm>
              <a:off x="10072301" y="4436537"/>
              <a:ext cx="131644" cy="388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423" fill="norm" stroke="1" extrusionOk="0">
                  <a:moveTo>
                    <a:pt x="17210" y="1660"/>
                  </a:moveTo>
                  <a:cubicBezTo>
                    <a:pt x="16867" y="1077"/>
                    <a:pt x="16524" y="493"/>
                    <a:pt x="15495" y="201"/>
                  </a:cubicBezTo>
                  <a:cubicBezTo>
                    <a:pt x="14467" y="-91"/>
                    <a:pt x="12753" y="-91"/>
                    <a:pt x="10010" y="376"/>
                  </a:cubicBezTo>
                  <a:cubicBezTo>
                    <a:pt x="7267" y="843"/>
                    <a:pt x="3495" y="1777"/>
                    <a:pt x="1610" y="2536"/>
                  </a:cubicBezTo>
                  <a:cubicBezTo>
                    <a:pt x="-276" y="3295"/>
                    <a:pt x="-276" y="3879"/>
                    <a:pt x="1095" y="4696"/>
                  </a:cubicBezTo>
                  <a:cubicBezTo>
                    <a:pt x="2467" y="5513"/>
                    <a:pt x="5210" y="6564"/>
                    <a:pt x="7781" y="7615"/>
                  </a:cubicBezTo>
                  <a:cubicBezTo>
                    <a:pt x="10353" y="8666"/>
                    <a:pt x="12753" y="9717"/>
                    <a:pt x="13781" y="10592"/>
                  </a:cubicBezTo>
                  <a:cubicBezTo>
                    <a:pt x="14810" y="11468"/>
                    <a:pt x="14467" y="12168"/>
                    <a:pt x="13438" y="12752"/>
                  </a:cubicBezTo>
                  <a:cubicBezTo>
                    <a:pt x="12410" y="13336"/>
                    <a:pt x="10695" y="13803"/>
                    <a:pt x="8981" y="14212"/>
                  </a:cubicBezTo>
                  <a:cubicBezTo>
                    <a:pt x="7267" y="14620"/>
                    <a:pt x="5553" y="14971"/>
                    <a:pt x="3838" y="15087"/>
                  </a:cubicBezTo>
                  <a:cubicBezTo>
                    <a:pt x="2124" y="15204"/>
                    <a:pt x="410" y="15087"/>
                    <a:pt x="67" y="14795"/>
                  </a:cubicBezTo>
                  <a:cubicBezTo>
                    <a:pt x="-276" y="14504"/>
                    <a:pt x="753" y="14037"/>
                    <a:pt x="2124" y="13803"/>
                  </a:cubicBezTo>
                  <a:cubicBezTo>
                    <a:pt x="3495" y="13570"/>
                    <a:pt x="5210" y="13570"/>
                    <a:pt x="6067" y="13920"/>
                  </a:cubicBezTo>
                  <a:cubicBezTo>
                    <a:pt x="6924" y="14270"/>
                    <a:pt x="6924" y="14971"/>
                    <a:pt x="5895" y="15788"/>
                  </a:cubicBezTo>
                  <a:cubicBezTo>
                    <a:pt x="4867" y="16605"/>
                    <a:pt x="2810" y="17539"/>
                    <a:pt x="1610" y="18298"/>
                  </a:cubicBezTo>
                  <a:cubicBezTo>
                    <a:pt x="410" y="19057"/>
                    <a:pt x="67" y="19641"/>
                    <a:pt x="410" y="20166"/>
                  </a:cubicBezTo>
                  <a:cubicBezTo>
                    <a:pt x="753" y="20692"/>
                    <a:pt x="1781" y="21159"/>
                    <a:pt x="5381" y="21334"/>
                  </a:cubicBezTo>
                  <a:cubicBezTo>
                    <a:pt x="8981" y="21509"/>
                    <a:pt x="15153" y="21392"/>
                    <a:pt x="21324" y="21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7" name="Line"/>
            <p:cNvSpPr/>
            <p:nvPr/>
          </p:nvSpPr>
          <p:spPr>
            <a:xfrm>
              <a:off x="10261094" y="4530137"/>
              <a:ext cx="1397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36" y="160"/>
                    <a:pt x="3273" y="320"/>
                    <a:pt x="5564" y="2000"/>
                  </a:cubicBezTo>
                  <a:cubicBezTo>
                    <a:pt x="7855" y="3680"/>
                    <a:pt x="10800" y="6880"/>
                    <a:pt x="13582" y="10400"/>
                  </a:cubicBezTo>
                  <a:cubicBezTo>
                    <a:pt x="16364" y="13920"/>
                    <a:pt x="18982" y="177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8" name="Line"/>
            <p:cNvSpPr/>
            <p:nvPr/>
          </p:nvSpPr>
          <p:spPr>
            <a:xfrm>
              <a:off x="10299159" y="4555537"/>
              <a:ext cx="165136" cy="288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67" fill="norm" stroke="1" extrusionOk="0">
                  <a:moveTo>
                    <a:pt x="21331" y="0"/>
                  </a:moveTo>
                  <a:cubicBezTo>
                    <a:pt x="19964" y="0"/>
                    <a:pt x="18597" y="0"/>
                    <a:pt x="17093" y="867"/>
                  </a:cubicBezTo>
                  <a:cubicBezTo>
                    <a:pt x="15589" y="1734"/>
                    <a:pt x="13949" y="3469"/>
                    <a:pt x="11625" y="6228"/>
                  </a:cubicBezTo>
                  <a:cubicBezTo>
                    <a:pt x="9301" y="8987"/>
                    <a:pt x="6293" y="12771"/>
                    <a:pt x="4379" y="15136"/>
                  </a:cubicBezTo>
                  <a:cubicBezTo>
                    <a:pt x="2465" y="17501"/>
                    <a:pt x="1645" y="18447"/>
                    <a:pt x="961" y="19314"/>
                  </a:cubicBezTo>
                  <a:cubicBezTo>
                    <a:pt x="278" y="20181"/>
                    <a:pt x="-269" y="20969"/>
                    <a:pt x="141" y="21285"/>
                  </a:cubicBezTo>
                  <a:cubicBezTo>
                    <a:pt x="551" y="21600"/>
                    <a:pt x="1918" y="21442"/>
                    <a:pt x="3285" y="21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9" name="Line"/>
            <p:cNvSpPr/>
            <p:nvPr/>
          </p:nvSpPr>
          <p:spPr>
            <a:xfrm>
              <a:off x="10438894" y="4763867"/>
              <a:ext cx="120651" cy="101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2" fill="norm" stroke="1" extrusionOk="0">
                  <a:moveTo>
                    <a:pt x="0" y="2899"/>
                  </a:moveTo>
                  <a:cubicBezTo>
                    <a:pt x="1516" y="1576"/>
                    <a:pt x="3032" y="254"/>
                    <a:pt x="4737" y="33"/>
                  </a:cubicBezTo>
                  <a:cubicBezTo>
                    <a:pt x="6442" y="-187"/>
                    <a:pt x="8337" y="695"/>
                    <a:pt x="9284" y="2237"/>
                  </a:cubicBezTo>
                  <a:cubicBezTo>
                    <a:pt x="10232" y="3780"/>
                    <a:pt x="10232" y="5984"/>
                    <a:pt x="9095" y="8189"/>
                  </a:cubicBezTo>
                  <a:cubicBezTo>
                    <a:pt x="7958" y="10393"/>
                    <a:pt x="5684" y="12597"/>
                    <a:pt x="3979" y="14801"/>
                  </a:cubicBezTo>
                  <a:cubicBezTo>
                    <a:pt x="2274" y="17005"/>
                    <a:pt x="1137" y="19209"/>
                    <a:pt x="1516" y="20311"/>
                  </a:cubicBezTo>
                  <a:cubicBezTo>
                    <a:pt x="1895" y="21413"/>
                    <a:pt x="3789" y="21413"/>
                    <a:pt x="7389" y="20091"/>
                  </a:cubicBezTo>
                  <a:cubicBezTo>
                    <a:pt x="10989" y="18768"/>
                    <a:pt x="16295" y="16123"/>
                    <a:pt x="21600" y="13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0" name="Line"/>
            <p:cNvSpPr/>
            <p:nvPr/>
          </p:nvSpPr>
          <p:spPr>
            <a:xfrm>
              <a:off x="10597644" y="4352337"/>
              <a:ext cx="127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1" name="Line"/>
            <p:cNvSpPr/>
            <p:nvPr/>
          </p:nvSpPr>
          <p:spPr>
            <a:xfrm>
              <a:off x="10642094" y="4873037"/>
              <a:ext cx="254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2" name="Line"/>
            <p:cNvSpPr/>
            <p:nvPr/>
          </p:nvSpPr>
          <p:spPr>
            <a:xfrm>
              <a:off x="10775444" y="4587287"/>
              <a:ext cx="889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29" y="3750"/>
                    <a:pt x="9257" y="7500"/>
                    <a:pt x="12857" y="11100"/>
                  </a:cubicBezTo>
                  <a:cubicBezTo>
                    <a:pt x="16457" y="14700"/>
                    <a:pt x="19029" y="181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3" name="Line"/>
            <p:cNvSpPr/>
            <p:nvPr/>
          </p:nvSpPr>
          <p:spPr>
            <a:xfrm>
              <a:off x="10769094" y="4587287"/>
              <a:ext cx="17145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67" y="3529"/>
                    <a:pt x="14133" y="7059"/>
                    <a:pt x="10533" y="10659"/>
                  </a:cubicBezTo>
                  <a:cubicBezTo>
                    <a:pt x="6933" y="14259"/>
                    <a:pt x="3467" y="179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4" name="Line"/>
            <p:cNvSpPr/>
            <p:nvPr/>
          </p:nvSpPr>
          <p:spPr>
            <a:xfrm>
              <a:off x="10908794" y="4793926"/>
              <a:ext cx="127001" cy="112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1" fill="norm" stroke="1" extrusionOk="0">
                  <a:moveTo>
                    <a:pt x="0" y="2897"/>
                  </a:moveTo>
                  <a:cubicBezTo>
                    <a:pt x="1440" y="1719"/>
                    <a:pt x="2880" y="540"/>
                    <a:pt x="4500" y="148"/>
                  </a:cubicBezTo>
                  <a:cubicBezTo>
                    <a:pt x="6120" y="-245"/>
                    <a:pt x="7920" y="148"/>
                    <a:pt x="9180" y="1326"/>
                  </a:cubicBezTo>
                  <a:cubicBezTo>
                    <a:pt x="10440" y="2504"/>
                    <a:pt x="11160" y="4468"/>
                    <a:pt x="10620" y="7020"/>
                  </a:cubicBezTo>
                  <a:cubicBezTo>
                    <a:pt x="10080" y="9573"/>
                    <a:pt x="8280" y="12715"/>
                    <a:pt x="6660" y="15071"/>
                  </a:cubicBezTo>
                  <a:cubicBezTo>
                    <a:pt x="5040" y="17428"/>
                    <a:pt x="3600" y="18999"/>
                    <a:pt x="3780" y="19980"/>
                  </a:cubicBezTo>
                  <a:cubicBezTo>
                    <a:pt x="3960" y="20962"/>
                    <a:pt x="5760" y="21355"/>
                    <a:pt x="9000" y="20373"/>
                  </a:cubicBezTo>
                  <a:cubicBezTo>
                    <a:pt x="12240" y="19391"/>
                    <a:pt x="16920" y="17035"/>
                    <a:pt x="21600" y="146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5" name="Line"/>
            <p:cNvSpPr/>
            <p:nvPr/>
          </p:nvSpPr>
          <p:spPr>
            <a:xfrm>
              <a:off x="10984994" y="4473929"/>
              <a:ext cx="95251" cy="94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0" y="2666"/>
                  </a:moveTo>
                  <a:cubicBezTo>
                    <a:pt x="1920" y="1226"/>
                    <a:pt x="3840" y="-214"/>
                    <a:pt x="5520" y="26"/>
                  </a:cubicBezTo>
                  <a:cubicBezTo>
                    <a:pt x="7200" y="266"/>
                    <a:pt x="8640" y="2186"/>
                    <a:pt x="8640" y="4346"/>
                  </a:cubicBezTo>
                  <a:cubicBezTo>
                    <a:pt x="8640" y="6506"/>
                    <a:pt x="7200" y="8906"/>
                    <a:pt x="5760" y="11066"/>
                  </a:cubicBezTo>
                  <a:cubicBezTo>
                    <a:pt x="4320" y="13226"/>
                    <a:pt x="2880" y="15146"/>
                    <a:pt x="3360" y="16106"/>
                  </a:cubicBezTo>
                  <a:cubicBezTo>
                    <a:pt x="3840" y="17066"/>
                    <a:pt x="6240" y="17066"/>
                    <a:pt x="9600" y="17786"/>
                  </a:cubicBezTo>
                  <a:cubicBezTo>
                    <a:pt x="12960" y="18506"/>
                    <a:pt x="17280" y="19946"/>
                    <a:pt x="21600" y="21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6" name="Line"/>
            <p:cNvSpPr/>
            <p:nvPr/>
          </p:nvSpPr>
          <p:spPr>
            <a:xfrm>
              <a:off x="11073894" y="4841287"/>
              <a:ext cx="635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7" name="Line"/>
            <p:cNvSpPr/>
            <p:nvPr/>
          </p:nvSpPr>
          <p:spPr>
            <a:xfrm>
              <a:off x="11188194" y="4866687"/>
              <a:ext cx="82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8" name="Line"/>
            <p:cNvSpPr/>
            <p:nvPr/>
          </p:nvSpPr>
          <p:spPr>
            <a:xfrm>
              <a:off x="11346944" y="4853987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9" name="Line"/>
            <p:cNvSpPr/>
            <p:nvPr/>
          </p:nvSpPr>
          <p:spPr>
            <a:xfrm>
              <a:off x="11522628" y="4574578"/>
              <a:ext cx="68134" cy="38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0" h="21481" fill="norm" stroke="1" extrusionOk="0">
                  <a:moveTo>
                    <a:pt x="4447" y="1432"/>
                  </a:moveTo>
                  <a:cubicBezTo>
                    <a:pt x="6353" y="836"/>
                    <a:pt x="8259" y="239"/>
                    <a:pt x="10800" y="60"/>
                  </a:cubicBezTo>
                  <a:cubicBezTo>
                    <a:pt x="13341" y="-119"/>
                    <a:pt x="16518" y="120"/>
                    <a:pt x="18424" y="537"/>
                  </a:cubicBezTo>
                  <a:cubicBezTo>
                    <a:pt x="20330" y="955"/>
                    <a:pt x="20965" y="1552"/>
                    <a:pt x="20012" y="2506"/>
                  </a:cubicBezTo>
                  <a:cubicBezTo>
                    <a:pt x="19059" y="3461"/>
                    <a:pt x="16518" y="4774"/>
                    <a:pt x="13024" y="5848"/>
                  </a:cubicBezTo>
                  <a:cubicBezTo>
                    <a:pt x="9530" y="6922"/>
                    <a:pt x="5083" y="7757"/>
                    <a:pt x="2541" y="8772"/>
                  </a:cubicBezTo>
                  <a:cubicBezTo>
                    <a:pt x="0" y="9786"/>
                    <a:pt x="-635" y="10979"/>
                    <a:pt x="636" y="12769"/>
                  </a:cubicBezTo>
                  <a:cubicBezTo>
                    <a:pt x="1906" y="14559"/>
                    <a:pt x="5083" y="16946"/>
                    <a:pt x="6671" y="18438"/>
                  </a:cubicBezTo>
                  <a:cubicBezTo>
                    <a:pt x="8259" y="19930"/>
                    <a:pt x="8259" y="20526"/>
                    <a:pt x="7306" y="20884"/>
                  </a:cubicBezTo>
                  <a:cubicBezTo>
                    <a:pt x="6353" y="21242"/>
                    <a:pt x="4447" y="21362"/>
                    <a:pt x="2541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0" name="Line"/>
            <p:cNvSpPr/>
            <p:nvPr/>
          </p:nvSpPr>
          <p:spPr>
            <a:xfrm>
              <a:off x="11569194" y="4568237"/>
              <a:ext cx="81606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16615" y="0"/>
                  </a:moveTo>
                  <a:cubicBezTo>
                    <a:pt x="18831" y="3273"/>
                    <a:pt x="21046" y="6545"/>
                    <a:pt x="21323" y="9600"/>
                  </a:cubicBezTo>
                  <a:cubicBezTo>
                    <a:pt x="21600" y="12655"/>
                    <a:pt x="19938" y="15491"/>
                    <a:pt x="16062" y="17455"/>
                  </a:cubicBezTo>
                  <a:cubicBezTo>
                    <a:pt x="12185" y="19418"/>
                    <a:pt x="6092" y="205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1" name="Line"/>
            <p:cNvSpPr/>
            <p:nvPr/>
          </p:nvSpPr>
          <p:spPr>
            <a:xfrm>
              <a:off x="11670794" y="4476343"/>
              <a:ext cx="112928" cy="663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560" fill="norm" stroke="1" extrusionOk="0">
                  <a:moveTo>
                    <a:pt x="10800" y="98"/>
                  </a:moveTo>
                  <a:cubicBezTo>
                    <a:pt x="12800" y="29"/>
                    <a:pt x="14800" y="-40"/>
                    <a:pt x="16600" y="29"/>
                  </a:cubicBezTo>
                  <a:cubicBezTo>
                    <a:pt x="18400" y="98"/>
                    <a:pt x="20000" y="304"/>
                    <a:pt x="20800" y="957"/>
                  </a:cubicBezTo>
                  <a:cubicBezTo>
                    <a:pt x="21600" y="1611"/>
                    <a:pt x="21600" y="2712"/>
                    <a:pt x="20200" y="3812"/>
                  </a:cubicBezTo>
                  <a:cubicBezTo>
                    <a:pt x="18800" y="4913"/>
                    <a:pt x="16000" y="6014"/>
                    <a:pt x="14800" y="7080"/>
                  </a:cubicBezTo>
                  <a:cubicBezTo>
                    <a:pt x="13600" y="8146"/>
                    <a:pt x="14000" y="9178"/>
                    <a:pt x="14800" y="10210"/>
                  </a:cubicBezTo>
                  <a:cubicBezTo>
                    <a:pt x="15600" y="11242"/>
                    <a:pt x="16800" y="12273"/>
                    <a:pt x="17400" y="13133"/>
                  </a:cubicBezTo>
                  <a:cubicBezTo>
                    <a:pt x="18000" y="13993"/>
                    <a:pt x="18000" y="14681"/>
                    <a:pt x="17000" y="15472"/>
                  </a:cubicBezTo>
                  <a:cubicBezTo>
                    <a:pt x="16000" y="16263"/>
                    <a:pt x="14000" y="17157"/>
                    <a:pt x="13000" y="17949"/>
                  </a:cubicBezTo>
                  <a:cubicBezTo>
                    <a:pt x="12000" y="18740"/>
                    <a:pt x="12000" y="19428"/>
                    <a:pt x="10000" y="20012"/>
                  </a:cubicBezTo>
                  <a:cubicBezTo>
                    <a:pt x="8000" y="20597"/>
                    <a:pt x="4000" y="21078"/>
                    <a:pt x="0" y="21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2" name="Line"/>
            <p:cNvSpPr/>
            <p:nvPr/>
          </p:nvSpPr>
          <p:spPr>
            <a:xfrm>
              <a:off x="7139812" y="4244114"/>
              <a:ext cx="314985" cy="379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399" fill="norm" stroke="1" extrusionOk="0">
                  <a:moveTo>
                    <a:pt x="14299" y="4669"/>
                  </a:moveTo>
                  <a:cubicBezTo>
                    <a:pt x="14583" y="4073"/>
                    <a:pt x="14867" y="3476"/>
                    <a:pt x="15009" y="2879"/>
                  </a:cubicBezTo>
                  <a:cubicBezTo>
                    <a:pt x="15151" y="2283"/>
                    <a:pt x="15151" y="1686"/>
                    <a:pt x="13943" y="1089"/>
                  </a:cubicBezTo>
                  <a:cubicBezTo>
                    <a:pt x="12736" y="493"/>
                    <a:pt x="10320" y="-104"/>
                    <a:pt x="8188" y="15"/>
                  </a:cubicBezTo>
                  <a:cubicBezTo>
                    <a:pt x="6057" y="135"/>
                    <a:pt x="4209" y="970"/>
                    <a:pt x="2788" y="2342"/>
                  </a:cubicBezTo>
                  <a:cubicBezTo>
                    <a:pt x="1367" y="3715"/>
                    <a:pt x="372" y="5624"/>
                    <a:pt x="88" y="8130"/>
                  </a:cubicBezTo>
                  <a:cubicBezTo>
                    <a:pt x="-196" y="10636"/>
                    <a:pt x="230" y="13739"/>
                    <a:pt x="1012" y="15947"/>
                  </a:cubicBezTo>
                  <a:cubicBezTo>
                    <a:pt x="1793" y="18155"/>
                    <a:pt x="2930" y="19467"/>
                    <a:pt x="4565" y="20303"/>
                  </a:cubicBezTo>
                  <a:cubicBezTo>
                    <a:pt x="6199" y="21138"/>
                    <a:pt x="8330" y="21496"/>
                    <a:pt x="10320" y="21377"/>
                  </a:cubicBezTo>
                  <a:cubicBezTo>
                    <a:pt x="12309" y="21257"/>
                    <a:pt x="14157" y="20661"/>
                    <a:pt x="16004" y="19467"/>
                  </a:cubicBezTo>
                  <a:cubicBezTo>
                    <a:pt x="17851" y="18274"/>
                    <a:pt x="19699" y="16484"/>
                    <a:pt x="20551" y="14097"/>
                  </a:cubicBezTo>
                  <a:cubicBezTo>
                    <a:pt x="21404" y="11710"/>
                    <a:pt x="21262" y="8727"/>
                    <a:pt x="20622" y="6758"/>
                  </a:cubicBezTo>
                  <a:cubicBezTo>
                    <a:pt x="19983" y="4789"/>
                    <a:pt x="18846" y="3834"/>
                    <a:pt x="17212" y="3536"/>
                  </a:cubicBezTo>
                  <a:cubicBezTo>
                    <a:pt x="15578" y="3237"/>
                    <a:pt x="13446" y="3595"/>
                    <a:pt x="11315" y="3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3" name="Line"/>
            <p:cNvSpPr/>
            <p:nvPr/>
          </p:nvSpPr>
          <p:spPr>
            <a:xfrm>
              <a:off x="7771134" y="4318869"/>
              <a:ext cx="305904" cy="353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125" fill="norm" stroke="1" extrusionOk="0">
                  <a:moveTo>
                    <a:pt x="19187" y="3892"/>
                  </a:moveTo>
                  <a:cubicBezTo>
                    <a:pt x="19043" y="3261"/>
                    <a:pt x="18898" y="2629"/>
                    <a:pt x="18608" y="1997"/>
                  </a:cubicBezTo>
                  <a:cubicBezTo>
                    <a:pt x="18318" y="1366"/>
                    <a:pt x="17883" y="734"/>
                    <a:pt x="16796" y="355"/>
                  </a:cubicBezTo>
                  <a:cubicBezTo>
                    <a:pt x="15708" y="-24"/>
                    <a:pt x="13969" y="-150"/>
                    <a:pt x="11867" y="229"/>
                  </a:cubicBezTo>
                  <a:cubicBezTo>
                    <a:pt x="9765" y="608"/>
                    <a:pt x="7300" y="1492"/>
                    <a:pt x="5126" y="2882"/>
                  </a:cubicBezTo>
                  <a:cubicBezTo>
                    <a:pt x="2951" y="4271"/>
                    <a:pt x="1067" y="6166"/>
                    <a:pt x="342" y="8503"/>
                  </a:cubicBezTo>
                  <a:cubicBezTo>
                    <a:pt x="-383" y="10839"/>
                    <a:pt x="52" y="13618"/>
                    <a:pt x="1574" y="15892"/>
                  </a:cubicBezTo>
                  <a:cubicBezTo>
                    <a:pt x="3096" y="18166"/>
                    <a:pt x="5706" y="19934"/>
                    <a:pt x="8243" y="20692"/>
                  </a:cubicBezTo>
                  <a:cubicBezTo>
                    <a:pt x="10779" y="21450"/>
                    <a:pt x="13244" y="21197"/>
                    <a:pt x="15346" y="20061"/>
                  </a:cubicBezTo>
                  <a:cubicBezTo>
                    <a:pt x="17448" y="18924"/>
                    <a:pt x="19187" y="16903"/>
                    <a:pt x="20130" y="14376"/>
                  </a:cubicBezTo>
                  <a:cubicBezTo>
                    <a:pt x="21072" y="11850"/>
                    <a:pt x="21217" y="8818"/>
                    <a:pt x="20492" y="6797"/>
                  </a:cubicBezTo>
                  <a:cubicBezTo>
                    <a:pt x="19767" y="4776"/>
                    <a:pt x="18173" y="3766"/>
                    <a:pt x="16723" y="3324"/>
                  </a:cubicBezTo>
                  <a:cubicBezTo>
                    <a:pt x="15273" y="2882"/>
                    <a:pt x="13969" y="3008"/>
                    <a:pt x="12664" y="3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4" name="Line"/>
            <p:cNvSpPr/>
            <p:nvPr/>
          </p:nvSpPr>
          <p:spPr>
            <a:xfrm>
              <a:off x="7041644" y="3949979"/>
              <a:ext cx="139701" cy="185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213" fill="norm" stroke="1" extrusionOk="0">
                  <a:moveTo>
                    <a:pt x="0" y="6089"/>
                  </a:moveTo>
                  <a:cubicBezTo>
                    <a:pt x="323" y="4876"/>
                    <a:pt x="645" y="3662"/>
                    <a:pt x="1451" y="2691"/>
                  </a:cubicBezTo>
                  <a:cubicBezTo>
                    <a:pt x="2257" y="1721"/>
                    <a:pt x="3547" y="992"/>
                    <a:pt x="5159" y="507"/>
                  </a:cubicBezTo>
                  <a:cubicBezTo>
                    <a:pt x="6771" y="22"/>
                    <a:pt x="8705" y="-221"/>
                    <a:pt x="9833" y="264"/>
                  </a:cubicBezTo>
                  <a:cubicBezTo>
                    <a:pt x="10962" y="750"/>
                    <a:pt x="11284" y="1963"/>
                    <a:pt x="10156" y="4512"/>
                  </a:cubicBezTo>
                  <a:cubicBezTo>
                    <a:pt x="9027" y="7060"/>
                    <a:pt x="6448" y="10943"/>
                    <a:pt x="4675" y="13370"/>
                  </a:cubicBezTo>
                  <a:cubicBezTo>
                    <a:pt x="2902" y="15797"/>
                    <a:pt x="1935" y="16768"/>
                    <a:pt x="1129" y="17860"/>
                  </a:cubicBezTo>
                  <a:cubicBezTo>
                    <a:pt x="323" y="18952"/>
                    <a:pt x="-322" y="20166"/>
                    <a:pt x="323" y="20772"/>
                  </a:cubicBezTo>
                  <a:cubicBezTo>
                    <a:pt x="968" y="21379"/>
                    <a:pt x="2902" y="21379"/>
                    <a:pt x="6609" y="20651"/>
                  </a:cubicBezTo>
                  <a:cubicBezTo>
                    <a:pt x="10317" y="19923"/>
                    <a:pt x="15797" y="18467"/>
                    <a:pt x="21278" y="170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5" name="Line"/>
            <p:cNvSpPr/>
            <p:nvPr/>
          </p:nvSpPr>
          <p:spPr>
            <a:xfrm>
              <a:off x="7170761" y="4034837"/>
              <a:ext cx="61384" cy="51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8" fill="norm" stroke="1" extrusionOk="0">
                  <a:moveTo>
                    <a:pt x="3724" y="0"/>
                  </a:moveTo>
                  <a:cubicBezTo>
                    <a:pt x="2979" y="4320"/>
                    <a:pt x="2234" y="8640"/>
                    <a:pt x="1490" y="12960"/>
                  </a:cubicBezTo>
                  <a:cubicBezTo>
                    <a:pt x="745" y="17280"/>
                    <a:pt x="0" y="21600"/>
                    <a:pt x="0" y="21168"/>
                  </a:cubicBezTo>
                  <a:cubicBezTo>
                    <a:pt x="0" y="20736"/>
                    <a:pt x="745" y="15552"/>
                    <a:pt x="2234" y="11232"/>
                  </a:cubicBezTo>
                  <a:cubicBezTo>
                    <a:pt x="3724" y="6912"/>
                    <a:pt x="5959" y="3456"/>
                    <a:pt x="9310" y="4752"/>
                  </a:cubicBezTo>
                  <a:cubicBezTo>
                    <a:pt x="12662" y="6048"/>
                    <a:pt x="17131" y="12096"/>
                    <a:pt x="21600" y="18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6" name="Line"/>
            <p:cNvSpPr/>
            <p:nvPr/>
          </p:nvSpPr>
          <p:spPr>
            <a:xfrm>
              <a:off x="7282923" y="3842410"/>
              <a:ext cx="95272" cy="266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219" fill="norm" stroke="1" extrusionOk="0">
                  <a:moveTo>
                    <a:pt x="14092" y="15847"/>
                  </a:moveTo>
                  <a:cubicBezTo>
                    <a:pt x="11744" y="15679"/>
                    <a:pt x="9396" y="15510"/>
                    <a:pt x="7283" y="15763"/>
                  </a:cubicBezTo>
                  <a:cubicBezTo>
                    <a:pt x="5170" y="16016"/>
                    <a:pt x="3292" y="16691"/>
                    <a:pt x="1883" y="17704"/>
                  </a:cubicBezTo>
                  <a:cubicBezTo>
                    <a:pt x="474" y="18716"/>
                    <a:pt x="-465" y="20066"/>
                    <a:pt x="239" y="20741"/>
                  </a:cubicBezTo>
                  <a:cubicBezTo>
                    <a:pt x="944" y="21416"/>
                    <a:pt x="3292" y="21416"/>
                    <a:pt x="5874" y="20488"/>
                  </a:cubicBezTo>
                  <a:cubicBezTo>
                    <a:pt x="8457" y="19560"/>
                    <a:pt x="11274" y="17704"/>
                    <a:pt x="13857" y="14497"/>
                  </a:cubicBezTo>
                  <a:cubicBezTo>
                    <a:pt x="16439" y="11291"/>
                    <a:pt x="18787" y="6735"/>
                    <a:pt x="19961" y="4035"/>
                  </a:cubicBezTo>
                  <a:cubicBezTo>
                    <a:pt x="21135" y="1335"/>
                    <a:pt x="21135" y="491"/>
                    <a:pt x="19961" y="154"/>
                  </a:cubicBezTo>
                  <a:cubicBezTo>
                    <a:pt x="18787" y="-184"/>
                    <a:pt x="16439" y="-15"/>
                    <a:pt x="14326" y="1166"/>
                  </a:cubicBezTo>
                  <a:cubicBezTo>
                    <a:pt x="12213" y="2347"/>
                    <a:pt x="10335" y="4541"/>
                    <a:pt x="10335" y="7241"/>
                  </a:cubicBezTo>
                  <a:cubicBezTo>
                    <a:pt x="10335" y="9941"/>
                    <a:pt x="12213" y="13147"/>
                    <a:pt x="14326" y="14919"/>
                  </a:cubicBezTo>
                  <a:cubicBezTo>
                    <a:pt x="16439" y="16691"/>
                    <a:pt x="18787" y="17028"/>
                    <a:pt x="21135" y="17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7" name="Line"/>
            <p:cNvSpPr/>
            <p:nvPr/>
          </p:nvSpPr>
          <p:spPr>
            <a:xfrm>
              <a:off x="7487152" y="3815672"/>
              <a:ext cx="112114" cy="258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297" fill="norm" stroke="1" extrusionOk="0">
                  <a:moveTo>
                    <a:pt x="14209" y="14901"/>
                  </a:moveTo>
                  <a:cubicBezTo>
                    <a:pt x="12609" y="14378"/>
                    <a:pt x="11009" y="13855"/>
                    <a:pt x="9209" y="13768"/>
                  </a:cubicBezTo>
                  <a:cubicBezTo>
                    <a:pt x="7409" y="13681"/>
                    <a:pt x="5409" y="14030"/>
                    <a:pt x="3809" y="14901"/>
                  </a:cubicBezTo>
                  <a:cubicBezTo>
                    <a:pt x="2209" y="15772"/>
                    <a:pt x="1009" y="17165"/>
                    <a:pt x="409" y="18297"/>
                  </a:cubicBezTo>
                  <a:cubicBezTo>
                    <a:pt x="-191" y="19430"/>
                    <a:pt x="-191" y="20301"/>
                    <a:pt x="809" y="20823"/>
                  </a:cubicBezTo>
                  <a:cubicBezTo>
                    <a:pt x="1809" y="21346"/>
                    <a:pt x="3809" y="21520"/>
                    <a:pt x="6409" y="20910"/>
                  </a:cubicBezTo>
                  <a:cubicBezTo>
                    <a:pt x="9009" y="20301"/>
                    <a:pt x="12209" y="18907"/>
                    <a:pt x="14809" y="16120"/>
                  </a:cubicBezTo>
                  <a:cubicBezTo>
                    <a:pt x="17409" y="13333"/>
                    <a:pt x="19409" y="9152"/>
                    <a:pt x="20409" y="6452"/>
                  </a:cubicBezTo>
                  <a:cubicBezTo>
                    <a:pt x="21409" y="3752"/>
                    <a:pt x="21409" y="2533"/>
                    <a:pt x="20609" y="1575"/>
                  </a:cubicBezTo>
                  <a:cubicBezTo>
                    <a:pt x="19809" y="617"/>
                    <a:pt x="18209" y="-80"/>
                    <a:pt x="17209" y="7"/>
                  </a:cubicBezTo>
                  <a:cubicBezTo>
                    <a:pt x="16209" y="94"/>
                    <a:pt x="15809" y="965"/>
                    <a:pt x="15209" y="3752"/>
                  </a:cubicBezTo>
                  <a:cubicBezTo>
                    <a:pt x="14609" y="6539"/>
                    <a:pt x="13809" y="11243"/>
                    <a:pt x="13609" y="14030"/>
                  </a:cubicBezTo>
                  <a:cubicBezTo>
                    <a:pt x="13409" y="16817"/>
                    <a:pt x="13809" y="17688"/>
                    <a:pt x="14409" y="18210"/>
                  </a:cubicBezTo>
                  <a:cubicBezTo>
                    <a:pt x="15009" y="18733"/>
                    <a:pt x="15809" y="18907"/>
                    <a:pt x="16609" y="190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8" name="Line"/>
            <p:cNvSpPr/>
            <p:nvPr/>
          </p:nvSpPr>
          <p:spPr>
            <a:xfrm>
              <a:off x="7625844" y="3977687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9" name="Line"/>
            <p:cNvSpPr/>
            <p:nvPr/>
          </p:nvSpPr>
          <p:spPr>
            <a:xfrm>
              <a:off x="7616038" y="3906705"/>
              <a:ext cx="9807" cy="70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304" fill="norm" stroke="1" extrusionOk="0">
                  <a:moveTo>
                    <a:pt x="20015" y="21304"/>
                  </a:moveTo>
                  <a:cubicBezTo>
                    <a:pt x="20015" y="16857"/>
                    <a:pt x="20015" y="12410"/>
                    <a:pt x="15695" y="8280"/>
                  </a:cubicBezTo>
                  <a:cubicBezTo>
                    <a:pt x="11375" y="4151"/>
                    <a:pt x="2735" y="339"/>
                    <a:pt x="575" y="22"/>
                  </a:cubicBezTo>
                  <a:cubicBezTo>
                    <a:pt x="-1585" y="-296"/>
                    <a:pt x="2735" y="2880"/>
                    <a:pt x="7055" y="6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0" name="Line"/>
            <p:cNvSpPr/>
            <p:nvPr/>
          </p:nvSpPr>
          <p:spPr>
            <a:xfrm>
              <a:off x="7651244" y="3958637"/>
              <a:ext cx="114301" cy="84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400"/>
                    <a:pt x="0" y="10800"/>
                    <a:pt x="0" y="14850"/>
                  </a:cubicBezTo>
                  <a:cubicBezTo>
                    <a:pt x="0" y="18900"/>
                    <a:pt x="0" y="21600"/>
                    <a:pt x="0" y="21600"/>
                  </a:cubicBezTo>
                  <a:cubicBezTo>
                    <a:pt x="0" y="21600"/>
                    <a:pt x="0" y="18900"/>
                    <a:pt x="600" y="16200"/>
                  </a:cubicBezTo>
                  <a:cubicBezTo>
                    <a:pt x="1200" y="13500"/>
                    <a:pt x="2400" y="10800"/>
                    <a:pt x="3600" y="8370"/>
                  </a:cubicBezTo>
                  <a:cubicBezTo>
                    <a:pt x="4800" y="5940"/>
                    <a:pt x="6000" y="3780"/>
                    <a:pt x="6600" y="4050"/>
                  </a:cubicBezTo>
                  <a:cubicBezTo>
                    <a:pt x="7200" y="4320"/>
                    <a:pt x="7200" y="7020"/>
                    <a:pt x="7200" y="9720"/>
                  </a:cubicBezTo>
                  <a:cubicBezTo>
                    <a:pt x="7200" y="12420"/>
                    <a:pt x="7200" y="15120"/>
                    <a:pt x="7400" y="15120"/>
                  </a:cubicBezTo>
                  <a:cubicBezTo>
                    <a:pt x="7600" y="15120"/>
                    <a:pt x="8000" y="12420"/>
                    <a:pt x="8800" y="9720"/>
                  </a:cubicBezTo>
                  <a:cubicBezTo>
                    <a:pt x="9600" y="7020"/>
                    <a:pt x="10800" y="4320"/>
                    <a:pt x="12400" y="3240"/>
                  </a:cubicBezTo>
                  <a:cubicBezTo>
                    <a:pt x="14000" y="2160"/>
                    <a:pt x="16000" y="2700"/>
                    <a:pt x="17600" y="5670"/>
                  </a:cubicBezTo>
                  <a:cubicBezTo>
                    <a:pt x="19200" y="8640"/>
                    <a:pt x="20400" y="14040"/>
                    <a:pt x="21600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1" name="Line"/>
            <p:cNvSpPr/>
            <p:nvPr/>
          </p:nvSpPr>
          <p:spPr>
            <a:xfrm>
              <a:off x="7956044" y="3819778"/>
              <a:ext cx="209551" cy="41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7200" y="9074"/>
                  </a:moveTo>
                  <a:cubicBezTo>
                    <a:pt x="6545" y="8640"/>
                    <a:pt x="5891" y="8206"/>
                    <a:pt x="5018" y="8043"/>
                  </a:cubicBezTo>
                  <a:cubicBezTo>
                    <a:pt x="4145" y="7880"/>
                    <a:pt x="3055" y="7989"/>
                    <a:pt x="2182" y="8314"/>
                  </a:cubicBezTo>
                  <a:cubicBezTo>
                    <a:pt x="1309" y="8640"/>
                    <a:pt x="655" y="9183"/>
                    <a:pt x="327" y="9725"/>
                  </a:cubicBezTo>
                  <a:cubicBezTo>
                    <a:pt x="0" y="10268"/>
                    <a:pt x="0" y="10811"/>
                    <a:pt x="0" y="11354"/>
                  </a:cubicBezTo>
                  <a:cubicBezTo>
                    <a:pt x="0" y="11896"/>
                    <a:pt x="0" y="12439"/>
                    <a:pt x="545" y="12765"/>
                  </a:cubicBezTo>
                  <a:cubicBezTo>
                    <a:pt x="1091" y="13090"/>
                    <a:pt x="2182" y="13199"/>
                    <a:pt x="3382" y="12819"/>
                  </a:cubicBezTo>
                  <a:cubicBezTo>
                    <a:pt x="4582" y="12439"/>
                    <a:pt x="5891" y="11571"/>
                    <a:pt x="6327" y="10322"/>
                  </a:cubicBezTo>
                  <a:cubicBezTo>
                    <a:pt x="6764" y="9074"/>
                    <a:pt x="6327" y="7446"/>
                    <a:pt x="6109" y="6361"/>
                  </a:cubicBezTo>
                  <a:cubicBezTo>
                    <a:pt x="5891" y="5275"/>
                    <a:pt x="5891" y="4732"/>
                    <a:pt x="6764" y="4135"/>
                  </a:cubicBezTo>
                  <a:cubicBezTo>
                    <a:pt x="7636" y="3538"/>
                    <a:pt x="9382" y="2887"/>
                    <a:pt x="11236" y="2236"/>
                  </a:cubicBezTo>
                  <a:cubicBezTo>
                    <a:pt x="13091" y="1585"/>
                    <a:pt x="15055" y="933"/>
                    <a:pt x="16582" y="499"/>
                  </a:cubicBezTo>
                  <a:cubicBezTo>
                    <a:pt x="18109" y="65"/>
                    <a:pt x="19200" y="-152"/>
                    <a:pt x="19200" y="119"/>
                  </a:cubicBezTo>
                  <a:cubicBezTo>
                    <a:pt x="19200" y="391"/>
                    <a:pt x="18109" y="1151"/>
                    <a:pt x="16255" y="3104"/>
                  </a:cubicBezTo>
                  <a:cubicBezTo>
                    <a:pt x="14400" y="5058"/>
                    <a:pt x="11782" y="8206"/>
                    <a:pt x="9818" y="11028"/>
                  </a:cubicBezTo>
                  <a:cubicBezTo>
                    <a:pt x="7855" y="13850"/>
                    <a:pt x="6545" y="16346"/>
                    <a:pt x="5891" y="17866"/>
                  </a:cubicBezTo>
                  <a:cubicBezTo>
                    <a:pt x="5236" y="19386"/>
                    <a:pt x="5236" y="19928"/>
                    <a:pt x="5564" y="20417"/>
                  </a:cubicBezTo>
                  <a:cubicBezTo>
                    <a:pt x="5891" y="20905"/>
                    <a:pt x="6545" y="21339"/>
                    <a:pt x="7418" y="21394"/>
                  </a:cubicBezTo>
                  <a:cubicBezTo>
                    <a:pt x="8291" y="21448"/>
                    <a:pt x="9382" y="21122"/>
                    <a:pt x="10473" y="20145"/>
                  </a:cubicBezTo>
                  <a:cubicBezTo>
                    <a:pt x="11564" y="19169"/>
                    <a:pt x="12655" y="17540"/>
                    <a:pt x="13200" y="16401"/>
                  </a:cubicBezTo>
                  <a:cubicBezTo>
                    <a:pt x="13745" y="15261"/>
                    <a:pt x="13745" y="14610"/>
                    <a:pt x="14291" y="14284"/>
                  </a:cubicBezTo>
                  <a:cubicBezTo>
                    <a:pt x="14836" y="13959"/>
                    <a:pt x="15927" y="13959"/>
                    <a:pt x="17236" y="13959"/>
                  </a:cubicBezTo>
                  <a:cubicBezTo>
                    <a:pt x="18545" y="13959"/>
                    <a:pt x="20073" y="13959"/>
                    <a:pt x="21600" y="139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2" name="Line"/>
            <p:cNvSpPr/>
            <p:nvPr/>
          </p:nvSpPr>
          <p:spPr>
            <a:xfrm>
              <a:off x="8343394" y="3945937"/>
              <a:ext cx="1143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00" y="4400"/>
                    <a:pt x="10400" y="8800"/>
                    <a:pt x="14000" y="12400"/>
                  </a:cubicBezTo>
                  <a:cubicBezTo>
                    <a:pt x="17600" y="16000"/>
                    <a:pt x="19600" y="18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3" name="Line"/>
            <p:cNvSpPr/>
            <p:nvPr/>
          </p:nvSpPr>
          <p:spPr>
            <a:xfrm>
              <a:off x="8347300" y="3964987"/>
              <a:ext cx="148495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fill="norm" stroke="1" extrusionOk="0">
                  <a:moveTo>
                    <a:pt x="21343" y="0"/>
                  </a:moveTo>
                  <a:cubicBezTo>
                    <a:pt x="15563" y="4400"/>
                    <a:pt x="9782" y="8800"/>
                    <a:pt x="6132" y="12000"/>
                  </a:cubicBezTo>
                  <a:cubicBezTo>
                    <a:pt x="2481" y="15200"/>
                    <a:pt x="960" y="17200"/>
                    <a:pt x="351" y="18600"/>
                  </a:cubicBezTo>
                  <a:cubicBezTo>
                    <a:pt x="-257" y="20000"/>
                    <a:pt x="47" y="20800"/>
                    <a:pt x="35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4" name="Line"/>
            <p:cNvSpPr/>
            <p:nvPr/>
          </p:nvSpPr>
          <p:spPr>
            <a:xfrm>
              <a:off x="8502144" y="4104687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5" name="Line"/>
            <p:cNvSpPr/>
            <p:nvPr/>
          </p:nvSpPr>
          <p:spPr>
            <a:xfrm>
              <a:off x="8317994" y="3869737"/>
              <a:ext cx="2159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47" y="17280"/>
                    <a:pt x="8894" y="12960"/>
                    <a:pt x="12494" y="9360"/>
                  </a:cubicBezTo>
                  <a:cubicBezTo>
                    <a:pt x="16094" y="5760"/>
                    <a:pt x="18847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6" name="Line"/>
            <p:cNvSpPr/>
            <p:nvPr/>
          </p:nvSpPr>
          <p:spPr>
            <a:xfrm>
              <a:off x="8508494" y="3825287"/>
              <a:ext cx="54908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2" h="21600" fill="norm" stroke="1" extrusionOk="0">
                  <a:moveTo>
                    <a:pt x="2400" y="0"/>
                  </a:moveTo>
                  <a:cubicBezTo>
                    <a:pt x="8800" y="3600"/>
                    <a:pt x="15200" y="7200"/>
                    <a:pt x="18400" y="10145"/>
                  </a:cubicBezTo>
                  <a:cubicBezTo>
                    <a:pt x="21600" y="13091"/>
                    <a:pt x="21600" y="15382"/>
                    <a:pt x="18000" y="17182"/>
                  </a:cubicBezTo>
                  <a:cubicBezTo>
                    <a:pt x="14400" y="18982"/>
                    <a:pt x="7200" y="202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77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485825" y="-12700"/>
              <a:ext cx="3786237" cy="1735195"/>
            </a:xfrm>
            <a:prstGeom prst="rect">
              <a:avLst/>
            </a:prstGeom>
            <a:effectLst/>
          </p:spPr>
        </p:pic>
        <p:pic>
          <p:nvPicPr>
            <p:cNvPr id="2179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178470" y="205787"/>
              <a:ext cx="825075" cy="339813"/>
            </a:xfrm>
            <a:prstGeom prst="rect">
              <a:avLst/>
            </a:prstGeom>
            <a:effectLst/>
          </p:spPr>
        </p:pic>
        <p:sp>
          <p:nvSpPr>
            <p:cNvPr id="2181" name="Line"/>
            <p:cNvSpPr/>
            <p:nvPr/>
          </p:nvSpPr>
          <p:spPr>
            <a:xfrm>
              <a:off x="564644" y="5342937"/>
              <a:ext cx="82740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9" y="21211"/>
                    <a:pt x="398" y="20822"/>
                    <a:pt x="602" y="20530"/>
                  </a:cubicBezTo>
                  <a:cubicBezTo>
                    <a:pt x="807" y="20238"/>
                    <a:pt x="1017" y="20043"/>
                    <a:pt x="1213" y="19849"/>
                  </a:cubicBezTo>
                  <a:cubicBezTo>
                    <a:pt x="1409" y="19654"/>
                    <a:pt x="1591" y="19459"/>
                    <a:pt x="1793" y="19265"/>
                  </a:cubicBezTo>
                  <a:cubicBezTo>
                    <a:pt x="1995" y="19070"/>
                    <a:pt x="2216" y="18876"/>
                    <a:pt x="2445" y="18584"/>
                  </a:cubicBezTo>
                  <a:cubicBezTo>
                    <a:pt x="2674" y="18292"/>
                    <a:pt x="2912" y="17903"/>
                    <a:pt x="3119" y="17514"/>
                  </a:cubicBezTo>
                  <a:cubicBezTo>
                    <a:pt x="3326" y="17124"/>
                    <a:pt x="3503" y="16735"/>
                    <a:pt x="3694" y="16151"/>
                  </a:cubicBezTo>
                  <a:cubicBezTo>
                    <a:pt x="3885" y="15568"/>
                    <a:pt x="4089" y="14789"/>
                    <a:pt x="4293" y="14011"/>
                  </a:cubicBezTo>
                  <a:cubicBezTo>
                    <a:pt x="4498" y="13232"/>
                    <a:pt x="4702" y="12454"/>
                    <a:pt x="4918" y="11578"/>
                  </a:cubicBezTo>
                  <a:cubicBezTo>
                    <a:pt x="5133" y="10703"/>
                    <a:pt x="5360" y="9730"/>
                    <a:pt x="5586" y="8757"/>
                  </a:cubicBezTo>
                  <a:cubicBezTo>
                    <a:pt x="5813" y="7784"/>
                    <a:pt x="6040" y="6811"/>
                    <a:pt x="6216" y="6130"/>
                  </a:cubicBezTo>
                  <a:cubicBezTo>
                    <a:pt x="6393" y="5449"/>
                    <a:pt x="6520" y="5059"/>
                    <a:pt x="6645" y="4670"/>
                  </a:cubicBezTo>
                  <a:cubicBezTo>
                    <a:pt x="6769" y="4281"/>
                    <a:pt x="6891" y="3892"/>
                    <a:pt x="7018" y="3600"/>
                  </a:cubicBezTo>
                  <a:cubicBezTo>
                    <a:pt x="7145" y="3308"/>
                    <a:pt x="7277" y="3114"/>
                    <a:pt x="7479" y="2724"/>
                  </a:cubicBezTo>
                  <a:cubicBezTo>
                    <a:pt x="7681" y="2335"/>
                    <a:pt x="7951" y="1751"/>
                    <a:pt x="8145" y="1362"/>
                  </a:cubicBezTo>
                  <a:cubicBezTo>
                    <a:pt x="8338" y="973"/>
                    <a:pt x="8454" y="778"/>
                    <a:pt x="8590" y="584"/>
                  </a:cubicBezTo>
                  <a:cubicBezTo>
                    <a:pt x="8725" y="389"/>
                    <a:pt x="8880" y="195"/>
                    <a:pt x="9012" y="97"/>
                  </a:cubicBezTo>
                  <a:cubicBezTo>
                    <a:pt x="9145" y="0"/>
                    <a:pt x="9256" y="0"/>
                    <a:pt x="9452" y="0"/>
                  </a:cubicBezTo>
                  <a:cubicBezTo>
                    <a:pt x="9648" y="0"/>
                    <a:pt x="9930" y="0"/>
                    <a:pt x="10148" y="0"/>
                  </a:cubicBezTo>
                  <a:cubicBezTo>
                    <a:pt x="10366" y="0"/>
                    <a:pt x="10521" y="0"/>
                    <a:pt x="10654" y="0"/>
                  </a:cubicBezTo>
                  <a:cubicBezTo>
                    <a:pt x="10786" y="0"/>
                    <a:pt x="10897" y="0"/>
                    <a:pt x="11029" y="97"/>
                  </a:cubicBezTo>
                  <a:cubicBezTo>
                    <a:pt x="11162" y="195"/>
                    <a:pt x="11317" y="389"/>
                    <a:pt x="11455" y="486"/>
                  </a:cubicBezTo>
                  <a:cubicBezTo>
                    <a:pt x="11593" y="584"/>
                    <a:pt x="11715" y="584"/>
                    <a:pt x="11844" y="681"/>
                  </a:cubicBezTo>
                  <a:cubicBezTo>
                    <a:pt x="11974" y="778"/>
                    <a:pt x="12112" y="973"/>
                    <a:pt x="12242" y="1168"/>
                  </a:cubicBezTo>
                  <a:cubicBezTo>
                    <a:pt x="12372" y="1362"/>
                    <a:pt x="12494" y="1557"/>
                    <a:pt x="12632" y="1849"/>
                  </a:cubicBezTo>
                  <a:cubicBezTo>
                    <a:pt x="12770" y="2141"/>
                    <a:pt x="12925" y="2530"/>
                    <a:pt x="13063" y="2724"/>
                  </a:cubicBezTo>
                  <a:cubicBezTo>
                    <a:pt x="13201" y="2919"/>
                    <a:pt x="13322" y="2919"/>
                    <a:pt x="13461" y="3016"/>
                  </a:cubicBezTo>
                  <a:cubicBezTo>
                    <a:pt x="13599" y="3114"/>
                    <a:pt x="13753" y="3308"/>
                    <a:pt x="13886" y="3503"/>
                  </a:cubicBezTo>
                  <a:cubicBezTo>
                    <a:pt x="14019" y="3697"/>
                    <a:pt x="14129" y="3892"/>
                    <a:pt x="14259" y="3989"/>
                  </a:cubicBezTo>
                  <a:cubicBezTo>
                    <a:pt x="14389" y="4086"/>
                    <a:pt x="14538" y="4086"/>
                    <a:pt x="14679" y="4184"/>
                  </a:cubicBezTo>
                  <a:cubicBezTo>
                    <a:pt x="14820" y="4281"/>
                    <a:pt x="14953" y="4476"/>
                    <a:pt x="15102" y="4573"/>
                  </a:cubicBezTo>
                  <a:cubicBezTo>
                    <a:pt x="15251" y="4670"/>
                    <a:pt x="15417" y="4670"/>
                    <a:pt x="15560" y="4670"/>
                  </a:cubicBezTo>
                  <a:cubicBezTo>
                    <a:pt x="15704" y="4670"/>
                    <a:pt x="15826" y="4670"/>
                    <a:pt x="15972" y="4768"/>
                  </a:cubicBezTo>
                  <a:cubicBezTo>
                    <a:pt x="16118" y="4865"/>
                    <a:pt x="16290" y="5059"/>
                    <a:pt x="16453" y="5157"/>
                  </a:cubicBezTo>
                  <a:cubicBezTo>
                    <a:pt x="16616" y="5254"/>
                    <a:pt x="16771" y="5254"/>
                    <a:pt x="16997" y="5254"/>
                  </a:cubicBezTo>
                  <a:cubicBezTo>
                    <a:pt x="17224" y="5254"/>
                    <a:pt x="17522" y="5254"/>
                    <a:pt x="17754" y="5254"/>
                  </a:cubicBezTo>
                  <a:cubicBezTo>
                    <a:pt x="17986" y="5254"/>
                    <a:pt x="18152" y="5254"/>
                    <a:pt x="18390" y="5351"/>
                  </a:cubicBezTo>
                  <a:cubicBezTo>
                    <a:pt x="18627" y="5449"/>
                    <a:pt x="18937" y="5643"/>
                    <a:pt x="19229" y="5838"/>
                  </a:cubicBezTo>
                  <a:cubicBezTo>
                    <a:pt x="19522" y="6032"/>
                    <a:pt x="19799" y="6227"/>
                    <a:pt x="20072" y="6519"/>
                  </a:cubicBezTo>
                  <a:cubicBezTo>
                    <a:pt x="20346" y="6811"/>
                    <a:pt x="20616" y="7200"/>
                    <a:pt x="20871" y="7686"/>
                  </a:cubicBezTo>
                  <a:cubicBezTo>
                    <a:pt x="21125" y="8173"/>
                    <a:pt x="21362" y="8757"/>
                    <a:pt x="21600" y="9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2" name="Line"/>
            <p:cNvSpPr/>
            <p:nvPr/>
          </p:nvSpPr>
          <p:spPr>
            <a:xfrm>
              <a:off x="1035541" y="5757938"/>
              <a:ext cx="132354" cy="39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78" fill="norm" stroke="1" extrusionOk="0">
                  <a:moveTo>
                    <a:pt x="20410" y="1935"/>
                  </a:moveTo>
                  <a:cubicBezTo>
                    <a:pt x="20753" y="1249"/>
                    <a:pt x="21096" y="564"/>
                    <a:pt x="20410" y="221"/>
                  </a:cubicBezTo>
                  <a:cubicBezTo>
                    <a:pt x="19725" y="-122"/>
                    <a:pt x="18010" y="-122"/>
                    <a:pt x="15096" y="621"/>
                  </a:cubicBezTo>
                  <a:cubicBezTo>
                    <a:pt x="12182" y="1364"/>
                    <a:pt x="8068" y="2849"/>
                    <a:pt x="4982" y="4964"/>
                  </a:cubicBezTo>
                  <a:cubicBezTo>
                    <a:pt x="1896" y="7078"/>
                    <a:pt x="-161" y="9821"/>
                    <a:pt x="10" y="12164"/>
                  </a:cubicBezTo>
                  <a:cubicBezTo>
                    <a:pt x="182" y="14507"/>
                    <a:pt x="2582" y="16449"/>
                    <a:pt x="6525" y="17935"/>
                  </a:cubicBezTo>
                  <a:cubicBezTo>
                    <a:pt x="10468" y="19421"/>
                    <a:pt x="15953" y="20449"/>
                    <a:pt x="21439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3" name="Line"/>
            <p:cNvSpPr/>
            <p:nvPr/>
          </p:nvSpPr>
          <p:spPr>
            <a:xfrm>
              <a:off x="667528" y="5704614"/>
              <a:ext cx="144767" cy="555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476" fill="norm" stroke="1" extrusionOk="0">
                  <a:moveTo>
                    <a:pt x="18327" y="1974"/>
                  </a:moveTo>
                  <a:cubicBezTo>
                    <a:pt x="18018" y="1565"/>
                    <a:pt x="17710" y="1156"/>
                    <a:pt x="16167" y="747"/>
                  </a:cubicBezTo>
                  <a:cubicBezTo>
                    <a:pt x="14624" y="338"/>
                    <a:pt x="11847" y="-71"/>
                    <a:pt x="9070" y="11"/>
                  </a:cubicBezTo>
                  <a:cubicBezTo>
                    <a:pt x="6293" y="93"/>
                    <a:pt x="3515" y="665"/>
                    <a:pt x="1818" y="1443"/>
                  </a:cubicBezTo>
                  <a:cubicBezTo>
                    <a:pt x="121" y="2220"/>
                    <a:pt x="-496" y="3202"/>
                    <a:pt x="430" y="4224"/>
                  </a:cubicBezTo>
                  <a:cubicBezTo>
                    <a:pt x="1355" y="5247"/>
                    <a:pt x="3824" y="6311"/>
                    <a:pt x="5830" y="7252"/>
                  </a:cubicBezTo>
                  <a:cubicBezTo>
                    <a:pt x="7835" y="8193"/>
                    <a:pt x="9378" y="9011"/>
                    <a:pt x="9995" y="9624"/>
                  </a:cubicBezTo>
                  <a:cubicBezTo>
                    <a:pt x="10613" y="10238"/>
                    <a:pt x="10304" y="10647"/>
                    <a:pt x="9533" y="11015"/>
                  </a:cubicBezTo>
                  <a:cubicBezTo>
                    <a:pt x="8761" y="11384"/>
                    <a:pt x="7527" y="11711"/>
                    <a:pt x="7681" y="11874"/>
                  </a:cubicBezTo>
                  <a:cubicBezTo>
                    <a:pt x="7835" y="12038"/>
                    <a:pt x="9378" y="12038"/>
                    <a:pt x="10921" y="12324"/>
                  </a:cubicBezTo>
                  <a:cubicBezTo>
                    <a:pt x="12464" y="12611"/>
                    <a:pt x="14007" y="13184"/>
                    <a:pt x="14315" y="14002"/>
                  </a:cubicBezTo>
                  <a:cubicBezTo>
                    <a:pt x="14624" y="14820"/>
                    <a:pt x="13698" y="15884"/>
                    <a:pt x="12155" y="16824"/>
                  </a:cubicBezTo>
                  <a:cubicBezTo>
                    <a:pt x="10613" y="17765"/>
                    <a:pt x="8453" y="18584"/>
                    <a:pt x="7218" y="19320"/>
                  </a:cubicBezTo>
                  <a:cubicBezTo>
                    <a:pt x="5984" y="20056"/>
                    <a:pt x="5675" y="20711"/>
                    <a:pt x="6293" y="21079"/>
                  </a:cubicBezTo>
                  <a:cubicBezTo>
                    <a:pt x="6910" y="21447"/>
                    <a:pt x="8453" y="21529"/>
                    <a:pt x="11075" y="21447"/>
                  </a:cubicBezTo>
                  <a:cubicBezTo>
                    <a:pt x="13698" y="21365"/>
                    <a:pt x="17401" y="21120"/>
                    <a:pt x="21104" y="20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4" name="Line"/>
            <p:cNvSpPr/>
            <p:nvPr/>
          </p:nvSpPr>
          <p:spPr>
            <a:xfrm>
              <a:off x="1225044" y="5918342"/>
              <a:ext cx="82551" cy="163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7" fill="norm" stroke="1" extrusionOk="0">
                  <a:moveTo>
                    <a:pt x="21600" y="316"/>
                  </a:moveTo>
                  <a:cubicBezTo>
                    <a:pt x="18831" y="42"/>
                    <a:pt x="16062" y="-231"/>
                    <a:pt x="12462" y="316"/>
                  </a:cubicBezTo>
                  <a:cubicBezTo>
                    <a:pt x="8862" y="863"/>
                    <a:pt x="4431" y="2230"/>
                    <a:pt x="2492" y="3597"/>
                  </a:cubicBezTo>
                  <a:cubicBezTo>
                    <a:pt x="554" y="4964"/>
                    <a:pt x="1108" y="6331"/>
                    <a:pt x="4154" y="8108"/>
                  </a:cubicBezTo>
                  <a:cubicBezTo>
                    <a:pt x="7200" y="9885"/>
                    <a:pt x="12738" y="12073"/>
                    <a:pt x="16062" y="13850"/>
                  </a:cubicBezTo>
                  <a:cubicBezTo>
                    <a:pt x="19385" y="15627"/>
                    <a:pt x="20492" y="16994"/>
                    <a:pt x="19108" y="18225"/>
                  </a:cubicBezTo>
                  <a:cubicBezTo>
                    <a:pt x="17723" y="19455"/>
                    <a:pt x="13846" y="20549"/>
                    <a:pt x="10246" y="20959"/>
                  </a:cubicBezTo>
                  <a:cubicBezTo>
                    <a:pt x="6646" y="21369"/>
                    <a:pt x="3323" y="21096"/>
                    <a:pt x="1662" y="20275"/>
                  </a:cubicBezTo>
                  <a:cubicBezTo>
                    <a:pt x="0" y="19455"/>
                    <a:pt x="0" y="18088"/>
                    <a:pt x="0" y="167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5" name="Line"/>
            <p:cNvSpPr/>
            <p:nvPr/>
          </p:nvSpPr>
          <p:spPr>
            <a:xfrm>
              <a:off x="1342726" y="5933487"/>
              <a:ext cx="79169" cy="126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430" fill="norm" stroke="1" extrusionOk="0">
                  <a:moveTo>
                    <a:pt x="7618" y="0"/>
                  </a:moveTo>
                  <a:cubicBezTo>
                    <a:pt x="6481" y="5400"/>
                    <a:pt x="5344" y="10800"/>
                    <a:pt x="4207" y="14760"/>
                  </a:cubicBezTo>
                  <a:cubicBezTo>
                    <a:pt x="3071" y="18720"/>
                    <a:pt x="1934" y="21240"/>
                    <a:pt x="1081" y="21420"/>
                  </a:cubicBezTo>
                  <a:cubicBezTo>
                    <a:pt x="228" y="21600"/>
                    <a:pt x="-340" y="19440"/>
                    <a:pt x="228" y="16200"/>
                  </a:cubicBezTo>
                  <a:cubicBezTo>
                    <a:pt x="797" y="12960"/>
                    <a:pt x="2502" y="8640"/>
                    <a:pt x="5060" y="6120"/>
                  </a:cubicBezTo>
                  <a:cubicBezTo>
                    <a:pt x="7618" y="3600"/>
                    <a:pt x="11028" y="2880"/>
                    <a:pt x="13586" y="3420"/>
                  </a:cubicBezTo>
                  <a:cubicBezTo>
                    <a:pt x="16144" y="3960"/>
                    <a:pt x="17849" y="5760"/>
                    <a:pt x="18986" y="8640"/>
                  </a:cubicBezTo>
                  <a:cubicBezTo>
                    <a:pt x="20123" y="11520"/>
                    <a:pt x="20692" y="15480"/>
                    <a:pt x="21260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6" name="Line"/>
            <p:cNvSpPr/>
            <p:nvPr/>
          </p:nvSpPr>
          <p:spPr>
            <a:xfrm>
              <a:off x="1492752" y="5920787"/>
              <a:ext cx="95160" cy="121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1" h="21084" fill="norm" stroke="1" extrusionOk="0">
                  <a:moveTo>
                    <a:pt x="16326" y="0"/>
                  </a:moveTo>
                  <a:cubicBezTo>
                    <a:pt x="12190" y="2197"/>
                    <a:pt x="8053" y="4393"/>
                    <a:pt x="5296" y="6773"/>
                  </a:cubicBezTo>
                  <a:cubicBezTo>
                    <a:pt x="2538" y="9153"/>
                    <a:pt x="1160" y="11715"/>
                    <a:pt x="470" y="14095"/>
                  </a:cubicBezTo>
                  <a:cubicBezTo>
                    <a:pt x="-219" y="16475"/>
                    <a:pt x="-219" y="18671"/>
                    <a:pt x="930" y="19953"/>
                  </a:cubicBezTo>
                  <a:cubicBezTo>
                    <a:pt x="2079" y="21234"/>
                    <a:pt x="4377" y="21600"/>
                    <a:pt x="7824" y="20136"/>
                  </a:cubicBezTo>
                  <a:cubicBezTo>
                    <a:pt x="11270" y="18671"/>
                    <a:pt x="15866" y="15376"/>
                    <a:pt x="18394" y="12631"/>
                  </a:cubicBezTo>
                  <a:cubicBezTo>
                    <a:pt x="20921" y="9885"/>
                    <a:pt x="21381" y="7688"/>
                    <a:pt x="19543" y="6224"/>
                  </a:cubicBezTo>
                  <a:cubicBezTo>
                    <a:pt x="17704" y="4759"/>
                    <a:pt x="13568" y="4027"/>
                    <a:pt x="9432" y="3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7" name="Line"/>
            <p:cNvSpPr/>
            <p:nvPr/>
          </p:nvSpPr>
          <p:spPr>
            <a:xfrm>
              <a:off x="1637794" y="5914437"/>
              <a:ext cx="130266" cy="97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170" fill="norm" stroke="1" extrusionOk="0">
                  <a:moveTo>
                    <a:pt x="0" y="0"/>
                  </a:moveTo>
                  <a:cubicBezTo>
                    <a:pt x="0" y="2298"/>
                    <a:pt x="0" y="4596"/>
                    <a:pt x="348" y="6894"/>
                  </a:cubicBezTo>
                  <a:cubicBezTo>
                    <a:pt x="697" y="9191"/>
                    <a:pt x="1394" y="11489"/>
                    <a:pt x="2613" y="12638"/>
                  </a:cubicBezTo>
                  <a:cubicBezTo>
                    <a:pt x="3832" y="13787"/>
                    <a:pt x="5574" y="13787"/>
                    <a:pt x="6968" y="12868"/>
                  </a:cubicBezTo>
                  <a:cubicBezTo>
                    <a:pt x="8361" y="11949"/>
                    <a:pt x="9406" y="10111"/>
                    <a:pt x="9755" y="10340"/>
                  </a:cubicBezTo>
                  <a:cubicBezTo>
                    <a:pt x="10103" y="10570"/>
                    <a:pt x="9755" y="12868"/>
                    <a:pt x="10103" y="14936"/>
                  </a:cubicBezTo>
                  <a:cubicBezTo>
                    <a:pt x="10452" y="17004"/>
                    <a:pt x="11497" y="18843"/>
                    <a:pt x="12890" y="19991"/>
                  </a:cubicBezTo>
                  <a:cubicBezTo>
                    <a:pt x="14284" y="21140"/>
                    <a:pt x="16026" y="21600"/>
                    <a:pt x="17768" y="20681"/>
                  </a:cubicBezTo>
                  <a:cubicBezTo>
                    <a:pt x="19510" y="19762"/>
                    <a:pt x="21252" y="17464"/>
                    <a:pt x="21426" y="14017"/>
                  </a:cubicBezTo>
                  <a:cubicBezTo>
                    <a:pt x="21600" y="10570"/>
                    <a:pt x="20206" y="5974"/>
                    <a:pt x="18813" y="1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8" name="Line"/>
            <p:cNvSpPr/>
            <p:nvPr/>
          </p:nvSpPr>
          <p:spPr>
            <a:xfrm>
              <a:off x="1834644" y="5971587"/>
              <a:ext cx="381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9" name="Line"/>
            <p:cNvSpPr/>
            <p:nvPr/>
          </p:nvSpPr>
          <p:spPr>
            <a:xfrm>
              <a:off x="2012444" y="6041437"/>
              <a:ext cx="34014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19059" y="0"/>
                  </a:moveTo>
                  <a:cubicBezTo>
                    <a:pt x="20329" y="4431"/>
                    <a:pt x="21600" y="8862"/>
                    <a:pt x="18424" y="12462"/>
                  </a:cubicBezTo>
                  <a:cubicBezTo>
                    <a:pt x="15247" y="16062"/>
                    <a:pt x="7624" y="188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0" name="Line"/>
            <p:cNvSpPr/>
            <p:nvPr/>
          </p:nvSpPr>
          <p:spPr>
            <a:xfrm>
              <a:off x="2265915" y="5671920"/>
              <a:ext cx="114830" cy="352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428" fill="norm" stroke="1" extrusionOk="0">
                  <a:moveTo>
                    <a:pt x="21305" y="845"/>
                  </a:moveTo>
                  <a:cubicBezTo>
                    <a:pt x="19734" y="459"/>
                    <a:pt x="18163" y="74"/>
                    <a:pt x="16396" y="9"/>
                  </a:cubicBezTo>
                  <a:cubicBezTo>
                    <a:pt x="14629" y="-55"/>
                    <a:pt x="12665" y="202"/>
                    <a:pt x="10112" y="845"/>
                  </a:cubicBezTo>
                  <a:cubicBezTo>
                    <a:pt x="7560" y="1488"/>
                    <a:pt x="4418" y="2516"/>
                    <a:pt x="2454" y="3352"/>
                  </a:cubicBezTo>
                  <a:cubicBezTo>
                    <a:pt x="490" y="4188"/>
                    <a:pt x="-295" y="4831"/>
                    <a:pt x="98" y="5345"/>
                  </a:cubicBezTo>
                  <a:cubicBezTo>
                    <a:pt x="490" y="5859"/>
                    <a:pt x="2061" y="6245"/>
                    <a:pt x="4810" y="6631"/>
                  </a:cubicBezTo>
                  <a:cubicBezTo>
                    <a:pt x="7560" y="7016"/>
                    <a:pt x="11487" y="7402"/>
                    <a:pt x="14236" y="7788"/>
                  </a:cubicBezTo>
                  <a:cubicBezTo>
                    <a:pt x="16985" y="8174"/>
                    <a:pt x="18556" y="8559"/>
                    <a:pt x="18752" y="9009"/>
                  </a:cubicBezTo>
                  <a:cubicBezTo>
                    <a:pt x="18949" y="9459"/>
                    <a:pt x="17770" y="9974"/>
                    <a:pt x="16200" y="10424"/>
                  </a:cubicBezTo>
                  <a:cubicBezTo>
                    <a:pt x="14629" y="10874"/>
                    <a:pt x="12665" y="11259"/>
                    <a:pt x="9916" y="11516"/>
                  </a:cubicBezTo>
                  <a:cubicBezTo>
                    <a:pt x="7167" y="11774"/>
                    <a:pt x="3632" y="11902"/>
                    <a:pt x="2847" y="12159"/>
                  </a:cubicBezTo>
                  <a:cubicBezTo>
                    <a:pt x="2061" y="12416"/>
                    <a:pt x="4025" y="12802"/>
                    <a:pt x="5203" y="13316"/>
                  </a:cubicBezTo>
                  <a:cubicBezTo>
                    <a:pt x="6381" y="13831"/>
                    <a:pt x="6774" y="14474"/>
                    <a:pt x="6381" y="15566"/>
                  </a:cubicBezTo>
                  <a:cubicBezTo>
                    <a:pt x="5989" y="16659"/>
                    <a:pt x="4810" y="18202"/>
                    <a:pt x="3829" y="19295"/>
                  </a:cubicBezTo>
                  <a:cubicBezTo>
                    <a:pt x="2847" y="20388"/>
                    <a:pt x="2061" y="21031"/>
                    <a:pt x="2847" y="21288"/>
                  </a:cubicBezTo>
                  <a:cubicBezTo>
                    <a:pt x="3632" y="21545"/>
                    <a:pt x="5989" y="21416"/>
                    <a:pt x="8934" y="21159"/>
                  </a:cubicBezTo>
                  <a:cubicBezTo>
                    <a:pt x="11880" y="20902"/>
                    <a:pt x="15414" y="20516"/>
                    <a:pt x="18949" y="20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1" name="Line"/>
            <p:cNvSpPr/>
            <p:nvPr/>
          </p:nvSpPr>
          <p:spPr>
            <a:xfrm>
              <a:off x="2523952" y="5698537"/>
              <a:ext cx="117143" cy="262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453" fill="norm" stroke="1" extrusionOk="0">
                  <a:moveTo>
                    <a:pt x="12090" y="0"/>
                  </a:moveTo>
                  <a:cubicBezTo>
                    <a:pt x="8233" y="4666"/>
                    <a:pt x="4376" y="9331"/>
                    <a:pt x="2254" y="12701"/>
                  </a:cubicBezTo>
                  <a:cubicBezTo>
                    <a:pt x="133" y="16070"/>
                    <a:pt x="-253" y="18144"/>
                    <a:pt x="133" y="19526"/>
                  </a:cubicBezTo>
                  <a:cubicBezTo>
                    <a:pt x="518" y="20909"/>
                    <a:pt x="1676" y="21600"/>
                    <a:pt x="5340" y="21427"/>
                  </a:cubicBezTo>
                  <a:cubicBezTo>
                    <a:pt x="9004" y="21254"/>
                    <a:pt x="15176" y="20218"/>
                    <a:pt x="21347" y="19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2" name="Line"/>
            <p:cNvSpPr/>
            <p:nvPr/>
          </p:nvSpPr>
          <p:spPr>
            <a:xfrm>
              <a:off x="2501394" y="5850937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3" name="Line"/>
            <p:cNvSpPr/>
            <p:nvPr/>
          </p:nvSpPr>
          <p:spPr>
            <a:xfrm>
              <a:off x="2691559" y="5807576"/>
              <a:ext cx="101936" cy="132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6" h="21424" fill="norm" stroke="1" extrusionOk="0">
                  <a:moveTo>
                    <a:pt x="1337" y="7024"/>
                  </a:moveTo>
                  <a:cubicBezTo>
                    <a:pt x="3455" y="6681"/>
                    <a:pt x="5572" y="6338"/>
                    <a:pt x="7690" y="5138"/>
                  </a:cubicBezTo>
                  <a:cubicBezTo>
                    <a:pt x="9808" y="3938"/>
                    <a:pt x="11925" y="1881"/>
                    <a:pt x="11714" y="853"/>
                  </a:cubicBezTo>
                  <a:cubicBezTo>
                    <a:pt x="11502" y="-176"/>
                    <a:pt x="8961" y="-176"/>
                    <a:pt x="6843" y="338"/>
                  </a:cubicBezTo>
                  <a:cubicBezTo>
                    <a:pt x="4725" y="853"/>
                    <a:pt x="3031" y="1881"/>
                    <a:pt x="1549" y="4110"/>
                  </a:cubicBezTo>
                  <a:cubicBezTo>
                    <a:pt x="67" y="6338"/>
                    <a:pt x="-1204" y="9767"/>
                    <a:pt x="1972" y="12853"/>
                  </a:cubicBezTo>
                  <a:cubicBezTo>
                    <a:pt x="5149" y="15938"/>
                    <a:pt x="12772" y="18681"/>
                    <a:pt x="20396" y="21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4" name="Line"/>
            <p:cNvSpPr/>
            <p:nvPr/>
          </p:nvSpPr>
          <p:spPr>
            <a:xfrm>
              <a:off x="2856994" y="5819187"/>
              <a:ext cx="139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000"/>
                    <a:pt x="0" y="12000"/>
                    <a:pt x="327" y="13600"/>
                  </a:cubicBezTo>
                  <a:cubicBezTo>
                    <a:pt x="655" y="15200"/>
                    <a:pt x="1309" y="12400"/>
                    <a:pt x="2127" y="10000"/>
                  </a:cubicBezTo>
                  <a:cubicBezTo>
                    <a:pt x="2945" y="7600"/>
                    <a:pt x="3927" y="5600"/>
                    <a:pt x="5073" y="5400"/>
                  </a:cubicBezTo>
                  <a:cubicBezTo>
                    <a:pt x="6218" y="5200"/>
                    <a:pt x="7527" y="6800"/>
                    <a:pt x="8182" y="8600"/>
                  </a:cubicBezTo>
                  <a:cubicBezTo>
                    <a:pt x="8836" y="10400"/>
                    <a:pt x="8836" y="12400"/>
                    <a:pt x="9000" y="12400"/>
                  </a:cubicBezTo>
                  <a:cubicBezTo>
                    <a:pt x="9164" y="12400"/>
                    <a:pt x="9491" y="10400"/>
                    <a:pt x="10309" y="8600"/>
                  </a:cubicBezTo>
                  <a:cubicBezTo>
                    <a:pt x="11127" y="6800"/>
                    <a:pt x="12436" y="5200"/>
                    <a:pt x="13909" y="4200"/>
                  </a:cubicBezTo>
                  <a:cubicBezTo>
                    <a:pt x="15382" y="3200"/>
                    <a:pt x="17018" y="2800"/>
                    <a:pt x="18000" y="3600"/>
                  </a:cubicBezTo>
                  <a:cubicBezTo>
                    <a:pt x="18982" y="4400"/>
                    <a:pt x="19309" y="6400"/>
                    <a:pt x="19800" y="9600"/>
                  </a:cubicBezTo>
                  <a:cubicBezTo>
                    <a:pt x="20291" y="12800"/>
                    <a:pt x="20945" y="17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5" name="Line"/>
            <p:cNvSpPr/>
            <p:nvPr/>
          </p:nvSpPr>
          <p:spPr>
            <a:xfrm>
              <a:off x="3015744" y="5762984"/>
              <a:ext cx="157711" cy="343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477" fill="norm" stroke="1" extrusionOk="0">
                  <a:moveTo>
                    <a:pt x="8640" y="3916"/>
                  </a:moveTo>
                  <a:cubicBezTo>
                    <a:pt x="7488" y="7627"/>
                    <a:pt x="6336" y="11337"/>
                    <a:pt x="5760" y="13921"/>
                  </a:cubicBezTo>
                  <a:cubicBezTo>
                    <a:pt x="5184" y="16505"/>
                    <a:pt x="5184" y="17963"/>
                    <a:pt x="4896" y="19222"/>
                  </a:cubicBezTo>
                  <a:cubicBezTo>
                    <a:pt x="4608" y="20481"/>
                    <a:pt x="4032" y="21541"/>
                    <a:pt x="3744" y="21475"/>
                  </a:cubicBezTo>
                  <a:cubicBezTo>
                    <a:pt x="3456" y="21408"/>
                    <a:pt x="3456" y="20216"/>
                    <a:pt x="3888" y="17764"/>
                  </a:cubicBezTo>
                  <a:cubicBezTo>
                    <a:pt x="4320" y="15313"/>
                    <a:pt x="5184" y="11602"/>
                    <a:pt x="6624" y="8554"/>
                  </a:cubicBezTo>
                  <a:cubicBezTo>
                    <a:pt x="8064" y="5507"/>
                    <a:pt x="10080" y="3121"/>
                    <a:pt x="11952" y="1730"/>
                  </a:cubicBezTo>
                  <a:cubicBezTo>
                    <a:pt x="13824" y="339"/>
                    <a:pt x="15552" y="-59"/>
                    <a:pt x="16848" y="7"/>
                  </a:cubicBezTo>
                  <a:cubicBezTo>
                    <a:pt x="18144" y="74"/>
                    <a:pt x="19008" y="604"/>
                    <a:pt x="19728" y="1465"/>
                  </a:cubicBezTo>
                  <a:cubicBezTo>
                    <a:pt x="20448" y="2326"/>
                    <a:pt x="21024" y="3519"/>
                    <a:pt x="21312" y="4447"/>
                  </a:cubicBezTo>
                  <a:cubicBezTo>
                    <a:pt x="21600" y="5374"/>
                    <a:pt x="21600" y="6037"/>
                    <a:pt x="20016" y="6832"/>
                  </a:cubicBezTo>
                  <a:cubicBezTo>
                    <a:pt x="18432" y="7627"/>
                    <a:pt x="15264" y="8554"/>
                    <a:pt x="11664" y="9085"/>
                  </a:cubicBezTo>
                  <a:cubicBezTo>
                    <a:pt x="8064" y="9615"/>
                    <a:pt x="4032" y="9747"/>
                    <a:pt x="0" y="9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6" name="Line"/>
            <p:cNvSpPr/>
            <p:nvPr/>
          </p:nvSpPr>
          <p:spPr>
            <a:xfrm>
              <a:off x="3225294" y="5889037"/>
              <a:ext cx="19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7" name="Line"/>
            <p:cNvSpPr/>
            <p:nvPr/>
          </p:nvSpPr>
          <p:spPr>
            <a:xfrm>
              <a:off x="3339594" y="5946187"/>
              <a:ext cx="952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8" name="Line"/>
            <p:cNvSpPr/>
            <p:nvPr/>
          </p:nvSpPr>
          <p:spPr>
            <a:xfrm>
              <a:off x="3653659" y="5704887"/>
              <a:ext cx="92336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600" fill="norm" stroke="1" extrusionOk="0">
                  <a:moveTo>
                    <a:pt x="12579" y="0"/>
                  </a:moveTo>
                  <a:cubicBezTo>
                    <a:pt x="10124" y="3420"/>
                    <a:pt x="7670" y="6840"/>
                    <a:pt x="6197" y="10080"/>
                  </a:cubicBezTo>
                  <a:cubicBezTo>
                    <a:pt x="4724" y="13320"/>
                    <a:pt x="4233" y="16380"/>
                    <a:pt x="3742" y="18360"/>
                  </a:cubicBezTo>
                  <a:cubicBezTo>
                    <a:pt x="3251" y="20340"/>
                    <a:pt x="2760" y="21240"/>
                    <a:pt x="2024" y="21240"/>
                  </a:cubicBezTo>
                  <a:cubicBezTo>
                    <a:pt x="1288" y="21240"/>
                    <a:pt x="306" y="20340"/>
                    <a:pt x="60" y="19440"/>
                  </a:cubicBezTo>
                  <a:cubicBezTo>
                    <a:pt x="-185" y="18540"/>
                    <a:pt x="306" y="17640"/>
                    <a:pt x="1779" y="16560"/>
                  </a:cubicBezTo>
                  <a:cubicBezTo>
                    <a:pt x="3251" y="15480"/>
                    <a:pt x="5706" y="14220"/>
                    <a:pt x="8160" y="13500"/>
                  </a:cubicBezTo>
                  <a:cubicBezTo>
                    <a:pt x="10615" y="12780"/>
                    <a:pt x="13070" y="12600"/>
                    <a:pt x="15033" y="12870"/>
                  </a:cubicBezTo>
                  <a:cubicBezTo>
                    <a:pt x="16997" y="13140"/>
                    <a:pt x="18470" y="13860"/>
                    <a:pt x="19451" y="15390"/>
                  </a:cubicBezTo>
                  <a:cubicBezTo>
                    <a:pt x="20433" y="16920"/>
                    <a:pt x="20924" y="19260"/>
                    <a:pt x="214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9" name="Line"/>
            <p:cNvSpPr/>
            <p:nvPr/>
          </p:nvSpPr>
          <p:spPr>
            <a:xfrm>
              <a:off x="3796794" y="5857287"/>
              <a:ext cx="114301" cy="91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2" fill="norm" stroke="1" extrusionOk="0">
                  <a:moveTo>
                    <a:pt x="0" y="0"/>
                  </a:moveTo>
                  <a:cubicBezTo>
                    <a:pt x="0" y="5400"/>
                    <a:pt x="0" y="10800"/>
                    <a:pt x="600" y="14482"/>
                  </a:cubicBezTo>
                  <a:cubicBezTo>
                    <a:pt x="1200" y="18164"/>
                    <a:pt x="2400" y="20127"/>
                    <a:pt x="4000" y="20864"/>
                  </a:cubicBezTo>
                  <a:cubicBezTo>
                    <a:pt x="5600" y="21600"/>
                    <a:pt x="7600" y="21109"/>
                    <a:pt x="9400" y="18409"/>
                  </a:cubicBezTo>
                  <a:cubicBezTo>
                    <a:pt x="11200" y="15709"/>
                    <a:pt x="12800" y="10800"/>
                    <a:pt x="13800" y="7118"/>
                  </a:cubicBezTo>
                  <a:cubicBezTo>
                    <a:pt x="14800" y="3436"/>
                    <a:pt x="15200" y="982"/>
                    <a:pt x="15400" y="982"/>
                  </a:cubicBezTo>
                  <a:cubicBezTo>
                    <a:pt x="15600" y="982"/>
                    <a:pt x="15600" y="3436"/>
                    <a:pt x="15600" y="5891"/>
                  </a:cubicBezTo>
                  <a:cubicBezTo>
                    <a:pt x="15600" y="8345"/>
                    <a:pt x="15600" y="10800"/>
                    <a:pt x="16600" y="13255"/>
                  </a:cubicBezTo>
                  <a:cubicBezTo>
                    <a:pt x="17600" y="15709"/>
                    <a:pt x="19600" y="18164"/>
                    <a:pt x="21600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0" name="Line"/>
            <p:cNvSpPr/>
            <p:nvPr/>
          </p:nvSpPr>
          <p:spPr>
            <a:xfrm>
              <a:off x="3962159" y="5831887"/>
              <a:ext cx="126736" cy="112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0877" fill="norm" stroke="1" extrusionOk="0">
                  <a:moveTo>
                    <a:pt x="1035" y="0"/>
                  </a:moveTo>
                  <a:cubicBezTo>
                    <a:pt x="675" y="3927"/>
                    <a:pt x="315" y="7855"/>
                    <a:pt x="135" y="11782"/>
                  </a:cubicBezTo>
                  <a:cubicBezTo>
                    <a:pt x="-45" y="15709"/>
                    <a:pt x="-45" y="19636"/>
                    <a:pt x="135" y="20618"/>
                  </a:cubicBezTo>
                  <a:cubicBezTo>
                    <a:pt x="315" y="21600"/>
                    <a:pt x="675" y="19636"/>
                    <a:pt x="1215" y="17280"/>
                  </a:cubicBezTo>
                  <a:cubicBezTo>
                    <a:pt x="1755" y="14924"/>
                    <a:pt x="2475" y="12175"/>
                    <a:pt x="3375" y="9818"/>
                  </a:cubicBezTo>
                  <a:cubicBezTo>
                    <a:pt x="4275" y="7462"/>
                    <a:pt x="5355" y="5498"/>
                    <a:pt x="6435" y="5302"/>
                  </a:cubicBezTo>
                  <a:cubicBezTo>
                    <a:pt x="7515" y="5105"/>
                    <a:pt x="8595" y="6676"/>
                    <a:pt x="9135" y="8444"/>
                  </a:cubicBezTo>
                  <a:cubicBezTo>
                    <a:pt x="9675" y="10211"/>
                    <a:pt x="9675" y="12175"/>
                    <a:pt x="10215" y="12175"/>
                  </a:cubicBezTo>
                  <a:cubicBezTo>
                    <a:pt x="10755" y="12175"/>
                    <a:pt x="11835" y="10211"/>
                    <a:pt x="12915" y="8247"/>
                  </a:cubicBezTo>
                  <a:cubicBezTo>
                    <a:pt x="13995" y="6284"/>
                    <a:pt x="15075" y="4320"/>
                    <a:pt x="16335" y="2749"/>
                  </a:cubicBezTo>
                  <a:cubicBezTo>
                    <a:pt x="17595" y="1178"/>
                    <a:pt x="19035" y="0"/>
                    <a:pt x="19935" y="589"/>
                  </a:cubicBezTo>
                  <a:cubicBezTo>
                    <a:pt x="20835" y="1178"/>
                    <a:pt x="21195" y="3535"/>
                    <a:pt x="21375" y="6480"/>
                  </a:cubicBezTo>
                  <a:cubicBezTo>
                    <a:pt x="21555" y="9425"/>
                    <a:pt x="21555" y="12960"/>
                    <a:pt x="21555" y="16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1" name="Line"/>
            <p:cNvSpPr/>
            <p:nvPr/>
          </p:nvSpPr>
          <p:spPr>
            <a:xfrm>
              <a:off x="4146044" y="5895387"/>
              <a:ext cx="317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2" name="Line"/>
            <p:cNvSpPr/>
            <p:nvPr/>
          </p:nvSpPr>
          <p:spPr>
            <a:xfrm>
              <a:off x="4279394" y="5660437"/>
              <a:ext cx="8255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46" y="0"/>
                  </a:moveTo>
                  <a:cubicBezTo>
                    <a:pt x="9415" y="0"/>
                    <a:pt x="12185" y="0"/>
                    <a:pt x="15231" y="514"/>
                  </a:cubicBezTo>
                  <a:cubicBezTo>
                    <a:pt x="18277" y="1029"/>
                    <a:pt x="21600" y="2057"/>
                    <a:pt x="21600" y="3486"/>
                  </a:cubicBezTo>
                  <a:cubicBezTo>
                    <a:pt x="21600" y="4914"/>
                    <a:pt x="18277" y="6743"/>
                    <a:pt x="15508" y="7886"/>
                  </a:cubicBezTo>
                  <a:cubicBezTo>
                    <a:pt x="12738" y="9029"/>
                    <a:pt x="10523" y="9486"/>
                    <a:pt x="9969" y="10571"/>
                  </a:cubicBezTo>
                  <a:cubicBezTo>
                    <a:pt x="9415" y="11657"/>
                    <a:pt x="10523" y="13371"/>
                    <a:pt x="11354" y="14857"/>
                  </a:cubicBezTo>
                  <a:cubicBezTo>
                    <a:pt x="12185" y="16343"/>
                    <a:pt x="12738" y="17600"/>
                    <a:pt x="13846" y="18457"/>
                  </a:cubicBezTo>
                  <a:cubicBezTo>
                    <a:pt x="14954" y="19314"/>
                    <a:pt x="16615" y="19771"/>
                    <a:pt x="16338" y="20171"/>
                  </a:cubicBezTo>
                  <a:cubicBezTo>
                    <a:pt x="16062" y="20571"/>
                    <a:pt x="13846" y="20914"/>
                    <a:pt x="10800" y="21143"/>
                  </a:cubicBezTo>
                  <a:cubicBezTo>
                    <a:pt x="7754" y="21371"/>
                    <a:pt x="3877" y="214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3" name="Line"/>
            <p:cNvSpPr/>
            <p:nvPr/>
          </p:nvSpPr>
          <p:spPr>
            <a:xfrm>
              <a:off x="4444494" y="5682575"/>
              <a:ext cx="110997" cy="390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4" h="21546" fill="norm" stroke="1" extrusionOk="0">
                  <a:moveTo>
                    <a:pt x="0" y="1230"/>
                  </a:moveTo>
                  <a:cubicBezTo>
                    <a:pt x="785" y="647"/>
                    <a:pt x="1571" y="63"/>
                    <a:pt x="2945" y="4"/>
                  </a:cubicBezTo>
                  <a:cubicBezTo>
                    <a:pt x="4320" y="-54"/>
                    <a:pt x="6284" y="413"/>
                    <a:pt x="9229" y="1872"/>
                  </a:cubicBezTo>
                  <a:cubicBezTo>
                    <a:pt x="12175" y="3332"/>
                    <a:pt x="16102" y="5784"/>
                    <a:pt x="18458" y="8236"/>
                  </a:cubicBezTo>
                  <a:cubicBezTo>
                    <a:pt x="20815" y="10688"/>
                    <a:pt x="21600" y="13140"/>
                    <a:pt x="18851" y="15358"/>
                  </a:cubicBezTo>
                  <a:cubicBezTo>
                    <a:pt x="16102" y="17576"/>
                    <a:pt x="9818" y="19561"/>
                    <a:pt x="3535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4" name="Line"/>
            <p:cNvSpPr/>
            <p:nvPr/>
          </p:nvSpPr>
          <p:spPr>
            <a:xfrm>
              <a:off x="4615944" y="6155737"/>
              <a:ext cx="1714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5" name="Line"/>
            <p:cNvSpPr/>
            <p:nvPr/>
          </p:nvSpPr>
          <p:spPr>
            <a:xfrm>
              <a:off x="5265471" y="5652838"/>
              <a:ext cx="150574" cy="37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430" fill="norm" stroke="1" extrusionOk="0">
                  <a:moveTo>
                    <a:pt x="20161" y="71"/>
                  </a:moveTo>
                  <a:cubicBezTo>
                    <a:pt x="18682" y="-49"/>
                    <a:pt x="17202" y="-170"/>
                    <a:pt x="14244" y="1097"/>
                  </a:cubicBezTo>
                  <a:cubicBezTo>
                    <a:pt x="11285" y="2364"/>
                    <a:pt x="6846" y="5019"/>
                    <a:pt x="3887" y="7915"/>
                  </a:cubicBezTo>
                  <a:cubicBezTo>
                    <a:pt x="928" y="10811"/>
                    <a:pt x="-551" y="13948"/>
                    <a:pt x="189" y="16181"/>
                  </a:cubicBezTo>
                  <a:cubicBezTo>
                    <a:pt x="928" y="18413"/>
                    <a:pt x="3887" y="19741"/>
                    <a:pt x="7734" y="20465"/>
                  </a:cubicBezTo>
                  <a:cubicBezTo>
                    <a:pt x="11581" y="21189"/>
                    <a:pt x="16315" y="21309"/>
                    <a:pt x="21049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6" name="Line"/>
            <p:cNvSpPr/>
            <p:nvPr/>
          </p:nvSpPr>
          <p:spPr>
            <a:xfrm>
              <a:off x="5488582" y="5759647"/>
              <a:ext cx="117963" cy="224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376" fill="norm" stroke="1" extrusionOk="0">
                  <a:moveTo>
                    <a:pt x="21119" y="2045"/>
                  </a:moveTo>
                  <a:cubicBezTo>
                    <a:pt x="19603" y="1237"/>
                    <a:pt x="18087" y="430"/>
                    <a:pt x="15245" y="127"/>
                  </a:cubicBezTo>
                  <a:cubicBezTo>
                    <a:pt x="12403" y="-176"/>
                    <a:pt x="8235" y="26"/>
                    <a:pt x="5014" y="1136"/>
                  </a:cubicBezTo>
                  <a:cubicBezTo>
                    <a:pt x="1793" y="2246"/>
                    <a:pt x="-481" y="4265"/>
                    <a:pt x="87" y="6587"/>
                  </a:cubicBezTo>
                  <a:cubicBezTo>
                    <a:pt x="656" y="8908"/>
                    <a:pt x="4066" y="11532"/>
                    <a:pt x="6908" y="13450"/>
                  </a:cubicBezTo>
                  <a:cubicBezTo>
                    <a:pt x="9751" y="15368"/>
                    <a:pt x="12024" y="16579"/>
                    <a:pt x="12972" y="17689"/>
                  </a:cubicBezTo>
                  <a:cubicBezTo>
                    <a:pt x="13919" y="18800"/>
                    <a:pt x="13540" y="19809"/>
                    <a:pt x="12403" y="20415"/>
                  </a:cubicBezTo>
                  <a:cubicBezTo>
                    <a:pt x="11266" y="21020"/>
                    <a:pt x="9372" y="21222"/>
                    <a:pt x="7477" y="21323"/>
                  </a:cubicBezTo>
                  <a:cubicBezTo>
                    <a:pt x="5582" y="21424"/>
                    <a:pt x="3687" y="21424"/>
                    <a:pt x="2551" y="20919"/>
                  </a:cubicBezTo>
                  <a:cubicBezTo>
                    <a:pt x="1414" y="20415"/>
                    <a:pt x="1035" y="19405"/>
                    <a:pt x="1035" y="18497"/>
                  </a:cubicBezTo>
                  <a:cubicBezTo>
                    <a:pt x="1035" y="17588"/>
                    <a:pt x="1414" y="16781"/>
                    <a:pt x="1793" y="159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7" name="Line"/>
            <p:cNvSpPr/>
            <p:nvPr/>
          </p:nvSpPr>
          <p:spPr>
            <a:xfrm>
              <a:off x="5619244" y="5812837"/>
              <a:ext cx="120651" cy="16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4547" y="0"/>
                  </a:moveTo>
                  <a:cubicBezTo>
                    <a:pt x="6063" y="842"/>
                    <a:pt x="7579" y="1683"/>
                    <a:pt x="7768" y="4769"/>
                  </a:cubicBezTo>
                  <a:cubicBezTo>
                    <a:pt x="7958" y="7855"/>
                    <a:pt x="6821" y="13184"/>
                    <a:pt x="5684" y="16551"/>
                  </a:cubicBezTo>
                  <a:cubicBezTo>
                    <a:pt x="4547" y="19917"/>
                    <a:pt x="3411" y="21319"/>
                    <a:pt x="2274" y="21460"/>
                  </a:cubicBezTo>
                  <a:cubicBezTo>
                    <a:pt x="1137" y="21600"/>
                    <a:pt x="0" y="20478"/>
                    <a:pt x="0" y="18374"/>
                  </a:cubicBezTo>
                  <a:cubicBezTo>
                    <a:pt x="0" y="16270"/>
                    <a:pt x="1137" y="13184"/>
                    <a:pt x="2842" y="10660"/>
                  </a:cubicBezTo>
                  <a:cubicBezTo>
                    <a:pt x="4547" y="8135"/>
                    <a:pt x="6821" y="6171"/>
                    <a:pt x="8905" y="4909"/>
                  </a:cubicBezTo>
                  <a:cubicBezTo>
                    <a:pt x="10989" y="3647"/>
                    <a:pt x="12884" y="3086"/>
                    <a:pt x="14400" y="3506"/>
                  </a:cubicBezTo>
                  <a:cubicBezTo>
                    <a:pt x="15916" y="3927"/>
                    <a:pt x="17053" y="5330"/>
                    <a:pt x="18189" y="8416"/>
                  </a:cubicBezTo>
                  <a:cubicBezTo>
                    <a:pt x="19326" y="11501"/>
                    <a:pt x="20463" y="16270"/>
                    <a:pt x="21600" y="21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8" name="Line"/>
            <p:cNvSpPr/>
            <p:nvPr/>
          </p:nvSpPr>
          <p:spPr>
            <a:xfrm>
              <a:off x="5776643" y="5819187"/>
              <a:ext cx="115652" cy="150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106" fill="norm" stroke="1" extrusionOk="0">
                  <a:moveTo>
                    <a:pt x="21075" y="0"/>
                  </a:moveTo>
                  <a:cubicBezTo>
                    <a:pt x="17218" y="888"/>
                    <a:pt x="13361" y="1775"/>
                    <a:pt x="9696" y="4438"/>
                  </a:cubicBezTo>
                  <a:cubicBezTo>
                    <a:pt x="6032" y="7101"/>
                    <a:pt x="2561" y="11540"/>
                    <a:pt x="1018" y="14499"/>
                  </a:cubicBezTo>
                  <a:cubicBezTo>
                    <a:pt x="-525" y="17458"/>
                    <a:pt x="-139" y="18937"/>
                    <a:pt x="1018" y="19973"/>
                  </a:cubicBezTo>
                  <a:cubicBezTo>
                    <a:pt x="2175" y="21008"/>
                    <a:pt x="4104" y="21600"/>
                    <a:pt x="7382" y="20564"/>
                  </a:cubicBezTo>
                  <a:cubicBezTo>
                    <a:pt x="10661" y="19529"/>
                    <a:pt x="15289" y="16866"/>
                    <a:pt x="17604" y="14647"/>
                  </a:cubicBezTo>
                  <a:cubicBezTo>
                    <a:pt x="19918" y="12427"/>
                    <a:pt x="19918" y="10652"/>
                    <a:pt x="19725" y="9025"/>
                  </a:cubicBezTo>
                  <a:cubicBezTo>
                    <a:pt x="19532" y="7397"/>
                    <a:pt x="19146" y="5918"/>
                    <a:pt x="17989" y="4882"/>
                  </a:cubicBezTo>
                  <a:cubicBezTo>
                    <a:pt x="16832" y="3847"/>
                    <a:pt x="14904" y="3255"/>
                    <a:pt x="13939" y="3847"/>
                  </a:cubicBezTo>
                  <a:cubicBezTo>
                    <a:pt x="12975" y="4438"/>
                    <a:pt x="12975" y="6214"/>
                    <a:pt x="12975" y="7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9" name="Line"/>
            <p:cNvSpPr/>
            <p:nvPr/>
          </p:nvSpPr>
          <p:spPr>
            <a:xfrm>
              <a:off x="5943736" y="5838237"/>
              <a:ext cx="154194" cy="11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306" fill="norm" stroke="1" extrusionOk="0">
                  <a:moveTo>
                    <a:pt x="1663" y="0"/>
                  </a:moveTo>
                  <a:cubicBezTo>
                    <a:pt x="1080" y="3927"/>
                    <a:pt x="496" y="7855"/>
                    <a:pt x="204" y="10800"/>
                  </a:cubicBezTo>
                  <a:cubicBezTo>
                    <a:pt x="-88" y="13745"/>
                    <a:pt x="-88" y="15709"/>
                    <a:pt x="350" y="17476"/>
                  </a:cubicBezTo>
                  <a:cubicBezTo>
                    <a:pt x="788" y="19244"/>
                    <a:pt x="1663" y="20815"/>
                    <a:pt x="2831" y="21207"/>
                  </a:cubicBezTo>
                  <a:cubicBezTo>
                    <a:pt x="3998" y="21600"/>
                    <a:pt x="5458" y="20815"/>
                    <a:pt x="6334" y="19047"/>
                  </a:cubicBezTo>
                  <a:cubicBezTo>
                    <a:pt x="7209" y="17280"/>
                    <a:pt x="7501" y="14531"/>
                    <a:pt x="7939" y="14138"/>
                  </a:cubicBezTo>
                  <a:cubicBezTo>
                    <a:pt x="8377" y="13745"/>
                    <a:pt x="8961" y="15709"/>
                    <a:pt x="9982" y="17084"/>
                  </a:cubicBezTo>
                  <a:cubicBezTo>
                    <a:pt x="11004" y="18458"/>
                    <a:pt x="12463" y="19244"/>
                    <a:pt x="14361" y="18065"/>
                  </a:cubicBezTo>
                  <a:cubicBezTo>
                    <a:pt x="16258" y="16887"/>
                    <a:pt x="18593" y="13745"/>
                    <a:pt x="19907" y="10996"/>
                  </a:cubicBezTo>
                  <a:cubicBezTo>
                    <a:pt x="21220" y="8247"/>
                    <a:pt x="21512" y="5891"/>
                    <a:pt x="21074" y="4124"/>
                  </a:cubicBezTo>
                  <a:cubicBezTo>
                    <a:pt x="20636" y="2356"/>
                    <a:pt x="19469" y="1178"/>
                    <a:pt x="1830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0" name="Line"/>
            <p:cNvSpPr/>
            <p:nvPr/>
          </p:nvSpPr>
          <p:spPr>
            <a:xfrm>
              <a:off x="6133594" y="5926574"/>
              <a:ext cx="165101" cy="88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3" fill="norm" stroke="1" extrusionOk="0">
                  <a:moveTo>
                    <a:pt x="0" y="1640"/>
                  </a:moveTo>
                  <a:cubicBezTo>
                    <a:pt x="1385" y="636"/>
                    <a:pt x="2769" y="-369"/>
                    <a:pt x="4569" y="133"/>
                  </a:cubicBezTo>
                  <a:cubicBezTo>
                    <a:pt x="6369" y="636"/>
                    <a:pt x="8585" y="2645"/>
                    <a:pt x="9554" y="4905"/>
                  </a:cubicBezTo>
                  <a:cubicBezTo>
                    <a:pt x="10523" y="7166"/>
                    <a:pt x="10246" y="9678"/>
                    <a:pt x="9554" y="11687"/>
                  </a:cubicBezTo>
                  <a:cubicBezTo>
                    <a:pt x="8862" y="13696"/>
                    <a:pt x="7754" y="15203"/>
                    <a:pt x="6369" y="16710"/>
                  </a:cubicBezTo>
                  <a:cubicBezTo>
                    <a:pt x="4985" y="18217"/>
                    <a:pt x="3323" y="19724"/>
                    <a:pt x="3323" y="20478"/>
                  </a:cubicBezTo>
                  <a:cubicBezTo>
                    <a:pt x="3323" y="21231"/>
                    <a:pt x="4985" y="21231"/>
                    <a:pt x="8308" y="20478"/>
                  </a:cubicBezTo>
                  <a:cubicBezTo>
                    <a:pt x="11631" y="19724"/>
                    <a:pt x="16615" y="18217"/>
                    <a:pt x="21600" y="167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1" name="Line"/>
            <p:cNvSpPr/>
            <p:nvPr/>
          </p:nvSpPr>
          <p:spPr>
            <a:xfrm>
              <a:off x="6273294" y="5996987"/>
              <a:ext cx="889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2" name="Line"/>
            <p:cNvSpPr/>
            <p:nvPr/>
          </p:nvSpPr>
          <p:spPr>
            <a:xfrm>
              <a:off x="6689862" y="5693366"/>
              <a:ext cx="97278" cy="320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521" fill="norm" stroke="1" extrusionOk="0">
                  <a:moveTo>
                    <a:pt x="19852" y="4184"/>
                  </a:moveTo>
                  <a:cubicBezTo>
                    <a:pt x="20312" y="3474"/>
                    <a:pt x="20771" y="2763"/>
                    <a:pt x="21001" y="2053"/>
                  </a:cubicBezTo>
                  <a:cubicBezTo>
                    <a:pt x="21231" y="1342"/>
                    <a:pt x="21231" y="632"/>
                    <a:pt x="20082" y="276"/>
                  </a:cubicBezTo>
                  <a:cubicBezTo>
                    <a:pt x="18933" y="-79"/>
                    <a:pt x="16635" y="-79"/>
                    <a:pt x="14797" y="205"/>
                  </a:cubicBezTo>
                  <a:cubicBezTo>
                    <a:pt x="12959" y="489"/>
                    <a:pt x="11580" y="1058"/>
                    <a:pt x="9971" y="2053"/>
                  </a:cubicBezTo>
                  <a:cubicBezTo>
                    <a:pt x="8363" y="3047"/>
                    <a:pt x="6525" y="4468"/>
                    <a:pt x="6295" y="5818"/>
                  </a:cubicBezTo>
                  <a:cubicBezTo>
                    <a:pt x="6065" y="7168"/>
                    <a:pt x="7444" y="8447"/>
                    <a:pt x="9052" y="9300"/>
                  </a:cubicBezTo>
                  <a:cubicBezTo>
                    <a:pt x="10661" y="10153"/>
                    <a:pt x="12499" y="10579"/>
                    <a:pt x="12959" y="11147"/>
                  </a:cubicBezTo>
                  <a:cubicBezTo>
                    <a:pt x="13418" y="11716"/>
                    <a:pt x="12499" y="12426"/>
                    <a:pt x="11350" y="13066"/>
                  </a:cubicBezTo>
                  <a:cubicBezTo>
                    <a:pt x="10201" y="13705"/>
                    <a:pt x="8822" y="14274"/>
                    <a:pt x="6984" y="14700"/>
                  </a:cubicBezTo>
                  <a:cubicBezTo>
                    <a:pt x="5146" y="15126"/>
                    <a:pt x="2848" y="15410"/>
                    <a:pt x="1699" y="15908"/>
                  </a:cubicBezTo>
                  <a:cubicBezTo>
                    <a:pt x="550" y="16405"/>
                    <a:pt x="550" y="17116"/>
                    <a:pt x="320" y="18039"/>
                  </a:cubicBezTo>
                  <a:cubicBezTo>
                    <a:pt x="91" y="18963"/>
                    <a:pt x="-369" y="20100"/>
                    <a:pt x="550" y="20739"/>
                  </a:cubicBezTo>
                  <a:cubicBezTo>
                    <a:pt x="1469" y="21379"/>
                    <a:pt x="3767" y="21521"/>
                    <a:pt x="6754" y="21521"/>
                  </a:cubicBezTo>
                  <a:cubicBezTo>
                    <a:pt x="9742" y="21521"/>
                    <a:pt x="13418" y="21379"/>
                    <a:pt x="17095" y="21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3" name="Line"/>
            <p:cNvSpPr/>
            <p:nvPr/>
          </p:nvSpPr>
          <p:spPr>
            <a:xfrm>
              <a:off x="6886937" y="5698537"/>
              <a:ext cx="97558" cy="308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301" fill="norm" stroke="1" extrusionOk="0">
                  <a:moveTo>
                    <a:pt x="21182" y="0"/>
                  </a:moveTo>
                  <a:cubicBezTo>
                    <a:pt x="15667" y="2627"/>
                    <a:pt x="10152" y="5254"/>
                    <a:pt x="6705" y="8027"/>
                  </a:cubicBezTo>
                  <a:cubicBezTo>
                    <a:pt x="3259" y="10800"/>
                    <a:pt x="1880" y="13719"/>
                    <a:pt x="961" y="15908"/>
                  </a:cubicBezTo>
                  <a:cubicBezTo>
                    <a:pt x="42" y="18097"/>
                    <a:pt x="-418" y="19557"/>
                    <a:pt x="501" y="20432"/>
                  </a:cubicBezTo>
                  <a:cubicBezTo>
                    <a:pt x="1420" y="21308"/>
                    <a:pt x="3718" y="21600"/>
                    <a:pt x="7165" y="20943"/>
                  </a:cubicBezTo>
                  <a:cubicBezTo>
                    <a:pt x="10612" y="20286"/>
                    <a:pt x="15208" y="18681"/>
                    <a:pt x="19803" y="170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4" name="Line"/>
            <p:cNvSpPr/>
            <p:nvPr/>
          </p:nvSpPr>
          <p:spPr>
            <a:xfrm>
              <a:off x="6841529" y="5841130"/>
              <a:ext cx="206466" cy="3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134" fill="norm" stroke="1" extrusionOk="0">
                  <a:moveTo>
                    <a:pt x="1662" y="21134"/>
                  </a:moveTo>
                  <a:cubicBezTo>
                    <a:pt x="781" y="16052"/>
                    <a:pt x="-101" y="10969"/>
                    <a:pt x="9" y="7158"/>
                  </a:cubicBezTo>
                  <a:cubicBezTo>
                    <a:pt x="119" y="3346"/>
                    <a:pt x="1221" y="805"/>
                    <a:pt x="4968" y="169"/>
                  </a:cubicBezTo>
                  <a:cubicBezTo>
                    <a:pt x="8715" y="-466"/>
                    <a:pt x="15107" y="805"/>
                    <a:pt x="21499" y="2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5" name="Line"/>
            <p:cNvSpPr/>
            <p:nvPr/>
          </p:nvSpPr>
          <p:spPr>
            <a:xfrm>
              <a:off x="6997242" y="5848026"/>
              <a:ext cx="114253" cy="136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392" fill="norm" stroke="1" extrusionOk="0">
                  <a:moveTo>
                    <a:pt x="10594" y="9429"/>
                  </a:moveTo>
                  <a:cubicBezTo>
                    <a:pt x="12165" y="8100"/>
                    <a:pt x="13736" y="6770"/>
                    <a:pt x="15111" y="5275"/>
                  </a:cubicBezTo>
                  <a:cubicBezTo>
                    <a:pt x="16485" y="3780"/>
                    <a:pt x="17663" y="2118"/>
                    <a:pt x="17271" y="1121"/>
                  </a:cubicBezTo>
                  <a:cubicBezTo>
                    <a:pt x="16878" y="124"/>
                    <a:pt x="14914" y="-208"/>
                    <a:pt x="11969" y="124"/>
                  </a:cubicBezTo>
                  <a:cubicBezTo>
                    <a:pt x="9023" y="457"/>
                    <a:pt x="5096" y="1454"/>
                    <a:pt x="2740" y="2783"/>
                  </a:cubicBezTo>
                  <a:cubicBezTo>
                    <a:pt x="383" y="4112"/>
                    <a:pt x="-402" y="5774"/>
                    <a:pt x="187" y="8100"/>
                  </a:cubicBezTo>
                  <a:cubicBezTo>
                    <a:pt x="776" y="10426"/>
                    <a:pt x="2740" y="13417"/>
                    <a:pt x="6471" y="15743"/>
                  </a:cubicBezTo>
                  <a:cubicBezTo>
                    <a:pt x="10202" y="18069"/>
                    <a:pt x="15700" y="19730"/>
                    <a:pt x="21198" y="21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6" name="Line"/>
            <p:cNvSpPr/>
            <p:nvPr/>
          </p:nvSpPr>
          <p:spPr>
            <a:xfrm>
              <a:off x="7131073" y="5876337"/>
              <a:ext cx="113772" cy="115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0764" fill="norm" stroke="1" extrusionOk="0">
                  <a:moveTo>
                    <a:pt x="5900" y="0"/>
                  </a:moveTo>
                  <a:cubicBezTo>
                    <a:pt x="4700" y="3411"/>
                    <a:pt x="3500" y="6821"/>
                    <a:pt x="2500" y="10800"/>
                  </a:cubicBezTo>
                  <a:cubicBezTo>
                    <a:pt x="1500" y="14779"/>
                    <a:pt x="700" y="19326"/>
                    <a:pt x="300" y="20463"/>
                  </a:cubicBezTo>
                  <a:cubicBezTo>
                    <a:pt x="-100" y="21600"/>
                    <a:pt x="-100" y="19326"/>
                    <a:pt x="300" y="16863"/>
                  </a:cubicBezTo>
                  <a:cubicBezTo>
                    <a:pt x="700" y="14400"/>
                    <a:pt x="1500" y="11747"/>
                    <a:pt x="2300" y="9474"/>
                  </a:cubicBezTo>
                  <a:cubicBezTo>
                    <a:pt x="3100" y="7200"/>
                    <a:pt x="3900" y="5305"/>
                    <a:pt x="5100" y="4926"/>
                  </a:cubicBezTo>
                  <a:cubicBezTo>
                    <a:pt x="6300" y="4547"/>
                    <a:pt x="7900" y="5684"/>
                    <a:pt x="9500" y="5684"/>
                  </a:cubicBezTo>
                  <a:cubicBezTo>
                    <a:pt x="11100" y="5684"/>
                    <a:pt x="12700" y="4547"/>
                    <a:pt x="14300" y="3221"/>
                  </a:cubicBezTo>
                  <a:cubicBezTo>
                    <a:pt x="15900" y="1895"/>
                    <a:pt x="17500" y="379"/>
                    <a:pt x="18900" y="379"/>
                  </a:cubicBezTo>
                  <a:cubicBezTo>
                    <a:pt x="20300" y="379"/>
                    <a:pt x="21500" y="1895"/>
                    <a:pt x="21500" y="5305"/>
                  </a:cubicBezTo>
                  <a:cubicBezTo>
                    <a:pt x="21500" y="8716"/>
                    <a:pt x="20300" y="14021"/>
                    <a:pt x="19100" y="19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7" name="Line"/>
            <p:cNvSpPr/>
            <p:nvPr/>
          </p:nvSpPr>
          <p:spPr>
            <a:xfrm>
              <a:off x="7255237" y="5820928"/>
              <a:ext cx="122401" cy="363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295" fill="norm" stroke="1" extrusionOk="0">
                  <a:moveTo>
                    <a:pt x="11382" y="3250"/>
                  </a:moveTo>
                  <a:cubicBezTo>
                    <a:pt x="9918" y="5112"/>
                    <a:pt x="8453" y="6974"/>
                    <a:pt x="7172" y="9519"/>
                  </a:cubicBezTo>
                  <a:cubicBezTo>
                    <a:pt x="5891" y="12064"/>
                    <a:pt x="4792" y="15291"/>
                    <a:pt x="3694" y="17526"/>
                  </a:cubicBezTo>
                  <a:cubicBezTo>
                    <a:pt x="2596" y="19760"/>
                    <a:pt x="1498" y="21001"/>
                    <a:pt x="765" y="21250"/>
                  </a:cubicBezTo>
                  <a:cubicBezTo>
                    <a:pt x="33" y="21498"/>
                    <a:pt x="-333" y="20753"/>
                    <a:pt x="399" y="18581"/>
                  </a:cubicBezTo>
                  <a:cubicBezTo>
                    <a:pt x="1131" y="16408"/>
                    <a:pt x="2962" y="12808"/>
                    <a:pt x="5525" y="9581"/>
                  </a:cubicBezTo>
                  <a:cubicBezTo>
                    <a:pt x="8087" y="6353"/>
                    <a:pt x="11382" y="3498"/>
                    <a:pt x="13945" y="1884"/>
                  </a:cubicBezTo>
                  <a:cubicBezTo>
                    <a:pt x="16508" y="270"/>
                    <a:pt x="18338" y="-102"/>
                    <a:pt x="19436" y="22"/>
                  </a:cubicBezTo>
                  <a:cubicBezTo>
                    <a:pt x="20535" y="146"/>
                    <a:pt x="20901" y="767"/>
                    <a:pt x="21084" y="2070"/>
                  </a:cubicBezTo>
                  <a:cubicBezTo>
                    <a:pt x="21267" y="3374"/>
                    <a:pt x="21267" y="5360"/>
                    <a:pt x="19986" y="6788"/>
                  </a:cubicBezTo>
                  <a:cubicBezTo>
                    <a:pt x="18704" y="8215"/>
                    <a:pt x="16142" y="9084"/>
                    <a:pt x="13945" y="9395"/>
                  </a:cubicBezTo>
                  <a:cubicBezTo>
                    <a:pt x="11748" y="9705"/>
                    <a:pt x="9918" y="9457"/>
                    <a:pt x="8087" y="9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8" name="Line"/>
            <p:cNvSpPr/>
            <p:nvPr/>
          </p:nvSpPr>
          <p:spPr>
            <a:xfrm>
              <a:off x="7400330" y="5914437"/>
              <a:ext cx="104865" cy="118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962" y="2314"/>
                  </a:moveTo>
                  <a:cubicBezTo>
                    <a:pt x="3690" y="1157"/>
                    <a:pt x="5418" y="0"/>
                    <a:pt x="7146" y="0"/>
                  </a:cubicBezTo>
                  <a:cubicBezTo>
                    <a:pt x="8874" y="0"/>
                    <a:pt x="10602" y="1157"/>
                    <a:pt x="11466" y="2700"/>
                  </a:cubicBezTo>
                  <a:cubicBezTo>
                    <a:pt x="12330" y="4243"/>
                    <a:pt x="12330" y="6171"/>
                    <a:pt x="10818" y="8486"/>
                  </a:cubicBezTo>
                  <a:cubicBezTo>
                    <a:pt x="9306" y="10800"/>
                    <a:pt x="6282" y="13500"/>
                    <a:pt x="3906" y="15621"/>
                  </a:cubicBezTo>
                  <a:cubicBezTo>
                    <a:pt x="1530" y="17743"/>
                    <a:pt x="-198" y="19286"/>
                    <a:pt x="18" y="20250"/>
                  </a:cubicBezTo>
                  <a:cubicBezTo>
                    <a:pt x="234" y="21214"/>
                    <a:pt x="2394" y="21600"/>
                    <a:pt x="6282" y="21600"/>
                  </a:cubicBezTo>
                  <a:cubicBezTo>
                    <a:pt x="10170" y="21600"/>
                    <a:pt x="15786" y="21214"/>
                    <a:pt x="21402" y="20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9" name="Line"/>
            <p:cNvSpPr/>
            <p:nvPr/>
          </p:nvSpPr>
          <p:spPr>
            <a:xfrm>
              <a:off x="7549644" y="5990637"/>
              <a:ext cx="571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0" name="Line"/>
            <p:cNvSpPr/>
            <p:nvPr/>
          </p:nvSpPr>
          <p:spPr>
            <a:xfrm>
              <a:off x="7787976" y="5749337"/>
              <a:ext cx="126514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600" fill="norm" stroke="1" extrusionOk="0">
                  <a:moveTo>
                    <a:pt x="4745" y="0"/>
                  </a:moveTo>
                  <a:cubicBezTo>
                    <a:pt x="4037" y="4539"/>
                    <a:pt x="3329" y="9078"/>
                    <a:pt x="2621" y="12130"/>
                  </a:cubicBezTo>
                  <a:cubicBezTo>
                    <a:pt x="1913" y="15183"/>
                    <a:pt x="1204" y="16748"/>
                    <a:pt x="673" y="17922"/>
                  </a:cubicBezTo>
                  <a:cubicBezTo>
                    <a:pt x="142" y="19096"/>
                    <a:pt x="-212" y="19878"/>
                    <a:pt x="142" y="19957"/>
                  </a:cubicBezTo>
                  <a:cubicBezTo>
                    <a:pt x="496" y="20035"/>
                    <a:pt x="1558" y="19409"/>
                    <a:pt x="3329" y="18235"/>
                  </a:cubicBezTo>
                  <a:cubicBezTo>
                    <a:pt x="5099" y="17061"/>
                    <a:pt x="7578" y="15339"/>
                    <a:pt x="9526" y="14243"/>
                  </a:cubicBezTo>
                  <a:cubicBezTo>
                    <a:pt x="11473" y="13148"/>
                    <a:pt x="12890" y="12678"/>
                    <a:pt x="14660" y="12443"/>
                  </a:cubicBezTo>
                  <a:cubicBezTo>
                    <a:pt x="16431" y="12209"/>
                    <a:pt x="18555" y="12209"/>
                    <a:pt x="19795" y="12678"/>
                  </a:cubicBezTo>
                  <a:cubicBezTo>
                    <a:pt x="21034" y="13148"/>
                    <a:pt x="21388" y="14087"/>
                    <a:pt x="21034" y="15652"/>
                  </a:cubicBezTo>
                  <a:cubicBezTo>
                    <a:pt x="20680" y="17217"/>
                    <a:pt x="19618" y="19409"/>
                    <a:pt x="185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1" name="Line"/>
            <p:cNvSpPr/>
            <p:nvPr/>
          </p:nvSpPr>
          <p:spPr>
            <a:xfrm>
              <a:off x="7957052" y="5895387"/>
              <a:ext cx="119643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263" fill="norm" stroke="1" extrusionOk="0">
                  <a:moveTo>
                    <a:pt x="3231" y="0"/>
                  </a:moveTo>
                  <a:cubicBezTo>
                    <a:pt x="2094" y="5737"/>
                    <a:pt x="957" y="11475"/>
                    <a:pt x="388" y="15187"/>
                  </a:cubicBezTo>
                  <a:cubicBezTo>
                    <a:pt x="-180" y="18900"/>
                    <a:pt x="-180" y="20588"/>
                    <a:pt x="767" y="21094"/>
                  </a:cubicBezTo>
                  <a:cubicBezTo>
                    <a:pt x="1715" y="21600"/>
                    <a:pt x="3609" y="20925"/>
                    <a:pt x="5883" y="19069"/>
                  </a:cubicBezTo>
                  <a:cubicBezTo>
                    <a:pt x="8157" y="17212"/>
                    <a:pt x="10809" y="14175"/>
                    <a:pt x="12894" y="11644"/>
                  </a:cubicBezTo>
                  <a:cubicBezTo>
                    <a:pt x="14978" y="9112"/>
                    <a:pt x="16494" y="7087"/>
                    <a:pt x="17062" y="6919"/>
                  </a:cubicBezTo>
                  <a:cubicBezTo>
                    <a:pt x="17631" y="6750"/>
                    <a:pt x="17252" y="8437"/>
                    <a:pt x="17062" y="10631"/>
                  </a:cubicBezTo>
                  <a:cubicBezTo>
                    <a:pt x="16873" y="12825"/>
                    <a:pt x="16873" y="15525"/>
                    <a:pt x="17631" y="17381"/>
                  </a:cubicBezTo>
                  <a:cubicBezTo>
                    <a:pt x="18388" y="19237"/>
                    <a:pt x="19904" y="20250"/>
                    <a:pt x="21420" y="21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2" name="Line"/>
            <p:cNvSpPr/>
            <p:nvPr/>
          </p:nvSpPr>
          <p:spPr>
            <a:xfrm>
              <a:off x="8117709" y="5901737"/>
              <a:ext cx="14102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600" fill="norm" stroke="1" extrusionOk="0">
                  <a:moveTo>
                    <a:pt x="4391" y="0"/>
                  </a:moveTo>
                  <a:cubicBezTo>
                    <a:pt x="3424" y="5184"/>
                    <a:pt x="2457" y="10368"/>
                    <a:pt x="1651" y="13824"/>
                  </a:cubicBezTo>
                  <a:cubicBezTo>
                    <a:pt x="845" y="17280"/>
                    <a:pt x="200" y="19008"/>
                    <a:pt x="39" y="19152"/>
                  </a:cubicBezTo>
                  <a:cubicBezTo>
                    <a:pt x="-122" y="19296"/>
                    <a:pt x="200" y="17856"/>
                    <a:pt x="1168" y="15552"/>
                  </a:cubicBezTo>
                  <a:cubicBezTo>
                    <a:pt x="2135" y="13248"/>
                    <a:pt x="3747" y="10080"/>
                    <a:pt x="5036" y="7776"/>
                  </a:cubicBezTo>
                  <a:cubicBezTo>
                    <a:pt x="6326" y="5472"/>
                    <a:pt x="7293" y="4032"/>
                    <a:pt x="8421" y="3888"/>
                  </a:cubicBezTo>
                  <a:cubicBezTo>
                    <a:pt x="9550" y="3744"/>
                    <a:pt x="10839" y="4896"/>
                    <a:pt x="11323" y="6192"/>
                  </a:cubicBezTo>
                  <a:cubicBezTo>
                    <a:pt x="11806" y="7488"/>
                    <a:pt x="11484" y="8928"/>
                    <a:pt x="11323" y="10656"/>
                  </a:cubicBezTo>
                  <a:cubicBezTo>
                    <a:pt x="11162" y="12384"/>
                    <a:pt x="11162" y="14400"/>
                    <a:pt x="11323" y="14688"/>
                  </a:cubicBezTo>
                  <a:cubicBezTo>
                    <a:pt x="11484" y="14976"/>
                    <a:pt x="11806" y="13536"/>
                    <a:pt x="12290" y="12096"/>
                  </a:cubicBezTo>
                  <a:cubicBezTo>
                    <a:pt x="12774" y="10656"/>
                    <a:pt x="13418" y="9216"/>
                    <a:pt x="14869" y="7344"/>
                  </a:cubicBezTo>
                  <a:cubicBezTo>
                    <a:pt x="16320" y="5472"/>
                    <a:pt x="18577" y="3168"/>
                    <a:pt x="19866" y="2736"/>
                  </a:cubicBezTo>
                  <a:cubicBezTo>
                    <a:pt x="21156" y="2304"/>
                    <a:pt x="21478" y="3744"/>
                    <a:pt x="21478" y="7200"/>
                  </a:cubicBezTo>
                  <a:cubicBezTo>
                    <a:pt x="21478" y="10656"/>
                    <a:pt x="21156" y="16128"/>
                    <a:pt x="208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3" name="Line"/>
            <p:cNvSpPr/>
            <p:nvPr/>
          </p:nvSpPr>
          <p:spPr>
            <a:xfrm>
              <a:off x="8312642" y="6013834"/>
              <a:ext cx="151403" cy="103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037" fill="norm" stroke="1" extrusionOk="0">
                  <a:moveTo>
                    <a:pt x="759" y="5634"/>
                  </a:moveTo>
                  <a:cubicBezTo>
                    <a:pt x="1059" y="3474"/>
                    <a:pt x="1359" y="1314"/>
                    <a:pt x="2259" y="450"/>
                  </a:cubicBezTo>
                  <a:cubicBezTo>
                    <a:pt x="3159" y="-414"/>
                    <a:pt x="4659" y="18"/>
                    <a:pt x="5409" y="1314"/>
                  </a:cubicBezTo>
                  <a:cubicBezTo>
                    <a:pt x="6159" y="2610"/>
                    <a:pt x="6159" y="4770"/>
                    <a:pt x="5859" y="7362"/>
                  </a:cubicBezTo>
                  <a:cubicBezTo>
                    <a:pt x="5559" y="9954"/>
                    <a:pt x="4959" y="12978"/>
                    <a:pt x="3609" y="15354"/>
                  </a:cubicBezTo>
                  <a:cubicBezTo>
                    <a:pt x="2259" y="17730"/>
                    <a:pt x="159" y="19458"/>
                    <a:pt x="9" y="20322"/>
                  </a:cubicBezTo>
                  <a:cubicBezTo>
                    <a:pt x="-141" y="21186"/>
                    <a:pt x="1659" y="21186"/>
                    <a:pt x="5559" y="20754"/>
                  </a:cubicBezTo>
                  <a:cubicBezTo>
                    <a:pt x="9459" y="20322"/>
                    <a:pt x="15459" y="19458"/>
                    <a:pt x="21459" y="185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4" name="Line"/>
            <p:cNvSpPr/>
            <p:nvPr/>
          </p:nvSpPr>
          <p:spPr>
            <a:xfrm>
              <a:off x="8478446" y="5795375"/>
              <a:ext cx="90632" cy="335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3" h="21398" fill="norm" stroke="1" extrusionOk="0">
                  <a:moveTo>
                    <a:pt x="1054" y="1519"/>
                  </a:moveTo>
                  <a:cubicBezTo>
                    <a:pt x="2974" y="979"/>
                    <a:pt x="4894" y="439"/>
                    <a:pt x="7774" y="169"/>
                  </a:cubicBezTo>
                  <a:cubicBezTo>
                    <a:pt x="10654" y="-101"/>
                    <a:pt x="14494" y="-101"/>
                    <a:pt x="17134" y="574"/>
                  </a:cubicBezTo>
                  <a:cubicBezTo>
                    <a:pt x="19774" y="1249"/>
                    <a:pt x="21214" y="2599"/>
                    <a:pt x="20254" y="3882"/>
                  </a:cubicBezTo>
                  <a:cubicBezTo>
                    <a:pt x="19294" y="5164"/>
                    <a:pt x="15934" y="6379"/>
                    <a:pt x="13294" y="7189"/>
                  </a:cubicBezTo>
                  <a:cubicBezTo>
                    <a:pt x="10654" y="7999"/>
                    <a:pt x="8734" y="8404"/>
                    <a:pt x="6814" y="8809"/>
                  </a:cubicBezTo>
                  <a:cubicBezTo>
                    <a:pt x="4894" y="9214"/>
                    <a:pt x="2974" y="9619"/>
                    <a:pt x="2974" y="10024"/>
                  </a:cubicBezTo>
                  <a:cubicBezTo>
                    <a:pt x="2974" y="10429"/>
                    <a:pt x="4894" y="10834"/>
                    <a:pt x="6814" y="11779"/>
                  </a:cubicBezTo>
                  <a:cubicBezTo>
                    <a:pt x="8734" y="12724"/>
                    <a:pt x="10654" y="14209"/>
                    <a:pt x="11854" y="15356"/>
                  </a:cubicBezTo>
                  <a:cubicBezTo>
                    <a:pt x="13054" y="16504"/>
                    <a:pt x="13534" y="17314"/>
                    <a:pt x="13534" y="18056"/>
                  </a:cubicBezTo>
                  <a:cubicBezTo>
                    <a:pt x="13534" y="18799"/>
                    <a:pt x="13054" y="19474"/>
                    <a:pt x="11614" y="20081"/>
                  </a:cubicBezTo>
                  <a:cubicBezTo>
                    <a:pt x="10174" y="20689"/>
                    <a:pt x="7774" y="21229"/>
                    <a:pt x="5374" y="21364"/>
                  </a:cubicBezTo>
                  <a:cubicBezTo>
                    <a:pt x="2974" y="21499"/>
                    <a:pt x="574" y="21229"/>
                    <a:pt x="94" y="20621"/>
                  </a:cubicBezTo>
                  <a:cubicBezTo>
                    <a:pt x="-386" y="20014"/>
                    <a:pt x="1054" y="19069"/>
                    <a:pt x="2494" y="18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5" name="Line"/>
            <p:cNvSpPr/>
            <p:nvPr/>
          </p:nvSpPr>
          <p:spPr>
            <a:xfrm>
              <a:off x="8527544" y="5779780"/>
              <a:ext cx="141539" cy="318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403" fill="norm" stroke="1" extrusionOk="0">
                  <a:moveTo>
                    <a:pt x="8452" y="87"/>
                  </a:moveTo>
                  <a:cubicBezTo>
                    <a:pt x="10017" y="-55"/>
                    <a:pt x="11583" y="-197"/>
                    <a:pt x="13930" y="1153"/>
                  </a:cubicBezTo>
                  <a:cubicBezTo>
                    <a:pt x="16278" y="2503"/>
                    <a:pt x="19409" y="5345"/>
                    <a:pt x="20504" y="7974"/>
                  </a:cubicBezTo>
                  <a:cubicBezTo>
                    <a:pt x="21600" y="10603"/>
                    <a:pt x="20661" y="13019"/>
                    <a:pt x="16904" y="15221"/>
                  </a:cubicBezTo>
                  <a:cubicBezTo>
                    <a:pt x="13148" y="17424"/>
                    <a:pt x="6574" y="19414"/>
                    <a:pt x="0" y="21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6" name="Line"/>
            <p:cNvSpPr/>
            <p:nvPr/>
          </p:nvSpPr>
          <p:spPr>
            <a:xfrm>
              <a:off x="8629144" y="6130337"/>
              <a:ext cx="1270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7" name="Line"/>
            <p:cNvSpPr/>
            <p:nvPr/>
          </p:nvSpPr>
          <p:spPr>
            <a:xfrm>
              <a:off x="8876794" y="6111287"/>
              <a:ext cx="508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8" name="Line"/>
            <p:cNvSpPr/>
            <p:nvPr/>
          </p:nvSpPr>
          <p:spPr>
            <a:xfrm>
              <a:off x="9162544" y="6111287"/>
              <a:ext cx="82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9" name="Line"/>
            <p:cNvSpPr/>
            <p:nvPr/>
          </p:nvSpPr>
          <p:spPr>
            <a:xfrm>
              <a:off x="9543544" y="5787437"/>
              <a:ext cx="231395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1782" y="0"/>
                  </a:moveTo>
                  <a:cubicBezTo>
                    <a:pt x="14531" y="638"/>
                    <a:pt x="17280" y="1276"/>
                    <a:pt x="18949" y="2051"/>
                  </a:cubicBezTo>
                  <a:cubicBezTo>
                    <a:pt x="20618" y="2825"/>
                    <a:pt x="21207" y="3737"/>
                    <a:pt x="21404" y="4420"/>
                  </a:cubicBezTo>
                  <a:cubicBezTo>
                    <a:pt x="21600" y="5104"/>
                    <a:pt x="21404" y="5559"/>
                    <a:pt x="19833" y="6289"/>
                  </a:cubicBezTo>
                  <a:cubicBezTo>
                    <a:pt x="18262" y="7018"/>
                    <a:pt x="15316" y="8020"/>
                    <a:pt x="13451" y="9114"/>
                  </a:cubicBezTo>
                  <a:cubicBezTo>
                    <a:pt x="11585" y="10208"/>
                    <a:pt x="10800" y="11392"/>
                    <a:pt x="11193" y="12896"/>
                  </a:cubicBezTo>
                  <a:cubicBezTo>
                    <a:pt x="11585" y="14400"/>
                    <a:pt x="13156" y="16223"/>
                    <a:pt x="13942" y="17362"/>
                  </a:cubicBezTo>
                  <a:cubicBezTo>
                    <a:pt x="14727" y="18501"/>
                    <a:pt x="14727" y="18957"/>
                    <a:pt x="12273" y="19549"/>
                  </a:cubicBezTo>
                  <a:cubicBezTo>
                    <a:pt x="9818" y="20142"/>
                    <a:pt x="4909" y="208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0" name="Line"/>
            <p:cNvSpPr/>
            <p:nvPr/>
          </p:nvSpPr>
          <p:spPr>
            <a:xfrm>
              <a:off x="1225044" y="6193274"/>
              <a:ext cx="381001" cy="32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9" fill="norm" stroke="1" extrusionOk="0">
                  <a:moveTo>
                    <a:pt x="0" y="20609"/>
                  </a:moveTo>
                  <a:cubicBezTo>
                    <a:pt x="3240" y="17909"/>
                    <a:pt x="6480" y="15209"/>
                    <a:pt x="9780" y="11159"/>
                  </a:cubicBezTo>
                  <a:cubicBezTo>
                    <a:pt x="13080" y="7109"/>
                    <a:pt x="16440" y="1709"/>
                    <a:pt x="18420" y="359"/>
                  </a:cubicBezTo>
                  <a:cubicBezTo>
                    <a:pt x="20400" y="-991"/>
                    <a:pt x="21000" y="1709"/>
                    <a:pt x="21600" y="4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1" name="Line"/>
            <p:cNvSpPr/>
            <p:nvPr/>
          </p:nvSpPr>
          <p:spPr>
            <a:xfrm>
              <a:off x="1332994" y="6250987"/>
              <a:ext cx="374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05" y="19800"/>
                    <a:pt x="7810" y="18000"/>
                    <a:pt x="11410" y="14400"/>
                  </a:cubicBezTo>
                  <a:cubicBezTo>
                    <a:pt x="15010" y="10800"/>
                    <a:pt x="18305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2" name="Line"/>
            <p:cNvSpPr/>
            <p:nvPr/>
          </p:nvSpPr>
          <p:spPr>
            <a:xfrm>
              <a:off x="1371094" y="6606587"/>
              <a:ext cx="1841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90" y="0"/>
                    <a:pt x="2979" y="0"/>
                    <a:pt x="6579" y="3600"/>
                  </a:cubicBezTo>
                  <a:cubicBezTo>
                    <a:pt x="10179" y="7200"/>
                    <a:pt x="1589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3" name="Line"/>
            <p:cNvSpPr/>
            <p:nvPr/>
          </p:nvSpPr>
          <p:spPr>
            <a:xfrm>
              <a:off x="1540292" y="6619287"/>
              <a:ext cx="59403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600" fill="norm" stroke="1" extrusionOk="0">
                  <a:moveTo>
                    <a:pt x="20903" y="0"/>
                  </a:moveTo>
                  <a:cubicBezTo>
                    <a:pt x="17179" y="180"/>
                    <a:pt x="13455" y="360"/>
                    <a:pt x="9731" y="1260"/>
                  </a:cubicBezTo>
                  <a:cubicBezTo>
                    <a:pt x="6006" y="2160"/>
                    <a:pt x="2282" y="3780"/>
                    <a:pt x="793" y="5940"/>
                  </a:cubicBezTo>
                  <a:cubicBezTo>
                    <a:pt x="-697" y="8100"/>
                    <a:pt x="48" y="10800"/>
                    <a:pt x="1910" y="13500"/>
                  </a:cubicBezTo>
                  <a:cubicBezTo>
                    <a:pt x="3772" y="16200"/>
                    <a:pt x="6751" y="18900"/>
                    <a:pt x="97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4" name="Line"/>
            <p:cNvSpPr/>
            <p:nvPr/>
          </p:nvSpPr>
          <p:spPr>
            <a:xfrm>
              <a:off x="1650494" y="6816137"/>
              <a:ext cx="190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5" name="Line"/>
            <p:cNvSpPr/>
            <p:nvPr/>
          </p:nvSpPr>
          <p:spPr>
            <a:xfrm>
              <a:off x="2291844" y="6195953"/>
              <a:ext cx="1821388" cy="55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21600"/>
                  </a:moveTo>
                  <a:cubicBezTo>
                    <a:pt x="848" y="19938"/>
                    <a:pt x="1696" y="18277"/>
                    <a:pt x="2569" y="16615"/>
                  </a:cubicBezTo>
                  <a:cubicBezTo>
                    <a:pt x="3442" y="14954"/>
                    <a:pt x="4340" y="13292"/>
                    <a:pt x="5238" y="11631"/>
                  </a:cubicBezTo>
                  <a:cubicBezTo>
                    <a:pt x="6136" y="9969"/>
                    <a:pt x="7034" y="8308"/>
                    <a:pt x="7932" y="7062"/>
                  </a:cubicBezTo>
                  <a:cubicBezTo>
                    <a:pt x="8830" y="5815"/>
                    <a:pt x="9727" y="4985"/>
                    <a:pt x="10663" y="4154"/>
                  </a:cubicBezTo>
                  <a:cubicBezTo>
                    <a:pt x="11598" y="3323"/>
                    <a:pt x="12571" y="2492"/>
                    <a:pt x="13519" y="2077"/>
                  </a:cubicBezTo>
                  <a:cubicBezTo>
                    <a:pt x="14467" y="1662"/>
                    <a:pt x="15389" y="1662"/>
                    <a:pt x="16375" y="1662"/>
                  </a:cubicBezTo>
                  <a:cubicBezTo>
                    <a:pt x="17360" y="1662"/>
                    <a:pt x="18407" y="1662"/>
                    <a:pt x="19318" y="1246"/>
                  </a:cubicBezTo>
                  <a:cubicBezTo>
                    <a:pt x="20228" y="831"/>
                    <a:pt x="21001" y="0"/>
                    <a:pt x="21301" y="0"/>
                  </a:cubicBezTo>
                  <a:cubicBezTo>
                    <a:pt x="21600" y="0"/>
                    <a:pt x="21425" y="831"/>
                    <a:pt x="21251" y="1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6" name="Line"/>
            <p:cNvSpPr/>
            <p:nvPr/>
          </p:nvSpPr>
          <p:spPr>
            <a:xfrm>
              <a:off x="2495044" y="6193837"/>
              <a:ext cx="15367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20" y="20945"/>
                    <a:pt x="2440" y="20291"/>
                    <a:pt x="3540" y="19309"/>
                  </a:cubicBezTo>
                  <a:cubicBezTo>
                    <a:pt x="4641" y="18327"/>
                    <a:pt x="5623" y="17018"/>
                    <a:pt x="6620" y="16036"/>
                  </a:cubicBezTo>
                  <a:cubicBezTo>
                    <a:pt x="7617" y="15055"/>
                    <a:pt x="8628" y="14400"/>
                    <a:pt x="9699" y="13418"/>
                  </a:cubicBezTo>
                  <a:cubicBezTo>
                    <a:pt x="10770" y="12436"/>
                    <a:pt x="11901" y="11127"/>
                    <a:pt x="13046" y="9491"/>
                  </a:cubicBezTo>
                  <a:cubicBezTo>
                    <a:pt x="14192" y="7855"/>
                    <a:pt x="15352" y="5891"/>
                    <a:pt x="16483" y="4582"/>
                  </a:cubicBezTo>
                  <a:cubicBezTo>
                    <a:pt x="17613" y="3273"/>
                    <a:pt x="18714" y="2618"/>
                    <a:pt x="19562" y="1964"/>
                  </a:cubicBezTo>
                  <a:cubicBezTo>
                    <a:pt x="20410" y="1309"/>
                    <a:pt x="21005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7" name="Line"/>
            <p:cNvSpPr/>
            <p:nvPr/>
          </p:nvSpPr>
          <p:spPr>
            <a:xfrm>
              <a:off x="3155444" y="6517687"/>
              <a:ext cx="2159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24" y="2919"/>
                    <a:pt x="8047" y="5838"/>
                    <a:pt x="11647" y="9438"/>
                  </a:cubicBezTo>
                  <a:cubicBezTo>
                    <a:pt x="15247" y="13038"/>
                    <a:pt x="18424" y="1731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8" name="Line"/>
            <p:cNvSpPr/>
            <p:nvPr/>
          </p:nvSpPr>
          <p:spPr>
            <a:xfrm>
              <a:off x="3250694" y="6524037"/>
              <a:ext cx="1270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189"/>
                    <a:pt x="18000" y="379"/>
                    <a:pt x="15300" y="2084"/>
                  </a:cubicBezTo>
                  <a:cubicBezTo>
                    <a:pt x="12600" y="3789"/>
                    <a:pt x="9000" y="7011"/>
                    <a:pt x="6300" y="10516"/>
                  </a:cubicBezTo>
                  <a:cubicBezTo>
                    <a:pt x="3600" y="14021"/>
                    <a:pt x="1800" y="1781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9" name="Line"/>
            <p:cNvSpPr/>
            <p:nvPr/>
          </p:nvSpPr>
          <p:spPr>
            <a:xfrm>
              <a:off x="3415794" y="6701837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0" name="Line"/>
            <p:cNvSpPr/>
            <p:nvPr/>
          </p:nvSpPr>
          <p:spPr>
            <a:xfrm>
              <a:off x="3028444" y="6416087"/>
              <a:ext cx="387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41" y="18000"/>
                    <a:pt x="7082" y="14400"/>
                    <a:pt x="10682" y="10800"/>
                  </a:cubicBezTo>
                  <a:cubicBezTo>
                    <a:pt x="14282" y="7200"/>
                    <a:pt x="1794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1" name="Line"/>
            <p:cNvSpPr/>
            <p:nvPr/>
          </p:nvSpPr>
          <p:spPr>
            <a:xfrm>
              <a:off x="3320544" y="6341348"/>
              <a:ext cx="122780" cy="163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1138" fill="norm" stroke="1" extrusionOk="0">
                  <a:moveTo>
                    <a:pt x="0" y="632"/>
                  </a:moveTo>
                  <a:cubicBezTo>
                    <a:pt x="1800" y="85"/>
                    <a:pt x="3600" y="-462"/>
                    <a:pt x="7200" y="632"/>
                  </a:cubicBezTo>
                  <a:cubicBezTo>
                    <a:pt x="10800" y="1725"/>
                    <a:pt x="16200" y="4460"/>
                    <a:pt x="18900" y="6510"/>
                  </a:cubicBezTo>
                  <a:cubicBezTo>
                    <a:pt x="21600" y="8561"/>
                    <a:pt x="21600" y="9928"/>
                    <a:pt x="18540" y="12252"/>
                  </a:cubicBezTo>
                  <a:cubicBezTo>
                    <a:pt x="15480" y="14576"/>
                    <a:pt x="9360" y="17857"/>
                    <a:pt x="3240" y="21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2" name="Line"/>
            <p:cNvSpPr/>
            <p:nvPr/>
          </p:nvSpPr>
          <p:spPr>
            <a:xfrm>
              <a:off x="5427613" y="6085887"/>
              <a:ext cx="617082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706" y="0"/>
                  </a:moveTo>
                  <a:cubicBezTo>
                    <a:pt x="336" y="3086"/>
                    <a:pt x="-34" y="6171"/>
                    <a:pt x="3" y="8743"/>
                  </a:cubicBezTo>
                  <a:cubicBezTo>
                    <a:pt x="40" y="11314"/>
                    <a:pt x="484" y="13371"/>
                    <a:pt x="2000" y="13886"/>
                  </a:cubicBezTo>
                  <a:cubicBezTo>
                    <a:pt x="3517" y="14400"/>
                    <a:pt x="6106" y="13371"/>
                    <a:pt x="8695" y="12343"/>
                  </a:cubicBezTo>
                  <a:cubicBezTo>
                    <a:pt x="11284" y="11314"/>
                    <a:pt x="13873" y="10286"/>
                    <a:pt x="16018" y="11829"/>
                  </a:cubicBezTo>
                  <a:cubicBezTo>
                    <a:pt x="18163" y="13371"/>
                    <a:pt x="19865" y="17486"/>
                    <a:pt x="215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3" name="Line"/>
            <p:cNvSpPr/>
            <p:nvPr/>
          </p:nvSpPr>
          <p:spPr>
            <a:xfrm>
              <a:off x="5572349" y="6108842"/>
              <a:ext cx="370746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0296" fill="norm" stroke="1" extrusionOk="0">
                  <a:moveTo>
                    <a:pt x="878" y="20296"/>
                  </a:moveTo>
                  <a:cubicBezTo>
                    <a:pt x="387" y="15667"/>
                    <a:pt x="-104" y="11039"/>
                    <a:pt x="19" y="7953"/>
                  </a:cubicBezTo>
                  <a:cubicBezTo>
                    <a:pt x="141" y="4867"/>
                    <a:pt x="878" y="3325"/>
                    <a:pt x="3394" y="1782"/>
                  </a:cubicBezTo>
                  <a:cubicBezTo>
                    <a:pt x="5910" y="239"/>
                    <a:pt x="10205" y="-1304"/>
                    <a:pt x="13519" y="1782"/>
                  </a:cubicBezTo>
                  <a:cubicBezTo>
                    <a:pt x="16832" y="4867"/>
                    <a:pt x="19164" y="12582"/>
                    <a:pt x="21496" y="20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4" name="Line"/>
            <p:cNvSpPr/>
            <p:nvPr/>
          </p:nvSpPr>
          <p:spPr>
            <a:xfrm>
              <a:off x="5739894" y="6377987"/>
              <a:ext cx="1905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1500"/>
                    <a:pt x="5760" y="3000"/>
                    <a:pt x="9360" y="6600"/>
                  </a:cubicBezTo>
                  <a:cubicBezTo>
                    <a:pt x="12960" y="10200"/>
                    <a:pt x="17280" y="159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5" name="Line"/>
            <p:cNvSpPr/>
            <p:nvPr/>
          </p:nvSpPr>
          <p:spPr>
            <a:xfrm>
              <a:off x="5907111" y="6371637"/>
              <a:ext cx="86784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51" y="4680"/>
                    <a:pt x="7902" y="9360"/>
                    <a:pt x="4215" y="12240"/>
                  </a:cubicBezTo>
                  <a:cubicBezTo>
                    <a:pt x="527" y="15120"/>
                    <a:pt x="0" y="16200"/>
                    <a:pt x="0" y="17460"/>
                  </a:cubicBezTo>
                  <a:cubicBezTo>
                    <a:pt x="0" y="18720"/>
                    <a:pt x="527" y="20160"/>
                    <a:pt x="10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6" name="Line"/>
            <p:cNvSpPr/>
            <p:nvPr/>
          </p:nvSpPr>
          <p:spPr>
            <a:xfrm>
              <a:off x="6000244" y="6575895"/>
              <a:ext cx="190501" cy="10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2" fill="norm" stroke="1" extrusionOk="0">
                  <a:moveTo>
                    <a:pt x="0" y="4870"/>
                  </a:moveTo>
                  <a:cubicBezTo>
                    <a:pt x="720" y="3176"/>
                    <a:pt x="1440" y="1482"/>
                    <a:pt x="2880" y="635"/>
                  </a:cubicBezTo>
                  <a:cubicBezTo>
                    <a:pt x="4320" y="-212"/>
                    <a:pt x="6480" y="-212"/>
                    <a:pt x="7920" y="635"/>
                  </a:cubicBezTo>
                  <a:cubicBezTo>
                    <a:pt x="9360" y="1482"/>
                    <a:pt x="10080" y="3176"/>
                    <a:pt x="9360" y="6353"/>
                  </a:cubicBezTo>
                  <a:cubicBezTo>
                    <a:pt x="8640" y="9529"/>
                    <a:pt x="6480" y="14188"/>
                    <a:pt x="4800" y="16941"/>
                  </a:cubicBezTo>
                  <a:cubicBezTo>
                    <a:pt x="3120" y="19694"/>
                    <a:pt x="1920" y="20541"/>
                    <a:pt x="2160" y="20964"/>
                  </a:cubicBezTo>
                  <a:cubicBezTo>
                    <a:pt x="2400" y="21388"/>
                    <a:pt x="4080" y="21388"/>
                    <a:pt x="7560" y="20964"/>
                  </a:cubicBezTo>
                  <a:cubicBezTo>
                    <a:pt x="11040" y="20541"/>
                    <a:pt x="16320" y="19694"/>
                    <a:pt x="21600" y="188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7" name="Line"/>
            <p:cNvSpPr/>
            <p:nvPr/>
          </p:nvSpPr>
          <p:spPr>
            <a:xfrm>
              <a:off x="6908294" y="6231937"/>
              <a:ext cx="12509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71"/>
                  </a:moveTo>
                  <a:cubicBezTo>
                    <a:pt x="1060" y="4114"/>
                    <a:pt x="2120" y="2057"/>
                    <a:pt x="3308" y="1029"/>
                  </a:cubicBezTo>
                  <a:cubicBezTo>
                    <a:pt x="4495" y="0"/>
                    <a:pt x="5811" y="0"/>
                    <a:pt x="7163" y="0"/>
                  </a:cubicBezTo>
                  <a:cubicBezTo>
                    <a:pt x="8516" y="0"/>
                    <a:pt x="9905" y="0"/>
                    <a:pt x="11293" y="514"/>
                  </a:cubicBezTo>
                  <a:cubicBezTo>
                    <a:pt x="12682" y="1029"/>
                    <a:pt x="14071" y="2057"/>
                    <a:pt x="15442" y="4114"/>
                  </a:cubicBezTo>
                  <a:cubicBezTo>
                    <a:pt x="16812" y="6171"/>
                    <a:pt x="18164" y="9257"/>
                    <a:pt x="19188" y="12343"/>
                  </a:cubicBezTo>
                  <a:cubicBezTo>
                    <a:pt x="20211" y="15429"/>
                    <a:pt x="20906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8" name="Line"/>
            <p:cNvSpPr/>
            <p:nvPr/>
          </p:nvSpPr>
          <p:spPr>
            <a:xfrm>
              <a:off x="7035294" y="6289512"/>
              <a:ext cx="1009651" cy="18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6718"/>
                  </a:moveTo>
                  <a:cubicBezTo>
                    <a:pt x="1721" y="6718"/>
                    <a:pt x="3442" y="6718"/>
                    <a:pt x="5094" y="5518"/>
                  </a:cubicBezTo>
                  <a:cubicBezTo>
                    <a:pt x="6747" y="4318"/>
                    <a:pt x="8332" y="1918"/>
                    <a:pt x="10211" y="718"/>
                  </a:cubicBezTo>
                  <a:cubicBezTo>
                    <a:pt x="12091" y="-482"/>
                    <a:pt x="14264" y="-482"/>
                    <a:pt x="16211" y="3118"/>
                  </a:cubicBezTo>
                  <a:cubicBezTo>
                    <a:pt x="18158" y="6718"/>
                    <a:pt x="19879" y="13918"/>
                    <a:pt x="21600" y="21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9" name="Line"/>
            <p:cNvSpPr/>
            <p:nvPr/>
          </p:nvSpPr>
          <p:spPr>
            <a:xfrm>
              <a:off x="7530594" y="6517687"/>
              <a:ext cx="2159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12" y="4320"/>
                    <a:pt x="7624" y="8640"/>
                    <a:pt x="11224" y="12240"/>
                  </a:cubicBezTo>
                  <a:cubicBezTo>
                    <a:pt x="14824" y="15840"/>
                    <a:pt x="18212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0" name="Line"/>
            <p:cNvSpPr/>
            <p:nvPr/>
          </p:nvSpPr>
          <p:spPr>
            <a:xfrm>
              <a:off x="7536944" y="6530387"/>
              <a:ext cx="2603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37" y="2215"/>
                    <a:pt x="13873" y="4431"/>
                    <a:pt x="10537" y="7108"/>
                  </a:cubicBezTo>
                  <a:cubicBezTo>
                    <a:pt x="7200" y="9785"/>
                    <a:pt x="4390" y="12923"/>
                    <a:pt x="2722" y="15415"/>
                  </a:cubicBezTo>
                  <a:cubicBezTo>
                    <a:pt x="1054" y="17908"/>
                    <a:pt x="527" y="1975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1" name="Line"/>
            <p:cNvSpPr/>
            <p:nvPr/>
          </p:nvSpPr>
          <p:spPr>
            <a:xfrm>
              <a:off x="7781366" y="6726014"/>
              <a:ext cx="168329" cy="102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14" fill="norm" stroke="1" extrusionOk="0">
                  <a:moveTo>
                    <a:pt x="1222" y="1577"/>
                  </a:moveTo>
                  <a:cubicBezTo>
                    <a:pt x="2842" y="696"/>
                    <a:pt x="4462" y="-186"/>
                    <a:pt x="5812" y="34"/>
                  </a:cubicBezTo>
                  <a:cubicBezTo>
                    <a:pt x="7162" y="255"/>
                    <a:pt x="8242" y="1577"/>
                    <a:pt x="8917" y="3341"/>
                  </a:cubicBezTo>
                  <a:cubicBezTo>
                    <a:pt x="9592" y="5104"/>
                    <a:pt x="9862" y="7308"/>
                    <a:pt x="8917" y="9953"/>
                  </a:cubicBezTo>
                  <a:cubicBezTo>
                    <a:pt x="7972" y="12598"/>
                    <a:pt x="5812" y="15683"/>
                    <a:pt x="3787" y="17667"/>
                  </a:cubicBezTo>
                  <a:cubicBezTo>
                    <a:pt x="1762" y="19651"/>
                    <a:pt x="-128" y="20532"/>
                    <a:pt x="7" y="20973"/>
                  </a:cubicBezTo>
                  <a:cubicBezTo>
                    <a:pt x="142" y="21414"/>
                    <a:pt x="2302" y="21414"/>
                    <a:pt x="6217" y="21414"/>
                  </a:cubicBezTo>
                  <a:cubicBezTo>
                    <a:pt x="10132" y="21414"/>
                    <a:pt x="15802" y="21414"/>
                    <a:pt x="21472" y="21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2" name="Line"/>
            <p:cNvSpPr/>
            <p:nvPr/>
          </p:nvSpPr>
          <p:spPr>
            <a:xfrm>
              <a:off x="7352794" y="6397037"/>
              <a:ext cx="6032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71" y="2400"/>
                    <a:pt x="3941" y="4800"/>
                    <a:pt x="6404" y="7200"/>
                  </a:cubicBezTo>
                  <a:cubicBezTo>
                    <a:pt x="8867" y="9600"/>
                    <a:pt x="11823" y="12000"/>
                    <a:pt x="14438" y="14400"/>
                  </a:cubicBezTo>
                  <a:cubicBezTo>
                    <a:pt x="17053" y="16800"/>
                    <a:pt x="19326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3" name="Line"/>
            <p:cNvSpPr/>
            <p:nvPr/>
          </p:nvSpPr>
          <p:spPr>
            <a:xfrm>
              <a:off x="7835394" y="6377987"/>
              <a:ext cx="86549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3" h="21600" fill="norm" stroke="1" extrusionOk="0">
                  <a:moveTo>
                    <a:pt x="0" y="0"/>
                  </a:moveTo>
                  <a:cubicBezTo>
                    <a:pt x="5891" y="900"/>
                    <a:pt x="11782" y="1800"/>
                    <a:pt x="15709" y="3750"/>
                  </a:cubicBezTo>
                  <a:cubicBezTo>
                    <a:pt x="19636" y="5700"/>
                    <a:pt x="21600" y="8700"/>
                    <a:pt x="18655" y="11850"/>
                  </a:cubicBezTo>
                  <a:cubicBezTo>
                    <a:pt x="15709" y="15000"/>
                    <a:pt x="7855" y="183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4" name="Line"/>
            <p:cNvSpPr/>
            <p:nvPr/>
          </p:nvSpPr>
          <p:spPr>
            <a:xfrm>
              <a:off x="3149094" y="7171737"/>
              <a:ext cx="146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5" name="Line"/>
            <p:cNvSpPr/>
            <p:nvPr/>
          </p:nvSpPr>
          <p:spPr>
            <a:xfrm>
              <a:off x="3123694" y="7273337"/>
              <a:ext cx="133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6" name="Line"/>
            <p:cNvSpPr/>
            <p:nvPr/>
          </p:nvSpPr>
          <p:spPr>
            <a:xfrm>
              <a:off x="3478162" y="7020659"/>
              <a:ext cx="134483" cy="357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73" fill="norm" stroke="1" extrusionOk="0">
                  <a:moveTo>
                    <a:pt x="21443" y="1827"/>
                  </a:moveTo>
                  <a:cubicBezTo>
                    <a:pt x="20431" y="1192"/>
                    <a:pt x="19418" y="556"/>
                    <a:pt x="17224" y="239"/>
                  </a:cubicBezTo>
                  <a:cubicBezTo>
                    <a:pt x="15031" y="-79"/>
                    <a:pt x="11656" y="-79"/>
                    <a:pt x="9462" y="239"/>
                  </a:cubicBezTo>
                  <a:cubicBezTo>
                    <a:pt x="7268" y="556"/>
                    <a:pt x="6256" y="1192"/>
                    <a:pt x="5581" y="1827"/>
                  </a:cubicBezTo>
                  <a:cubicBezTo>
                    <a:pt x="4905" y="2462"/>
                    <a:pt x="4568" y="3097"/>
                    <a:pt x="5918" y="4177"/>
                  </a:cubicBezTo>
                  <a:cubicBezTo>
                    <a:pt x="7268" y="5257"/>
                    <a:pt x="10306" y="6782"/>
                    <a:pt x="11149" y="8116"/>
                  </a:cubicBezTo>
                  <a:cubicBezTo>
                    <a:pt x="11993" y="9450"/>
                    <a:pt x="10643" y="10594"/>
                    <a:pt x="9124" y="11356"/>
                  </a:cubicBezTo>
                  <a:cubicBezTo>
                    <a:pt x="7606" y="12119"/>
                    <a:pt x="5918" y="12500"/>
                    <a:pt x="4062" y="12754"/>
                  </a:cubicBezTo>
                  <a:cubicBezTo>
                    <a:pt x="2205" y="13008"/>
                    <a:pt x="180" y="13135"/>
                    <a:pt x="12" y="13199"/>
                  </a:cubicBezTo>
                  <a:cubicBezTo>
                    <a:pt x="-157" y="13262"/>
                    <a:pt x="1530" y="13262"/>
                    <a:pt x="3049" y="13453"/>
                  </a:cubicBezTo>
                  <a:cubicBezTo>
                    <a:pt x="4568" y="13643"/>
                    <a:pt x="5918" y="14025"/>
                    <a:pt x="6593" y="14533"/>
                  </a:cubicBezTo>
                  <a:cubicBezTo>
                    <a:pt x="7268" y="15041"/>
                    <a:pt x="7268" y="15676"/>
                    <a:pt x="6762" y="16502"/>
                  </a:cubicBezTo>
                  <a:cubicBezTo>
                    <a:pt x="6256" y="17328"/>
                    <a:pt x="5243" y="18345"/>
                    <a:pt x="4737" y="19170"/>
                  </a:cubicBezTo>
                  <a:cubicBezTo>
                    <a:pt x="4231" y="19996"/>
                    <a:pt x="4231" y="20632"/>
                    <a:pt x="5074" y="21013"/>
                  </a:cubicBezTo>
                  <a:cubicBezTo>
                    <a:pt x="5918" y="21394"/>
                    <a:pt x="7606" y="21521"/>
                    <a:pt x="9631" y="21457"/>
                  </a:cubicBezTo>
                  <a:cubicBezTo>
                    <a:pt x="11656" y="21394"/>
                    <a:pt x="14018" y="21140"/>
                    <a:pt x="16380" y="20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7" name="Line"/>
            <p:cNvSpPr/>
            <p:nvPr/>
          </p:nvSpPr>
          <p:spPr>
            <a:xfrm>
              <a:off x="3667117" y="7116325"/>
              <a:ext cx="174128" cy="245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448" fill="norm" stroke="1" extrusionOk="0">
                  <a:moveTo>
                    <a:pt x="329" y="2063"/>
                  </a:moveTo>
                  <a:cubicBezTo>
                    <a:pt x="69" y="1140"/>
                    <a:pt x="-191" y="217"/>
                    <a:pt x="199" y="33"/>
                  </a:cubicBezTo>
                  <a:cubicBezTo>
                    <a:pt x="590" y="-152"/>
                    <a:pt x="1631" y="402"/>
                    <a:pt x="3973" y="2617"/>
                  </a:cubicBezTo>
                  <a:cubicBezTo>
                    <a:pt x="6315" y="4833"/>
                    <a:pt x="9958" y="8710"/>
                    <a:pt x="13081" y="12125"/>
                  </a:cubicBezTo>
                  <a:cubicBezTo>
                    <a:pt x="16204" y="15540"/>
                    <a:pt x="18807" y="18494"/>
                    <a:pt x="21409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8" name="Line"/>
            <p:cNvSpPr/>
            <p:nvPr/>
          </p:nvSpPr>
          <p:spPr>
            <a:xfrm>
              <a:off x="3707894" y="7133637"/>
              <a:ext cx="1524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00" y="0"/>
                    <a:pt x="18600" y="0"/>
                    <a:pt x="16650" y="1507"/>
                  </a:cubicBezTo>
                  <a:cubicBezTo>
                    <a:pt x="14700" y="3014"/>
                    <a:pt x="12300" y="6028"/>
                    <a:pt x="9450" y="9628"/>
                  </a:cubicBezTo>
                  <a:cubicBezTo>
                    <a:pt x="6600" y="13228"/>
                    <a:pt x="3300" y="174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9" name="Line"/>
            <p:cNvSpPr/>
            <p:nvPr/>
          </p:nvSpPr>
          <p:spPr>
            <a:xfrm>
              <a:off x="3879344" y="7330487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0" name="Line"/>
            <p:cNvSpPr/>
            <p:nvPr/>
          </p:nvSpPr>
          <p:spPr>
            <a:xfrm>
              <a:off x="3923794" y="6993937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1" name="Line"/>
            <p:cNvSpPr/>
            <p:nvPr/>
          </p:nvSpPr>
          <p:spPr>
            <a:xfrm>
              <a:off x="4044444" y="7381287"/>
              <a:ext cx="1016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5600"/>
                    <a:pt x="10800" y="11200"/>
                    <a:pt x="7200" y="14800"/>
                  </a:cubicBezTo>
                  <a:cubicBezTo>
                    <a:pt x="3600" y="18400"/>
                    <a:pt x="1800" y="20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2" name="Line"/>
            <p:cNvSpPr/>
            <p:nvPr/>
          </p:nvSpPr>
          <p:spPr>
            <a:xfrm>
              <a:off x="4349244" y="7171737"/>
              <a:ext cx="1778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86" y="0"/>
                    <a:pt x="2571" y="0"/>
                    <a:pt x="4886" y="1989"/>
                  </a:cubicBezTo>
                  <a:cubicBezTo>
                    <a:pt x="7200" y="3979"/>
                    <a:pt x="10543" y="7958"/>
                    <a:pt x="13500" y="11558"/>
                  </a:cubicBezTo>
                  <a:cubicBezTo>
                    <a:pt x="16457" y="15158"/>
                    <a:pt x="19029" y="1837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3" name="Line"/>
            <p:cNvSpPr/>
            <p:nvPr/>
          </p:nvSpPr>
          <p:spPr>
            <a:xfrm>
              <a:off x="4400044" y="7164257"/>
              <a:ext cx="139701" cy="299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21600" y="1906"/>
                  </a:moveTo>
                  <a:cubicBezTo>
                    <a:pt x="21273" y="994"/>
                    <a:pt x="20945" y="81"/>
                    <a:pt x="20291" y="5"/>
                  </a:cubicBezTo>
                  <a:cubicBezTo>
                    <a:pt x="19636" y="-71"/>
                    <a:pt x="18655" y="690"/>
                    <a:pt x="16527" y="2743"/>
                  </a:cubicBezTo>
                  <a:cubicBezTo>
                    <a:pt x="14400" y="4797"/>
                    <a:pt x="11127" y="8143"/>
                    <a:pt x="8182" y="11490"/>
                  </a:cubicBezTo>
                  <a:cubicBezTo>
                    <a:pt x="5236" y="14836"/>
                    <a:pt x="2618" y="18183"/>
                    <a:pt x="0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4" name="Line"/>
            <p:cNvSpPr/>
            <p:nvPr/>
          </p:nvSpPr>
          <p:spPr>
            <a:xfrm>
              <a:off x="4571494" y="7400337"/>
              <a:ext cx="19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5" name="Line"/>
            <p:cNvSpPr/>
            <p:nvPr/>
          </p:nvSpPr>
          <p:spPr>
            <a:xfrm>
              <a:off x="4596894" y="7054920"/>
              <a:ext cx="146051" cy="13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0" y="5380"/>
                  </a:moveTo>
                  <a:cubicBezTo>
                    <a:pt x="313" y="3719"/>
                    <a:pt x="626" y="2057"/>
                    <a:pt x="2035" y="1060"/>
                  </a:cubicBezTo>
                  <a:cubicBezTo>
                    <a:pt x="3443" y="63"/>
                    <a:pt x="5948" y="-269"/>
                    <a:pt x="7670" y="229"/>
                  </a:cubicBezTo>
                  <a:cubicBezTo>
                    <a:pt x="9391" y="728"/>
                    <a:pt x="10330" y="2057"/>
                    <a:pt x="10487" y="4549"/>
                  </a:cubicBezTo>
                  <a:cubicBezTo>
                    <a:pt x="10643" y="7042"/>
                    <a:pt x="10017" y="10697"/>
                    <a:pt x="9078" y="13189"/>
                  </a:cubicBezTo>
                  <a:cubicBezTo>
                    <a:pt x="8139" y="15682"/>
                    <a:pt x="6887" y="17011"/>
                    <a:pt x="7200" y="18008"/>
                  </a:cubicBezTo>
                  <a:cubicBezTo>
                    <a:pt x="7513" y="19005"/>
                    <a:pt x="9391" y="19669"/>
                    <a:pt x="12052" y="20168"/>
                  </a:cubicBezTo>
                  <a:cubicBezTo>
                    <a:pt x="14713" y="20666"/>
                    <a:pt x="18157" y="20999"/>
                    <a:pt x="21600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6" name="Line"/>
            <p:cNvSpPr/>
            <p:nvPr/>
          </p:nvSpPr>
          <p:spPr>
            <a:xfrm>
              <a:off x="4698494" y="7070086"/>
              <a:ext cx="192089" cy="501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511" fill="norm" stroke="1" extrusionOk="0">
                  <a:moveTo>
                    <a:pt x="14791" y="274"/>
                  </a:moveTo>
                  <a:cubicBezTo>
                    <a:pt x="16200" y="93"/>
                    <a:pt x="17609" y="-89"/>
                    <a:pt x="18665" y="47"/>
                  </a:cubicBezTo>
                  <a:cubicBezTo>
                    <a:pt x="19722" y="183"/>
                    <a:pt x="20426" y="637"/>
                    <a:pt x="20896" y="1454"/>
                  </a:cubicBezTo>
                  <a:cubicBezTo>
                    <a:pt x="21365" y="2271"/>
                    <a:pt x="21600" y="3450"/>
                    <a:pt x="20661" y="4585"/>
                  </a:cubicBezTo>
                  <a:cubicBezTo>
                    <a:pt x="19722" y="5719"/>
                    <a:pt x="17609" y="6808"/>
                    <a:pt x="15613" y="7671"/>
                  </a:cubicBezTo>
                  <a:cubicBezTo>
                    <a:pt x="13617" y="8533"/>
                    <a:pt x="11739" y="9168"/>
                    <a:pt x="10448" y="9667"/>
                  </a:cubicBezTo>
                  <a:cubicBezTo>
                    <a:pt x="9157" y="10166"/>
                    <a:pt x="8452" y="10529"/>
                    <a:pt x="8217" y="10938"/>
                  </a:cubicBezTo>
                  <a:cubicBezTo>
                    <a:pt x="7983" y="11346"/>
                    <a:pt x="8217" y="11800"/>
                    <a:pt x="9274" y="12481"/>
                  </a:cubicBezTo>
                  <a:cubicBezTo>
                    <a:pt x="10330" y="13161"/>
                    <a:pt x="12209" y="14069"/>
                    <a:pt x="13383" y="15113"/>
                  </a:cubicBezTo>
                  <a:cubicBezTo>
                    <a:pt x="14557" y="16156"/>
                    <a:pt x="15026" y="17336"/>
                    <a:pt x="14204" y="18244"/>
                  </a:cubicBezTo>
                  <a:cubicBezTo>
                    <a:pt x="13383" y="19151"/>
                    <a:pt x="11270" y="19787"/>
                    <a:pt x="8687" y="20286"/>
                  </a:cubicBezTo>
                  <a:cubicBezTo>
                    <a:pt x="6104" y="20785"/>
                    <a:pt x="3052" y="21148"/>
                    <a:pt x="0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267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549144" y="6809787"/>
              <a:ext cx="551481" cy="742951"/>
            </a:xfrm>
            <a:prstGeom prst="rect">
              <a:avLst/>
            </a:prstGeom>
            <a:effectLst/>
          </p:spPr>
        </p:pic>
        <p:pic>
          <p:nvPicPr>
            <p:cNvPr id="2269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866255" y="6043188"/>
              <a:ext cx="947875" cy="792000"/>
            </a:xfrm>
            <a:prstGeom prst="rect">
              <a:avLst/>
            </a:prstGeom>
            <a:effectLst/>
          </p:spPr>
        </p:pic>
        <p:pic>
          <p:nvPicPr>
            <p:cNvPr id="2271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334707" y="5588036"/>
              <a:ext cx="1102736" cy="477793"/>
            </a:xfrm>
            <a:prstGeom prst="rect">
              <a:avLst/>
            </a:prstGeom>
            <a:effectLst/>
          </p:spPr>
        </p:pic>
        <p:pic>
          <p:nvPicPr>
            <p:cNvPr id="2273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220516" y="6875617"/>
              <a:ext cx="734294" cy="786577"/>
            </a:xfrm>
            <a:prstGeom prst="rect">
              <a:avLst/>
            </a:prstGeom>
            <a:effectLst/>
          </p:spPr>
        </p:pic>
        <p:pic>
          <p:nvPicPr>
            <p:cNvPr id="2275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803786" y="6040227"/>
              <a:ext cx="869592" cy="960061"/>
            </a:xfrm>
            <a:prstGeom prst="rect">
              <a:avLst/>
            </a:prstGeom>
            <a:effectLst/>
          </p:spPr>
        </p:pic>
        <p:pic>
          <p:nvPicPr>
            <p:cNvPr id="2277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554140" y="5530977"/>
              <a:ext cx="788785" cy="642888"/>
            </a:xfrm>
            <a:prstGeom prst="rect">
              <a:avLst/>
            </a:prstGeom>
            <a:effectLst/>
          </p:spPr>
        </p:pic>
        <p:sp>
          <p:nvSpPr>
            <p:cNvPr id="2279" name="Line"/>
            <p:cNvSpPr/>
            <p:nvPr/>
          </p:nvSpPr>
          <p:spPr>
            <a:xfrm>
              <a:off x="7130544" y="7165387"/>
              <a:ext cx="146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48" y="0"/>
                    <a:pt x="11896" y="0"/>
                    <a:pt x="15496" y="3600"/>
                  </a:cubicBezTo>
                  <a:cubicBezTo>
                    <a:pt x="19096" y="7200"/>
                    <a:pt x="20348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0" name="Line"/>
            <p:cNvSpPr/>
            <p:nvPr/>
          </p:nvSpPr>
          <p:spPr>
            <a:xfrm>
              <a:off x="7162294" y="7260637"/>
              <a:ext cx="107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1" name="Line"/>
            <p:cNvSpPr/>
            <p:nvPr/>
          </p:nvSpPr>
          <p:spPr>
            <a:xfrm>
              <a:off x="7359887" y="7021160"/>
              <a:ext cx="183408" cy="432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448" fill="norm" stroke="1" extrusionOk="0">
                  <a:moveTo>
                    <a:pt x="21268" y="3370"/>
                  </a:moveTo>
                  <a:cubicBezTo>
                    <a:pt x="21268" y="2846"/>
                    <a:pt x="21268" y="2322"/>
                    <a:pt x="21268" y="1745"/>
                  </a:cubicBezTo>
                  <a:cubicBezTo>
                    <a:pt x="21268" y="1168"/>
                    <a:pt x="21268" y="539"/>
                    <a:pt x="20409" y="225"/>
                  </a:cubicBezTo>
                  <a:cubicBezTo>
                    <a:pt x="19550" y="-90"/>
                    <a:pt x="17832" y="-90"/>
                    <a:pt x="15254" y="329"/>
                  </a:cubicBezTo>
                  <a:cubicBezTo>
                    <a:pt x="12677" y="749"/>
                    <a:pt x="9241" y="1588"/>
                    <a:pt x="7154" y="2531"/>
                  </a:cubicBezTo>
                  <a:cubicBezTo>
                    <a:pt x="5068" y="3475"/>
                    <a:pt x="4332" y="4524"/>
                    <a:pt x="4945" y="5415"/>
                  </a:cubicBezTo>
                  <a:cubicBezTo>
                    <a:pt x="5559" y="6306"/>
                    <a:pt x="7523" y="7040"/>
                    <a:pt x="9118" y="7564"/>
                  </a:cubicBezTo>
                  <a:cubicBezTo>
                    <a:pt x="10713" y="8089"/>
                    <a:pt x="11941" y="8403"/>
                    <a:pt x="12800" y="8823"/>
                  </a:cubicBezTo>
                  <a:cubicBezTo>
                    <a:pt x="13659" y="9242"/>
                    <a:pt x="14150" y="9766"/>
                    <a:pt x="13904" y="10238"/>
                  </a:cubicBezTo>
                  <a:cubicBezTo>
                    <a:pt x="13659" y="10710"/>
                    <a:pt x="12677" y="11129"/>
                    <a:pt x="11450" y="11444"/>
                  </a:cubicBezTo>
                  <a:cubicBezTo>
                    <a:pt x="10223" y="11759"/>
                    <a:pt x="8750" y="11968"/>
                    <a:pt x="7400" y="12178"/>
                  </a:cubicBezTo>
                  <a:cubicBezTo>
                    <a:pt x="6050" y="12388"/>
                    <a:pt x="4823" y="12597"/>
                    <a:pt x="4823" y="12650"/>
                  </a:cubicBezTo>
                  <a:cubicBezTo>
                    <a:pt x="4823" y="12702"/>
                    <a:pt x="6050" y="12597"/>
                    <a:pt x="6786" y="12860"/>
                  </a:cubicBezTo>
                  <a:cubicBezTo>
                    <a:pt x="7523" y="13122"/>
                    <a:pt x="7768" y="13751"/>
                    <a:pt x="7032" y="14537"/>
                  </a:cubicBezTo>
                  <a:cubicBezTo>
                    <a:pt x="6295" y="15324"/>
                    <a:pt x="4577" y="16267"/>
                    <a:pt x="3350" y="16949"/>
                  </a:cubicBezTo>
                  <a:cubicBezTo>
                    <a:pt x="2123" y="17630"/>
                    <a:pt x="1386" y="18050"/>
                    <a:pt x="773" y="18627"/>
                  </a:cubicBezTo>
                  <a:cubicBezTo>
                    <a:pt x="159" y="19203"/>
                    <a:pt x="-332" y="19937"/>
                    <a:pt x="282" y="20461"/>
                  </a:cubicBezTo>
                  <a:cubicBezTo>
                    <a:pt x="895" y="20986"/>
                    <a:pt x="2613" y="21300"/>
                    <a:pt x="5559" y="21405"/>
                  </a:cubicBezTo>
                  <a:cubicBezTo>
                    <a:pt x="8504" y="21510"/>
                    <a:pt x="12677" y="21405"/>
                    <a:pt x="16850" y="21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2" name="Line"/>
            <p:cNvSpPr/>
            <p:nvPr/>
          </p:nvSpPr>
          <p:spPr>
            <a:xfrm>
              <a:off x="7638544" y="7178087"/>
              <a:ext cx="1587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176"/>
                    <a:pt x="2880" y="351"/>
                    <a:pt x="5040" y="1844"/>
                  </a:cubicBezTo>
                  <a:cubicBezTo>
                    <a:pt x="7200" y="3337"/>
                    <a:pt x="10080" y="6146"/>
                    <a:pt x="12528" y="9220"/>
                  </a:cubicBezTo>
                  <a:cubicBezTo>
                    <a:pt x="14976" y="12293"/>
                    <a:pt x="16992" y="15629"/>
                    <a:pt x="18432" y="17737"/>
                  </a:cubicBezTo>
                  <a:cubicBezTo>
                    <a:pt x="19872" y="19844"/>
                    <a:pt x="20736" y="2072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3" name="Line"/>
            <p:cNvSpPr/>
            <p:nvPr/>
          </p:nvSpPr>
          <p:spPr>
            <a:xfrm>
              <a:off x="7684878" y="7159037"/>
              <a:ext cx="163217" cy="293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397" fill="norm" stroke="1" extrusionOk="0">
                  <a:moveTo>
                    <a:pt x="21353" y="0"/>
                  </a:moveTo>
                  <a:cubicBezTo>
                    <a:pt x="18584" y="1543"/>
                    <a:pt x="15815" y="3086"/>
                    <a:pt x="13045" y="5477"/>
                  </a:cubicBezTo>
                  <a:cubicBezTo>
                    <a:pt x="10276" y="7869"/>
                    <a:pt x="7507" y="11109"/>
                    <a:pt x="5015" y="13963"/>
                  </a:cubicBezTo>
                  <a:cubicBezTo>
                    <a:pt x="2522" y="16817"/>
                    <a:pt x="307" y="19286"/>
                    <a:pt x="30" y="20443"/>
                  </a:cubicBezTo>
                  <a:cubicBezTo>
                    <a:pt x="-247" y="21600"/>
                    <a:pt x="1415" y="21446"/>
                    <a:pt x="3076" y="21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4" name="Line"/>
            <p:cNvSpPr/>
            <p:nvPr/>
          </p:nvSpPr>
          <p:spPr>
            <a:xfrm>
              <a:off x="7829044" y="7395312"/>
              <a:ext cx="158751" cy="134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1" fill="norm" stroke="1" extrusionOk="0">
                  <a:moveTo>
                    <a:pt x="0" y="2783"/>
                  </a:moveTo>
                  <a:cubicBezTo>
                    <a:pt x="1152" y="1786"/>
                    <a:pt x="2304" y="789"/>
                    <a:pt x="3600" y="290"/>
                  </a:cubicBezTo>
                  <a:cubicBezTo>
                    <a:pt x="4896" y="-208"/>
                    <a:pt x="6336" y="-208"/>
                    <a:pt x="7488" y="1454"/>
                  </a:cubicBezTo>
                  <a:cubicBezTo>
                    <a:pt x="8640" y="3115"/>
                    <a:pt x="9504" y="6438"/>
                    <a:pt x="8784" y="9263"/>
                  </a:cubicBezTo>
                  <a:cubicBezTo>
                    <a:pt x="8064" y="12087"/>
                    <a:pt x="5760" y="14414"/>
                    <a:pt x="3744" y="16407"/>
                  </a:cubicBezTo>
                  <a:cubicBezTo>
                    <a:pt x="1728" y="18401"/>
                    <a:pt x="0" y="20063"/>
                    <a:pt x="144" y="20727"/>
                  </a:cubicBezTo>
                  <a:cubicBezTo>
                    <a:pt x="288" y="21392"/>
                    <a:pt x="2304" y="21060"/>
                    <a:pt x="6192" y="20229"/>
                  </a:cubicBezTo>
                  <a:cubicBezTo>
                    <a:pt x="10080" y="19398"/>
                    <a:pt x="15840" y="18069"/>
                    <a:pt x="21600" y="167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7956044" y="7016108"/>
              <a:ext cx="19051" cy="17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3519"/>
                  </a:moveTo>
                  <a:cubicBezTo>
                    <a:pt x="0" y="1698"/>
                    <a:pt x="0" y="-124"/>
                    <a:pt x="2400" y="6"/>
                  </a:cubicBezTo>
                  <a:cubicBezTo>
                    <a:pt x="4800" y="136"/>
                    <a:pt x="9600" y="2218"/>
                    <a:pt x="13200" y="6122"/>
                  </a:cubicBezTo>
                  <a:cubicBezTo>
                    <a:pt x="16800" y="10025"/>
                    <a:pt x="19200" y="15751"/>
                    <a:pt x="21600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6" name="Line"/>
            <p:cNvSpPr/>
            <p:nvPr/>
          </p:nvSpPr>
          <p:spPr>
            <a:xfrm>
              <a:off x="8121144" y="7444787"/>
              <a:ext cx="1016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00" y="0"/>
                    <a:pt x="16200" y="0"/>
                    <a:pt x="13275" y="2100"/>
                  </a:cubicBezTo>
                  <a:cubicBezTo>
                    <a:pt x="10350" y="4200"/>
                    <a:pt x="7200" y="8400"/>
                    <a:pt x="4950" y="12000"/>
                  </a:cubicBezTo>
                  <a:cubicBezTo>
                    <a:pt x="2700" y="15600"/>
                    <a:pt x="1350" y="18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7" name="Line"/>
            <p:cNvSpPr/>
            <p:nvPr/>
          </p:nvSpPr>
          <p:spPr>
            <a:xfrm>
              <a:off x="8476744" y="7209837"/>
              <a:ext cx="135079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600" fill="norm" stroke="1" extrusionOk="0">
                  <a:moveTo>
                    <a:pt x="0" y="0"/>
                  </a:moveTo>
                  <a:cubicBezTo>
                    <a:pt x="3655" y="1087"/>
                    <a:pt x="7311" y="2174"/>
                    <a:pt x="10966" y="4687"/>
                  </a:cubicBezTo>
                  <a:cubicBezTo>
                    <a:pt x="14622" y="7200"/>
                    <a:pt x="18277" y="11140"/>
                    <a:pt x="19938" y="14196"/>
                  </a:cubicBezTo>
                  <a:cubicBezTo>
                    <a:pt x="21600" y="17253"/>
                    <a:pt x="21268" y="19426"/>
                    <a:pt x="209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8" name="Line"/>
            <p:cNvSpPr/>
            <p:nvPr/>
          </p:nvSpPr>
          <p:spPr>
            <a:xfrm>
              <a:off x="8502144" y="7233740"/>
              <a:ext cx="190501" cy="331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fill="norm" stroke="1" extrusionOk="0">
                  <a:moveTo>
                    <a:pt x="21600" y="96"/>
                  </a:moveTo>
                  <a:cubicBezTo>
                    <a:pt x="20160" y="-40"/>
                    <a:pt x="18720" y="-177"/>
                    <a:pt x="16320" y="780"/>
                  </a:cubicBezTo>
                  <a:cubicBezTo>
                    <a:pt x="13920" y="1737"/>
                    <a:pt x="10560" y="3788"/>
                    <a:pt x="7680" y="6317"/>
                  </a:cubicBezTo>
                  <a:cubicBezTo>
                    <a:pt x="4800" y="8846"/>
                    <a:pt x="2400" y="11853"/>
                    <a:pt x="1200" y="14451"/>
                  </a:cubicBezTo>
                  <a:cubicBezTo>
                    <a:pt x="0" y="17048"/>
                    <a:pt x="0" y="19236"/>
                    <a:pt x="0" y="21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9" name="Line"/>
            <p:cNvSpPr/>
            <p:nvPr/>
          </p:nvSpPr>
          <p:spPr>
            <a:xfrm>
              <a:off x="8684599" y="7464779"/>
              <a:ext cx="135046" cy="120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159" fill="norm" stroke="1" extrusionOk="0">
                  <a:moveTo>
                    <a:pt x="262" y="2068"/>
                  </a:moveTo>
                  <a:cubicBezTo>
                    <a:pt x="1571" y="951"/>
                    <a:pt x="2880" y="-166"/>
                    <a:pt x="4025" y="20"/>
                  </a:cubicBezTo>
                  <a:cubicBezTo>
                    <a:pt x="5171" y="206"/>
                    <a:pt x="6153" y="1696"/>
                    <a:pt x="6807" y="3372"/>
                  </a:cubicBezTo>
                  <a:cubicBezTo>
                    <a:pt x="7462" y="5048"/>
                    <a:pt x="7789" y="6910"/>
                    <a:pt x="7135" y="9331"/>
                  </a:cubicBezTo>
                  <a:cubicBezTo>
                    <a:pt x="6480" y="11751"/>
                    <a:pt x="4844" y="14731"/>
                    <a:pt x="3044" y="16965"/>
                  </a:cubicBezTo>
                  <a:cubicBezTo>
                    <a:pt x="1244" y="19200"/>
                    <a:pt x="-720" y="20689"/>
                    <a:pt x="262" y="21062"/>
                  </a:cubicBezTo>
                  <a:cubicBezTo>
                    <a:pt x="1244" y="21434"/>
                    <a:pt x="5171" y="20689"/>
                    <a:pt x="9098" y="19572"/>
                  </a:cubicBezTo>
                  <a:cubicBezTo>
                    <a:pt x="13025" y="18455"/>
                    <a:pt x="16953" y="16965"/>
                    <a:pt x="20880" y="15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8813294" y="7142103"/>
              <a:ext cx="139701" cy="162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769"/>
                  </a:moveTo>
                  <a:cubicBezTo>
                    <a:pt x="655" y="3366"/>
                    <a:pt x="1309" y="1964"/>
                    <a:pt x="2945" y="1122"/>
                  </a:cubicBezTo>
                  <a:cubicBezTo>
                    <a:pt x="4582" y="281"/>
                    <a:pt x="7200" y="0"/>
                    <a:pt x="9327" y="0"/>
                  </a:cubicBezTo>
                  <a:cubicBezTo>
                    <a:pt x="11455" y="0"/>
                    <a:pt x="13091" y="281"/>
                    <a:pt x="13418" y="2104"/>
                  </a:cubicBezTo>
                  <a:cubicBezTo>
                    <a:pt x="13745" y="3927"/>
                    <a:pt x="12764" y="7294"/>
                    <a:pt x="11618" y="9538"/>
                  </a:cubicBezTo>
                  <a:cubicBezTo>
                    <a:pt x="10473" y="11782"/>
                    <a:pt x="9164" y="12904"/>
                    <a:pt x="7200" y="14166"/>
                  </a:cubicBezTo>
                  <a:cubicBezTo>
                    <a:pt x="5236" y="15429"/>
                    <a:pt x="2618" y="16831"/>
                    <a:pt x="2127" y="17673"/>
                  </a:cubicBezTo>
                  <a:cubicBezTo>
                    <a:pt x="1636" y="18514"/>
                    <a:pt x="3273" y="18795"/>
                    <a:pt x="6873" y="19356"/>
                  </a:cubicBezTo>
                  <a:cubicBezTo>
                    <a:pt x="10473" y="19917"/>
                    <a:pt x="16036" y="2075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8883144" y="7195674"/>
              <a:ext cx="239595" cy="56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94" fill="norm" stroke="1" extrusionOk="0">
                  <a:moveTo>
                    <a:pt x="14779" y="1031"/>
                  </a:moveTo>
                  <a:cubicBezTo>
                    <a:pt x="15726" y="706"/>
                    <a:pt x="16674" y="381"/>
                    <a:pt x="17621" y="178"/>
                  </a:cubicBezTo>
                  <a:cubicBezTo>
                    <a:pt x="18568" y="-25"/>
                    <a:pt x="19516" y="-106"/>
                    <a:pt x="20274" y="219"/>
                  </a:cubicBezTo>
                  <a:cubicBezTo>
                    <a:pt x="21032" y="544"/>
                    <a:pt x="21600" y="1274"/>
                    <a:pt x="21411" y="2289"/>
                  </a:cubicBezTo>
                  <a:cubicBezTo>
                    <a:pt x="21221" y="3305"/>
                    <a:pt x="20274" y="4604"/>
                    <a:pt x="18379" y="5781"/>
                  </a:cubicBezTo>
                  <a:cubicBezTo>
                    <a:pt x="16484" y="6959"/>
                    <a:pt x="13642" y="8014"/>
                    <a:pt x="11747" y="8908"/>
                  </a:cubicBezTo>
                  <a:cubicBezTo>
                    <a:pt x="9853" y="9801"/>
                    <a:pt x="8905" y="10532"/>
                    <a:pt x="8811" y="11303"/>
                  </a:cubicBezTo>
                  <a:cubicBezTo>
                    <a:pt x="8716" y="12074"/>
                    <a:pt x="9474" y="12886"/>
                    <a:pt x="9947" y="13699"/>
                  </a:cubicBezTo>
                  <a:cubicBezTo>
                    <a:pt x="10421" y="14511"/>
                    <a:pt x="10611" y="15323"/>
                    <a:pt x="11084" y="16094"/>
                  </a:cubicBezTo>
                  <a:cubicBezTo>
                    <a:pt x="11558" y="16865"/>
                    <a:pt x="12316" y="17596"/>
                    <a:pt x="12695" y="18165"/>
                  </a:cubicBezTo>
                  <a:cubicBezTo>
                    <a:pt x="13074" y="18733"/>
                    <a:pt x="13074" y="19139"/>
                    <a:pt x="12979" y="19545"/>
                  </a:cubicBezTo>
                  <a:cubicBezTo>
                    <a:pt x="12884" y="19951"/>
                    <a:pt x="12695" y="20357"/>
                    <a:pt x="10516" y="20682"/>
                  </a:cubicBezTo>
                  <a:cubicBezTo>
                    <a:pt x="8337" y="21007"/>
                    <a:pt x="4168" y="21250"/>
                    <a:pt x="0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292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453193" y="6866937"/>
              <a:ext cx="758485" cy="773703"/>
            </a:xfrm>
            <a:prstGeom prst="rect">
              <a:avLst/>
            </a:prstGeom>
            <a:effectLst/>
          </p:spPr>
        </p:pic>
        <p:pic>
          <p:nvPicPr>
            <p:cNvPr id="2294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518399" y="6171920"/>
              <a:ext cx="820449" cy="758518"/>
            </a:xfrm>
            <a:prstGeom prst="rect">
              <a:avLst/>
            </a:prstGeom>
            <a:effectLst/>
          </p:spPr>
        </p:pic>
        <p:pic>
          <p:nvPicPr>
            <p:cNvPr id="2296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709321" y="5547082"/>
              <a:ext cx="888418" cy="621692"/>
            </a:xfrm>
            <a:prstGeom prst="rect">
              <a:avLst/>
            </a:prstGeom>
            <a:effectLst/>
          </p:spPr>
        </p:pic>
        <p:pic>
          <p:nvPicPr>
            <p:cNvPr id="2298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322925" y="6869630"/>
              <a:ext cx="875029" cy="904754"/>
            </a:xfrm>
            <a:prstGeom prst="rect">
              <a:avLst/>
            </a:prstGeom>
            <a:effectLst/>
          </p:spPr>
        </p:pic>
        <p:pic>
          <p:nvPicPr>
            <p:cNvPr id="2300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122324" y="6208249"/>
              <a:ext cx="805155" cy="811089"/>
            </a:xfrm>
            <a:prstGeom prst="rect">
              <a:avLst/>
            </a:prstGeom>
            <a:effectLst/>
          </p:spPr>
        </p:pic>
        <p:pic>
          <p:nvPicPr>
            <p:cNvPr id="2302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611028" y="5566469"/>
              <a:ext cx="1075905" cy="64547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6" name="Drawing"/>
          <p:cNvGrpSpPr/>
          <p:nvPr/>
        </p:nvGrpSpPr>
        <p:grpSpPr>
          <a:xfrm>
            <a:off x="1135314" y="2084082"/>
            <a:ext cx="11659937" cy="4704069"/>
            <a:chOff x="0" y="0"/>
            <a:chExt cx="11659935" cy="4704067"/>
          </a:xfrm>
        </p:grpSpPr>
        <p:sp>
          <p:nvSpPr>
            <p:cNvPr id="2306" name="Line"/>
            <p:cNvSpPr/>
            <p:nvPr/>
          </p:nvSpPr>
          <p:spPr>
            <a:xfrm>
              <a:off x="0" y="219346"/>
              <a:ext cx="229936" cy="528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468" fill="norm" stroke="1" extrusionOk="0">
                  <a:moveTo>
                    <a:pt x="21139" y="1099"/>
                  </a:moveTo>
                  <a:cubicBezTo>
                    <a:pt x="20555" y="755"/>
                    <a:pt x="19971" y="410"/>
                    <a:pt x="19193" y="195"/>
                  </a:cubicBezTo>
                  <a:cubicBezTo>
                    <a:pt x="18415" y="-20"/>
                    <a:pt x="17442" y="-106"/>
                    <a:pt x="15107" y="195"/>
                  </a:cubicBezTo>
                  <a:cubicBezTo>
                    <a:pt x="12771" y="496"/>
                    <a:pt x="9074" y="1185"/>
                    <a:pt x="6155" y="2131"/>
                  </a:cubicBezTo>
                  <a:cubicBezTo>
                    <a:pt x="3236" y="3078"/>
                    <a:pt x="1096" y="4283"/>
                    <a:pt x="317" y="5531"/>
                  </a:cubicBezTo>
                  <a:cubicBezTo>
                    <a:pt x="-461" y="6778"/>
                    <a:pt x="123" y="8069"/>
                    <a:pt x="2847" y="9446"/>
                  </a:cubicBezTo>
                  <a:cubicBezTo>
                    <a:pt x="5571" y="10823"/>
                    <a:pt x="10436" y="12286"/>
                    <a:pt x="13939" y="13706"/>
                  </a:cubicBezTo>
                  <a:cubicBezTo>
                    <a:pt x="17442" y="15126"/>
                    <a:pt x="19582" y="16503"/>
                    <a:pt x="20166" y="17708"/>
                  </a:cubicBezTo>
                  <a:cubicBezTo>
                    <a:pt x="20750" y="18912"/>
                    <a:pt x="19777" y="19945"/>
                    <a:pt x="18804" y="20547"/>
                  </a:cubicBezTo>
                  <a:cubicBezTo>
                    <a:pt x="17831" y="21150"/>
                    <a:pt x="16858" y="21322"/>
                    <a:pt x="15690" y="21408"/>
                  </a:cubicBezTo>
                  <a:cubicBezTo>
                    <a:pt x="14523" y="21494"/>
                    <a:pt x="13161" y="21494"/>
                    <a:pt x="11896" y="21365"/>
                  </a:cubicBezTo>
                  <a:cubicBezTo>
                    <a:pt x="10631" y="21236"/>
                    <a:pt x="9463" y="20978"/>
                    <a:pt x="9171" y="20676"/>
                  </a:cubicBezTo>
                  <a:cubicBezTo>
                    <a:pt x="8880" y="20375"/>
                    <a:pt x="9463" y="20031"/>
                    <a:pt x="10436" y="19730"/>
                  </a:cubicBezTo>
                  <a:cubicBezTo>
                    <a:pt x="11409" y="19429"/>
                    <a:pt x="12771" y="19170"/>
                    <a:pt x="14134" y="189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7" name="Line"/>
            <p:cNvSpPr/>
            <p:nvPr/>
          </p:nvSpPr>
          <p:spPr>
            <a:xfrm>
              <a:off x="312485" y="551167"/>
              <a:ext cx="508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8" name="Line"/>
            <p:cNvSpPr/>
            <p:nvPr/>
          </p:nvSpPr>
          <p:spPr>
            <a:xfrm>
              <a:off x="344235" y="474967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9" name="Line"/>
            <p:cNvSpPr/>
            <p:nvPr/>
          </p:nvSpPr>
          <p:spPr>
            <a:xfrm>
              <a:off x="458535" y="513067"/>
              <a:ext cx="190501" cy="20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5344"/>
                    <a:pt x="2400" y="10689"/>
                    <a:pt x="3120" y="13918"/>
                  </a:cubicBezTo>
                  <a:cubicBezTo>
                    <a:pt x="3840" y="17146"/>
                    <a:pt x="4080" y="18260"/>
                    <a:pt x="4080" y="19373"/>
                  </a:cubicBezTo>
                  <a:cubicBezTo>
                    <a:pt x="4080" y="20487"/>
                    <a:pt x="3840" y="21600"/>
                    <a:pt x="3720" y="21600"/>
                  </a:cubicBezTo>
                  <a:cubicBezTo>
                    <a:pt x="3600" y="21600"/>
                    <a:pt x="3600" y="20487"/>
                    <a:pt x="3720" y="17480"/>
                  </a:cubicBezTo>
                  <a:cubicBezTo>
                    <a:pt x="3840" y="14474"/>
                    <a:pt x="4080" y="9575"/>
                    <a:pt x="4560" y="6569"/>
                  </a:cubicBezTo>
                  <a:cubicBezTo>
                    <a:pt x="5040" y="3563"/>
                    <a:pt x="5760" y="2449"/>
                    <a:pt x="6600" y="2227"/>
                  </a:cubicBezTo>
                  <a:cubicBezTo>
                    <a:pt x="7440" y="2004"/>
                    <a:pt x="8400" y="2672"/>
                    <a:pt x="9120" y="4231"/>
                  </a:cubicBezTo>
                  <a:cubicBezTo>
                    <a:pt x="9840" y="5790"/>
                    <a:pt x="10320" y="8239"/>
                    <a:pt x="10560" y="10355"/>
                  </a:cubicBezTo>
                  <a:cubicBezTo>
                    <a:pt x="10800" y="12470"/>
                    <a:pt x="10800" y="14252"/>
                    <a:pt x="10920" y="14252"/>
                  </a:cubicBezTo>
                  <a:cubicBezTo>
                    <a:pt x="11040" y="14252"/>
                    <a:pt x="11280" y="12470"/>
                    <a:pt x="12000" y="10243"/>
                  </a:cubicBezTo>
                  <a:cubicBezTo>
                    <a:pt x="12720" y="8016"/>
                    <a:pt x="13920" y="5344"/>
                    <a:pt x="15000" y="3674"/>
                  </a:cubicBezTo>
                  <a:cubicBezTo>
                    <a:pt x="16080" y="2004"/>
                    <a:pt x="17040" y="1336"/>
                    <a:pt x="17760" y="1559"/>
                  </a:cubicBezTo>
                  <a:cubicBezTo>
                    <a:pt x="18480" y="1781"/>
                    <a:pt x="18960" y="2895"/>
                    <a:pt x="19320" y="5233"/>
                  </a:cubicBezTo>
                  <a:cubicBezTo>
                    <a:pt x="19680" y="7571"/>
                    <a:pt x="19920" y="11134"/>
                    <a:pt x="20280" y="13472"/>
                  </a:cubicBezTo>
                  <a:cubicBezTo>
                    <a:pt x="20640" y="15810"/>
                    <a:pt x="21120" y="16924"/>
                    <a:pt x="21600" y="18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0" name="Line"/>
            <p:cNvSpPr/>
            <p:nvPr/>
          </p:nvSpPr>
          <p:spPr>
            <a:xfrm>
              <a:off x="737935" y="434477"/>
              <a:ext cx="111216" cy="468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515" fill="norm" stroke="1" extrusionOk="0">
                  <a:moveTo>
                    <a:pt x="0" y="4488"/>
                  </a:moveTo>
                  <a:cubicBezTo>
                    <a:pt x="408" y="7310"/>
                    <a:pt x="815" y="10131"/>
                    <a:pt x="1223" y="12807"/>
                  </a:cubicBezTo>
                  <a:cubicBezTo>
                    <a:pt x="1630" y="15483"/>
                    <a:pt x="2038" y="18012"/>
                    <a:pt x="2242" y="19520"/>
                  </a:cubicBezTo>
                  <a:cubicBezTo>
                    <a:pt x="2445" y="21029"/>
                    <a:pt x="2445" y="21515"/>
                    <a:pt x="2242" y="21515"/>
                  </a:cubicBezTo>
                  <a:cubicBezTo>
                    <a:pt x="2038" y="21515"/>
                    <a:pt x="1630" y="21029"/>
                    <a:pt x="1223" y="19277"/>
                  </a:cubicBezTo>
                  <a:cubicBezTo>
                    <a:pt x="815" y="17526"/>
                    <a:pt x="408" y="14510"/>
                    <a:pt x="408" y="11591"/>
                  </a:cubicBezTo>
                  <a:cubicBezTo>
                    <a:pt x="408" y="8672"/>
                    <a:pt x="815" y="5850"/>
                    <a:pt x="2038" y="3953"/>
                  </a:cubicBezTo>
                  <a:cubicBezTo>
                    <a:pt x="3260" y="2056"/>
                    <a:pt x="5298" y="1083"/>
                    <a:pt x="7540" y="547"/>
                  </a:cubicBezTo>
                  <a:cubicBezTo>
                    <a:pt x="9781" y="12"/>
                    <a:pt x="12226" y="-85"/>
                    <a:pt x="14060" y="61"/>
                  </a:cubicBezTo>
                  <a:cubicBezTo>
                    <a:pt x="15894" y="207"/>
                    <a:pt x="17117" y="596"/>
                    <a:pt x="18543" y="1910"/>
                  </a:cubicBezTo>
                  <a:cubicBezTo>
                    <a:pt x="19970" y="3223"/>
                    <a:pt x="21600" y="5461"/>
                    <a:pt x="21396" y="7066"/>
                  </a:cubicBezTo>
                  <a:cubicBezTo>
                    <a:pt x="21192" y="8672"/>
                    <a:pt x="19155" y="9645"/>
                    <a:pt x="17117" y="10326"/>
                  </a:cubicBezTo>
                  <a:cubicBezTo>
                    <a:pt x="15079" y="11007"/>
                    <a:pt x="13042" y="11396"/>
                    <a:pt x="11004" y="11542"/>
                  </a:cubicBezTo>
                  <a:cubicBezTo>
                    <a:pt x="8966" y="11688"/>
                    <a:pt x="6928" y="11591"/>
                    <a:pt x="6113" y="10374"/>
                  </a:cubicBezTo>
                  <a:cubicBezTo>
                    <a:pt x="5298" y="9158"/>
                    <a:pt x="5706" y="6823"/>
                    <a:pt x="6113" y="4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1" name="Line"/>
            <p:cNvSpPr/>
            <p:nvPr/>
          </p:nvSpPr>
          <p:spPr>
            <a:xfrm>
              <a:off x="936901" y="201917"/>
              <a:ext cx="4235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654"/>
                    <a:pt x="21600" y="7307"/>
                    <a:pt x="16200" y="10639"/>
                  </a:cubicBezTo>
                  <a:cubicBezTo>
                    <a:pt x="10800" y="13970"/>
                    <a:pt x="0" y="16979"/>
                    <a:pt x="0" y="18752"/>
                  </a:cubicBezTo>
                  <a:cubicBezTo>
                    <a:pt x="0" y="20525"/>
                    <a:pt x="10800" y="2106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2" name="Line"/>
            <p:cNvSpPr/>
            <p:nvPr/>
          </p:nvSpPr>
          <p:spPr>
            <a:xfrm>
              <a:off x="1006853" y="376050"/>
              <a:ext cx="150183" cy="224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186" fill="norm" stroke="1" extrusionOk="0">
                  <a:moveTo>
                    <a:pt x="2353" y="6946"/>
                  </a:moveTo>
                  <a:cubicBezTo>
                    <a:pt x="2649" y="7946"/>
                    <a:pt x="2945" y="8946"/>
                    <a:pt x="3832" y="9446"/>
                  </a:cubicBezTo>
                  <a:cubicBezTo>
                    <a:pt x="4720" y="9946"/>
                    <a:pt x="6199" y="9946"/>
                    <a:pt x="7975" y="8946"/>
                  </a:cubicBezTo>
                  <a:cubicBezTo>
                    <a:pt x="9750" y="7946"/>
                    <a:pt x="11821" y="5946"/>
                    <a:pt x="12857" y="4246"/>
                  </a:cubicBezTo>
                  <a:cubicBezTo>
                    <a:pt x="13893" y="2546"/>
                    <a:pt x="13893" y="1146"/>
                    <a:pt x="13153" y="446"/>
                  </a:cubicBezTo>
                  <a:cubicBezTo>
                    <a:pt x="12413" y="-254"/>
                    <a:pt x="10934" y="-254"/>
                    <a:pt x="8715" y="1346"/>
                  </a:cubicBezTo>
                  <a:cubicBezTo>
                    <a:pt x="6495" y="2946"/>
                    <a:pt x="3536" y="6146"/>
                    <a:pt x="1761" y="9346"/>
                  </a:cubicBezTo>
                  <a:cubicBezTo>
                    <a:pt x="-14" y="12546"/>
                    <a:pt x="-606" y="15746"/>
                    <a:pt x="726" y="17846"/>
                  </a:cubicBezTo>
                  <a:cubicBezTo>
                    <a:pt x="2057" y="19946"/>
                    <a:pt x="5312" y="20946"/>
                    <a:pt x="9010" y="21146"/>
                  </a:cubicBezTo>
                  <a:cubicBezTo>
                    <a:pt x="12709" y="21346"/>
                    <a:pt x="16852" y="20746"/>
                    <a:pt x="20994" y="201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3" name="Line"/>
            <p:cNvSpPr/>
            <p:nvPr/>
          </p:nvSpPr>
          <p:spPr>
            <a:xfrm>
              <a:off x="1564443" y="227317"/>
              <a:ext cx="202193" cy="315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72" fill="norm" stroke="1" extrusionOk="0">
                  <a:moveTo>
                    <a:pt x="8668" y="0"/>
                  </a:moveTo>
                  <a:cubicBezTo>
                    <a:pt x="8443" y="2304"/>
                    <a:pt x="8218" y="4608"/>
                    <a:pt x="7093" y="7416"/>
                  </a:cubicBezTo>
                  <a:cubicBezTo>
                    <a:pt x="5968" y="10224"/>
                    <a:pt x="3943" y="13536"/>
                    <a:pt x="2593" y="15624"/>
                  </a:cubicBezTo>
                  <a:cubicBezTo>
                    <a:pt x="1243" y="17712"/>
                    <a:pt x="568" y="18576"/>
                    <a:pt x="231" y="19368"/>
                  </a:cubicBezTo>
                  <a:cubicBezTo>
                    <a:pt x="-107" y="20160"/>
                    <a:pt x="-107" y="20880"/>
                    <a:pt x="456" y="21240"/>
                  </a:cubicBezTo>
                  <a:cubicBezTo>
                    <a:pt x="1018" y="21600"/>
                    <a:pt x="2143" y="21600"/>
                    <a:pt x="5743" y="20808"/>
                  </a:cubicBezTo>
                  <a:cubicBezTo>
                    <a:pt x="9343" y="20016"/>
                    <a:pt x="15418" y="18432"/>
                    <a:pt x="21493" y="168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4" name="Line"/>
            <p:cNvSpPr/>
            <p:nvPr/>
          </p:nvSpPr>
          <p:spPr>
            <a:xfrm>
              <a:off x="1837014" y="167755"/>
              <a:ext cx="170922" cy="388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45" fill="norm" stroke="1" extrusionOk="0">
                  <a:moveTo>
                    <a:pt x="3133" y="6788"/>
                  </a:moveTo>
                  <a:cubicBezTo>
                    <a:pt x="2600" y="10641"/>
                    <a:pt x="2066" y="14494"/>
                    <a:pt x="1800" y="16712"/>
                  </a:cubicBezTo>
                  <a:cubicBezTo>
                    <a:pt x="1533" y="18930"/>
                    <a:pt x="1533" y="19514"/>
                    <a:pt x="1266" y="20156"/>
                  </a:cubicBezTo>
                  <a:cubicBezTo>
                    <a:pt x="1000" y="20798"/>
                    <a:pt x="466" y="21499"/>
                    <a:pt x="200" y="21441"/>
                  </a:cubicBezTo>
                  <a:cubicBezTo>
                    <a:pt x="-67" y="21382"/>
                    <a:pt x="-67" y="20565"/>
                    <a:pt x="200" y="18171"/>
                  </a:cubicBezTo>
                  <a:cubicBezTo>
                    <a:pt x="466" y="15778"/>
                    <a:pt x="1000" y="11808"/>
                    <a:pt x="1933" y="8714"/>
                  </a:cubicBezTo>
                  <a:cubicBezTo>
                    <a:pt x="2866" y="5620"/>
                    <a:pt x="4200" y="3402"/>
                    <a:pt x="5266" y="2059"/>
                  </a:cubicBezTo>
                  <a:cubicBezTo>
                    <a:pt x="6333" y="716"/>
                    <a:pt x="7133" y="249"/>
                    <a:pt x="8200" y="74"/>
                  </a:cubicBezTo>
                  <a:cubicBezTo>
                    <a:pt x="9266" y="-101"/>
                    <a:pt x="10600" y="16"/>
                    <a:pt x="12066" y="600"/>
                  </a:cubicBezTo>
                  <a:cubicBezTo>
                    <a:pt x="13533" y="1183"/>
                    <a:pt x="15133" y="2234"/>
                    <a:pt x="15533" y="3869"/>
                  </a:cubicBezTo>
                  <a:cubicBezTo>
                    <a:pt x="15933" y="5503"/>
                    <a:pt x="15133" y="7722"/>
                    <a:pt x="13400" y="9298"/>
                  </a:cubicBezTo>
                  <a:cubicBezTo>
                    <a:pt x="11666" y="10874"/>
                    <a:pt x="9000" y="11808"/>
                    <a:pt x="7133" y="12509"/>
                  </a:cubicBezTo>
                  <a:cubicBezTo>
                    <a:pt x="5266" y="13209"/>
                    <a:pt x="4200" y="13676"/>
                    <a:pt x="3800" y="14202"/>
                  </a:cubicBezTo>
                  <a:cubicBezTo>
                    <a:pt x="3400" y="14727"/>
                    <a:pt x="3666" y="15311"/>
                    <a:pt x="6733" y="16187"/>
                  </a:cubicBezTo>
                  <a:cubicBezTo>
                    <a:pt x="9800" y="17062"/>
                    <a:pt x="15666" y="18230"/>
                    <a:pt x="21533" y="19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5" name="Line"/>
            <p:cNvSpPr/>
            <p:nvPr/>
          </p:nvSpPr>
          <p:spPr>
            <a:xfrm>
              <a:off x="141035" y="666317"/>
              <a:ext cx="1936236" cy="278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534" fill="norm" stroke="1" extrusionOk="0">
                  <a:moveTo>
                    <a:pt x="0" y="21534"/>
                  </a:moveTo>
                  <a:cubicBezTo>
                    <a:pt x="259" y="20552"/>
                    <a:pt x="519" y="19570"/>
                    <a:pt x="1026" y="18670"/>
                  </a:cubicBezTo>
                  <a:cubicBezTo>
                    <a:pt x="1533" y="17770"/>
                    <a:pt x="2287" y="16952"/>
                    <a:pt x="3148" y="16134"/>
                  </a:cubicBezTo>
                  <a:cubicBezTo>
                    <a:pt x="4009" y="15316"/>
                    <a:pt x="4976" y="14498"/>
                    <a:pt x="5895" y="13761"/>
                  </a:cubicBezTo>
                  <a:cubicBezTo>
                    <a:pt x="6815" y="13025"/>
                    <a:pt x="7687" y="12370"/>
                    <a:pt x="8607" y="11552"/>
                  </a:cubicBezTo>
                  <a:cubicBezTo>
                    <a:pt x="9527" y="10734"/>
                    <a:pt x="10493" y="9752"/>
                    <a:pt x="11437" y="8934"/>
                  </a:cubicBezTo>
                  <a:cubicBezTo>
                    <a:pt x="12380" y="8116"/>
                    <a:pt x="13300" y="7461"/>
                    <a:pt x="14243" y="6725"/>
                  </a:cubicBezTo>
                  <a:cubicBezTo>
                    <a:pt x="15186" y="5989"/>
                    <a:pt x="16153" y="5170"/>
                    <a:pt x="17084" y="4434"/>
                  </a:cubicBezTo>
                  <a:cubicBezTo>
                    <a:pt x="18016" y="3698"/>
                    <a:pt x="18912" y="3043"/>
                    <a:pt x="19584" y="2470"/>
                  </a:cubicBezTo>
                  <a:cubicBezTo>
                    <a:pt x="20256" y="1898"/>
                    <a:pt x="20704" y="1407"/>
                    <a:pt x="21022" y="998"/>
                  </a:cubicBezTo>
                  <a:cubicBezTo>
                    <a:pt x="21341" y="589"/>
                    <a:pt x="21529" y="261"/>
                    <a:pt x="21565" y="98"/>
                  </a:cubicBezTo>
                  <a:cubicBezTo>
                    <a:pt x="21600" y="-66"/>
                    <a:pt x="21482" y="-66"/>
                    <a:pt x="21164" y="425"/>
                  </a:cubicBezTo>
                  <a:cubicBezTo>
                    <a:pt x="20845" y="916"/>
                    <a:pt x="20327" y="1898"/>
                    <a:pt x="19808" y="28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6" name="Line"/>
            <p:cNvSpPr/>
            <p:nvPr/>
          </p:nvSpPr>
          <p:spPr>
            <a:xfrm>
              <a:off x="331535" y="792467"/>
              <a:ext cx="16764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18" y="20914"/>
                    <a:pt x="1636" y="20229"/>
                    <a:pt x="2564" y="19286"/>
                  </a:cubicBezTo>
                  <a:cubicBezTo>
                    <a:pt x="3491" y="18343"/>
                    <a:pt x="4527" y="17143"/>
                    <a:pt x="5536" y="16029"/>
                  </a:cubicBezTo>
                  <a:cubicBezTo>
                    <a:pt x="6545" y="14914"/>
                    <a:pt x="7527" y="13886"/>
                    <a:pt x="8605" y="12857"/>
                  </a:cubicBezTo>
                  <a:cubicBezTo>
                    <a:pt x="9682" y="11829"/>
                    <a:pt x="10855" y="10800"/>
                    <a:pt x="11959" y="9857"/>
                  </a:cubicBezTo>
                  <a:cubicBezTo>
                    <a:pt x="13064" y="8914"/>
                    <a:pt x="14100" y="8057"/>
                    <a:pt x="15136" y="7200"/>
                  </a:cubicBezTo>
                  <a:cubicBezTo>
                    <a:pt x="16173" y="6343"/>
                    <a:pt x="17209" y="5486"/>
                    <a:pt x="18164" y="4714"/>
                  </a:cubicBezTo>
                  <a:cubicBezTo>
                    <a:pt x="19118" y="3943"/>
                    <a:pt x="19991" y="3257"/>
                    <a:pt x="20550" y="2486"/>
                  </a:cubicBezTo>
                  <a:cubicBezTo>
                    <a:pt x="21109" y="1714"/>
                    <a:pt x="21355" y="8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7" name="Line"/>
            <p:cNvSpPr/>
            <p:nvPr/>
          </p:nvSpPr>
          <p:spPr>
            <a:xfrm>
              <a:off x="2185735" y="328917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8" name="Line"/>
            <p:cNvSpPr/>
            <p:nvPr/>
          </p:nvSpPr>
          <p:spPr>
            <a:xfrm>
              <a:off x="2198435" y="455917"/>
              <a:ext cx="1" cy="381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9" name="Line"/>
            <p:cNvSpPr/>
            <p:nvPr/>
          </p:nvSpPr>
          <p:spPr>
            <a:xfrm>
              <a:off x="2794203" y="163808"/>
              <a:ext cx="159883" cy="546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36" fill="norm" stroke="1" extrusionOk="0">
                  <a:moveTo>
                    <a:pt x="18057" y="1495"/>
                  </a:moveTo>
                  <a:cubicBezTo>
                    <a:pt x="17773" y="1080"/>
                    <a:pt x="17489" y="665"/>
                    <a:pt x="16636" y="374"/>
                  </a:cubicBezTo>
                  <a:cubicBezTo>
                    <a:pt x="15784" y="83"/>
                    <a:pt x="14363" y="-83"/>
                    <a:pt x="12231" y="42"/>
                  </a:cubicBezTo>
                  <a:cubicBezTo>
                    <a:pt x="10100" y="166"/>
                    <a:pt x="7257" y="582"/>
                    <a:pt x="5410" y="955"/>
                  </a:cubicBezTo>
                  <a:cubicBezTo>
                    <a:pt x="3563" y="1329"/>
                    <a:pt x="2710" y="1662"/>
                    <a:pt x="2284" y="2119"/>
                  </a:cubicBezTo>
                  <a:cubicBezTo>
                    <a:pt x="1857" y="2575"/>
                    <a:pt x="1857" y="3157"/>
                    <a:pt x="3705" y="3905"/>
                  </a:cubicBezTo>
                  <a:cubicBezTo>
                    <a:pt x="5552" y="4652"/>
                    <a:pt x="9247" y="5566"/>
                    <a:pt x="11521" y="6688"/>
                  </a:cubicBezTo>
                  <a:cubicBezTo>
                    <a:pt x="13794" y="7809"/>
                    <a:pt x="14647" y="9139"/>
                    <a:pt x="14221" y="10135"/>
                  </a:cubicBezTo>
                  <a:cubicBezTo>
                    <a:pt x="13794" y="11132"/>
                    <a:pt x="12089" y="11797"/>
                    <a:pt x="10100" y="12379"/>
                  </a:cubicBezTo>
                  <a:cubicBezTo>
                    <a:pt x="8110" y="12960"/>
                    <a:pt x="5836" y="13459"/>
                    <a:pt x="3847" y="13666"/>
                  </a:cubicBezTo>
                  <a:cubicBezTo>
                    <a:pt x="1857" y="13874"/>
                    <a:pt x="152" y="13791"/>
                    <a:pt x="10" y="13666"/>
                  </a:cubicBezTo>
                  <a:cubicBezTo>
                    <a:pt x="-132" y="13542"/>
                    <a:pt x="1289" y="13375"/>
                    <a:pt x="2710" y="13292"/>
                  </a:cubicBezTo>
                  <a:cubicBezTo>
                    <a:pt x="4131" y="13209"/>
                    <a:pt x="5552" y="13209"/>
                    <a:pt x="6689" y="13375"/>
                  </a:cubicBezTo>
                  <a:cubicBezTo>
                    <a:pt x="7826" y="13542"/>
                    <a:pt x="8679" y="13874"/>
                    <a:pt x="8679" y="14663"/>
                  </a:cubicBezTo>
                  <a:cubicBezTo>
                    <a:pt x="8679" y="15452"/>
                    <a:pt x="7826" y="16699"/>
                    <a:pt x="7257" y="17737"/>
                  </a:cubicBezTo>
                  <a:cubicBezTo>
                    <a:pt x="6689" y="18775"/>
                    <a:pt x="6405" y="19606"/>
                    <a:pt x="6405" y="20229"/>
                  </a:cubicBezTo>
                  <a:cubicBezTo>
                    <a:pt x="6405" y="20852"/>
                    <a:pt x="6689" y="21268"/>
                    <a:pt x="8536" y="21392"/>
                  </a:cubicBezTo>
                  <a:cubicBezTo>
                    <a:pt x="10384" y="21517"/>
                    <a:pt x="13794" y="21351"/>
                    <a:pt x="16210" y="21143"/>
                  </a:cubicBezTo>
                  <a:cubicBezTo>
                    <a:pt x="18626" y="20935"/>
                    <a:pt x="20047" y="20686"/>
                    <a:pt x="21468" y="20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0" name="Line"/>
            <p:cNvSpPr/>
            <p:nvPr/>
          </p:nvSpPr>
          <p:spPr>
            <a:xfrm>
              <a:off x="3091294" y="252717"/>
              <a:ext cx="173942" cy="4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511" fill="norm" stroke="1" extrusionOk="0">
                  <a:moveTo>
                    <a:pt x="14960" y="645"/>
                  </a:moveTo>
                  <a:cubicBezTo>
                    <a:pt x="13931" y="322"/>
                    <a:pt x="12902" y="0"/>
                    <a:pt x="11745" y="0"/>
                  </a:cubicBezTo>
                  <a:cubicBezTo>
                    <a:pt x="10588" y="0"/>
                    <a:pt x="9302" y="322"/>
                    <a:pt x="7502" y="1558"/>
                  </a:cubicBezTo>
                  <a:cubicBezTo>
                    <a:pt x="5702" y="2794"/>
                    <a:pt x="3388" y="4943"/>
                    <a:pt x="1845" y="7737"/>
                  </a:cubicBezTo>
                  <a:cubicBezTo>
                    <a:pt x="302" y="10531"/>
                    <a:pt x="-469" y="13970"/>
                    <a:pt x="302" y="16388"/>
                  </a:cubicBezTo>
                  <a:cubicBezTo>
                    <a:pt x="1074" y="18806"/>
                    <a:pt x="3388" y="20203"/>
                    <a:pt x="6731" y="20901"/>
                  </a:cubicBezTo>
                  <a:cubicBezTo>
                    <a:pt x="10074" y="21600"/>
                    <a:pt x="14445" y="21600"/>
                    <a:pt x="17017" y="21385"/>
                  </a:cubicBezTo>
                  <a:cubicBezTo>
                    <a:pt x="19588" y="21170"/>
                    <a:pt x="20360" y="20740"/>
                    <a:pt x="21131" y="20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1" name="Line"/>
            <p:cNvSpPr/>
            <p:nvPr/>
          </p:nvSpPr>
          <p:spPr>
            <a:xfrm>
              <a:off x="3322385" y="309867"/>
              <a:ext cx="1524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00" y="5400"/>
                    <a:pt x="8400" y="10800"/>
                    <a:pt x="12000" y="14400"/>
                  </a:cubicBezTo>
                  <a:cubicBezTo>
                    <a:pt x="15600" y="18000"/>
                    <a:pt x="186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2" name="Line"/>
            <p:cNvSpPr/>
            <p:nvPr/>
          </p:nvSpPr>
          <p:spPr>
            <a:xfrm>
              <a:off x="3443612" y="278117"/>
              <a:ext cx="101024" cy="331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536" fill="norm" stroke="1" extrusionOk="0">
                  <a:moveTo>
                    <a:pt x="21477" y="0"/>
                  </a:moveTo>
                  <a:cubicBezTo>
                    <a:pt x="19227" y="0"/>
                    <a:pt x="16977" y="0"/>
                    <a:pt x="14052" y="1720"/>
                  </a:cubicBezTo>
                  <a:cubicBezTo>
                    <a:pt x="11127" y="3439"/>
                    <a:pt x="7527" y="6879"/>
                    <a:pt x="5277" y="9493"/>
                  </a:cubicBezTo>
                  <a:cubicBezTo>
                    <a:pt x="3027" y="12107"/>
                    <a:pt x="2127" y="13896"/>
                    <a:pt x="1452" y="15478"/>
                  </a:cubicBezTo>
                  <a:cubicBezTo>
                    <a:pt x="777" y="17060"/>
                    <a:pt x="327" y="18436"/>
                    <a:pt x="102" y="19536"/>
                  </a:cubicBezTo>
                  <a:cubicBezTo>
                    <a:pt x="-123" y="20637"/>
                    <a:pt x="-123" y="21462"/>
                    <a:pt x="1677" y="21531"/>
                  </a:cubicBezTo>
                  <a:cubicBezTo>
                    <a:pt x="3477" y="21600"/>
                    <a:pt x="7077" y="20912"/>
                    <a:pt x="10677" y="20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3" name="Line"/>
            <p:cNvSpPr/>
            <p:nvPr/>
          </p:nvSpPr>
          <p:spPr>
            <a:xfrm>
              <a:off x="3595435" y="513067"/>
              <a:ext cx="190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635"/>
                    <a:pt x="9600" y="11270"/>
                    <a:pt x="13200" y="14870"/>
                  </a:cubicBezTo>
                  <a:cubicBezTo>
                    <a:pt x="16800" y="18470"/>
                    <a:pt x="19200" y="200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4" name="Line"/>
            <p:cNvSpPr/>
            <p:nvPr/>
          </p:nvSpPr>
          <p:spPr>
            <a:xfrm>
              <a:off x="3697035" y="595617"/>
              <a:ext cx="40217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19440" y="0"/>
                  </a:moveTo>
                  <a:cubicBezTo>
                    <a:pt x="20520" y="3443"/>
                    <a:pt x="21600" y="6887"/>
                    <a:pt x="18360" y="10487"/>
                  </a:cubicBezTo>
                  <a:cubicBezTo>
                    <a:pt x="15120" y="14087"/>
                    <a:pt x="7560" y="178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5" name="Line"/>
            <p:cNvSpPr/>
            <p:nvPr/>
          </p:nvSpPr>
          <p:spPr>
            <a:xfrm>
              <a:off x="3938335" y="335267"/>
              <a:ext cx="2095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91" y="0"/>
                    <a:pt x="2182" y="0"/>
                    <a:pt x="3818" y="1050"/>
                  </a:cubicBezTo>
                  <a:cubicBezTo>
                    <a:pt x="5455" y="2100"/>
                    <a:pt x="7636" y="4200"/>
                    <a:pt x="10255" y="7500"/>
                  </a:cubicBezTo>
                  <a:cubicBezTo>
                    <a:pt x="12873" y="10800"/>
                    <a:pt x="15927" y="15300"/>
                    <a:pt x="17891" y="17850"/>
                  </a:cubicBezTo>
                  <a:cubicBezTo>
                    <a:pt x="19855" y="20400"/>
                    <a:pt x="20727" y="21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6" name="Line"/>
            <p:cNvSpPr/>
            <p:nvPr/>
          </p:nvSpPr>
          <p:spPr>
            <a:xfrm>
              <a:off x="4033022" y="316217"/>
              <a:ext cx="114864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21312" y="1416"/>
                  </a:moveTo>
                  <a:cubicBezTo>
                    <a:pt x="21312" y="708"/>
                    <a:pt x="21312" y="0"/>
                    <a:pt x="20723" y="0"/>
                  </a:cubicBezTo>
                  <a:cubicBezTo>
                    <a:pt x="20134" y="0"/>
                    <a:pt x="18956" y="708"/>
                    <a:pt x="16010" y="3187"/>
                  </a:cubicBezTo>
                  <a:cubicBezTo>
                    <a:pt x="13065" y="5666"/>
                    <a:pt x="8352" y="9915"/>
                    <a:pt x="5210" y="12984"/>
                  </a:cubicBezTo>
                  <a:cubicBezTo>
                    <a:pt x="2068" y="16052"/>
                    <a:pt x="497" y="17941"/>
                    <a:pt x="105" y="19180"/>
                  </a:cubicBezTo>
                  <a:cubicBezTo>
                    <a:pt x="-288" y="20420"/>
                    <a:pt x="497" y="21010"/>
                    <a:pt x="128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7" name="Line"/>
            <p:cNvSpPr/>
            <p:nvPr/>
          </p:nvSpPr>
          <p:spPr>
            <a:xfrm>
              <a:off x="4230435" y="570217"/>
              <a:ext cx="254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829"/>
                    <a:pt x="3600" y="11657"/>
                    <a:pt x="7200" y="15257"/>
                  </a:cubicBezTo>
                  <a:cubicBezTo>
                    <a:pt x="10800" y="18857"/>
                    <a:pt x="16200" y="202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8" name="Line"/>
            <p:cNvSpPr/>
            <p:nvPr/>
          </p:nvSpPr>
          <p:spPr>
            <a:xfrm>
              <a:off x="4351085" y="240017"/>
              <a:ext cx="99264" cy="477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3" h="21473" fill="norm" stroke="1" extrusionOk="0">
                  <a:moveTo>
                    <a:pt x="9257" y="0"/>
                  </a:moveTo>
                  <a:cubicBezTo>
                    <a:pt x="12784" y="2759"/>
                    <a:pt x="16310" y="5519"/>
                    <a:pt x="18514" y="8326"/>
                  </a:cubicBezTo>
                  <a:cubicBezTo>
                    <a:pt x="20718" y="11133"/>
                    <a:pt x="21600" y="13988"/>
                    <a:pt x="19396" y="16224"/>
                  </a:cubicBezTo>
                  <a:cubicBezTo>
                    <a:pt x="17192" y="18460"/>
                    <a:pt x="11902" y="20078"/>
                    <a:pt x="8155" y="20839"/>
                  </a:cubicBezTo>
                  <a:cubicBezTo>
                    <a:pt x="4408" y="21600"/>
                    <a:pt x="2204" y="21505"/>
                    <a:pt x="0" y="21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9" name="Line"/>
            <p:cNvSpPr/>
            <p:nvPr/>
          </p:nvSpPr>
          <p:spPr>
            <a:xfrm>
              <a:off x="4655885" y="684517"/>
              <a:ext cx="1079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0" name="Line"/>
            <p:cNvSpPr/>
            <p:nvPr/>
          </p:nvSpPr>
          <p:spPr>
            <a:xfrm>
              <a:off x="5082279" y="254532"/>
              <a:ext cx="113357" cy="395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376" fill="norm" stroke="1" extrusionOk="0">
                  <a:moveTo>
                    <a:pt x="20222" y="3331"/>
                  </a:moveTo>
                  <a:cubicBezTo>
                    <a:pt x="20222" y="2759"/>
                    <a:pt x="20222" y="2188"/>
                    <a:pt x="19822" y="1616"/>
                  </a:cubicBezTo>
                  <a:cubicBezTo>
                    <a:pt x="19422" y="1045"/>
                    <a:pt x="18622" y="473"/>
                    <a:pt x="17222" y="188"/>
                  </a:cubicBezTo>
                  <a:cubicBezTo>
                    <a:pt x="15822" y="-98"/>
                    <a:pt x="13822" y="-98"/>
                    <a:pt x="11422" y="473"/>
                  </a:cubicBezTo>
                  <a:cubicBezTo>
                    <a:pt x="9022" y="1045"/>
                    <a:pt x="6222" y="2188"/>
                    <a:pt x="4022" y="4702"/>
                  </a:cubicBezTo>
                  <a:cubicBezTo>
                    <a:pt x="1822" y="7216"/>
                    <a:pt x="222" y="11102"/>
                    <a:pt x="22" y="13845"/>
                  </a:cubicBezTo>
                  <a:cubicBezTo>
                    <a:pt x="-178" y="16588"/>
                    <a:pt x="1022" y="18188"/>
                    <a:pt x="3222" y="19331"/>
                  </a:cubicBezTo>
                  <a:cubicBezTo>
                    <a:pt x="5422" y="20473"/>
                    <a:pt x="8622" y="21159"/>
                    <a:pt x="11822" y="21331"/>
                  </a:cubicBezTo>
                  <a:cubicBezTo>
                    <a:pt x="15022" y="21502"/>
                    <a:pt x="18222" y="21159"/>
                    <a:pt x="21422" y="208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1" name="Line"/>
            <p:cNvSpPr/>
            <p:nvPr/>
          </p:nvSpPr>
          <p:spPr>
            <a:xfrm>
              <a:off x="5316285" y="284467"/>
              <a:ext cx="1270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0" y="4800"/>
                    <a:pt x="7920" y="9600"/>
                    <a:pt x="10440" y="12655"/>
                  </a:cubicBezTo>
                  <a:cubicBezTo>
                    <a:pt x="12960" y="15709"/>
                    <a:pt x="14040" y="17018"/>
                    <a:pt x="15300" y="18218"/>
                  </a:cubicBezTo>
                  <a:cubicBezTo>
                    <a:pt x="16560" y="19418"/>
                    <a:pt x="18000" y="20509"/>
                    <a:pt x="19080" y="21055"/>
                  </a:cubicBezTo>
                  <a:cubicBezTo>
                    <a:pt x="20160" y="21600"/>
                    <a:pt x="2088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2" name="Line"/>
            <p:cNvSpPr/>
            <p:nvPr/>
          </p:nvSpPr>
          <p:spPr>
            <a:xfrm>
              <a:off x="5405185" y="284467"/>
              <a:ext cx="889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160"/>
                    <a:pt x="14400" y="4320"/>
                    <a:pt x="11057" y="7260"/>
                  </a:cubicBezTo>
                  <a:cubicBezTo>
                    <a:pt x="7714" y="10200"/>
                    <a:pt x="4629" y="13920"/>
                    <a:pt x="2829" y="16440"/>
                  </a:cubicBezTo>
                  <a:cubicBezTo>
                    <a:pt x="1029" y="18960"/>
                    <a:pt x="514" y="202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3" name="Line"/>
            <p:cNvSpPr/>
            <p:nvPr/>
          </p:nvSpPr>
          <p:spPr>
            <a:xfrm>
              <a:off x="5468685" y="514675"/>
              <a:ext cx="120651" cy="137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4" fill="norm" stroke="1" extrusionOk="0">
                  <a:moveTo>
                    <a:pt x="0" y="4591"/>
                  </a:moveTo>
                  <a:cubicBezTo>
                    <a:pt x="1137" y="3302"/>
                    <a:pt x="2274" y="2012"/>
                    <a:pt x="4358" y="1045"/>
                  </a:cubicBezTo>
                  <a:cubicBezTo>
                    <a:pt x="6442" y="78"/>
                    <a:pt x="9474" y="-567"/>
                    <a:pt x="11747" y="723"/>
                  </a:cubicBezTo>
                  <a:cubicBezTo>
                    <a:pt x="14021" y="2012"/>
                    <a:pt x="15537" y="5236"/>
                    <a:pt x="15158" y="8299"/>
                  </a:cubicBezTo>
                  <a:cubicBezTo>
                    <a:pt x="14779" y="11361"/>
                    <a:pt x="12505" y="14263"/>
                    <a:pt x="10800" y="16358"/>
                  </a:cubicBezTo>
                  <a:cubicBezTo>
                    <a:pt x="9095" y="18454"/>
                    <a:pt x="7958" y="19743"/>
                    <a:pt x="8526" y="20388"/>
                  </a:cubicBezTo>
                  <a:cubicBezTo>
                    <a:pt x="9095" y="21033"/>
                    <a:pt x="11368" y="21033"/>
                    <a:pt x="13832" y="20549"/>
                  </a:cubicBezTo>
                  <a:cubicBezTo>
                    <a:pt x="16295" y="20066"/>
                    <a:pt x="18947" y="19099"/>
                    <a:pt x="21600" y="181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4" name="Line"/>
            <p:cNvSpPr/>
            <p:nvPr/>
          </p:nvSpPr>
          <p:spPr>
            <a:xfrm>
              <a:off x="5652835" y="608317"/>
              <a:ext cx="571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5" name="Line"/>
            <p:cNvSpPr/>
            <p:nvPr/>
          </p:nvSpPr>
          <p:spPr>
            <a:xfrm>
              <a:off x="5894135" y="285409"/>
              <a:ext cx="171451" cy="303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3" fill="norm" stroke="1" extrusionOk="0">
                  <a:moveTo>
                    <a:pt x="0" y="833"/>
                  </a:moveTo>
                  <a:cubicBezTo>
                    <a:pt x="1067" y="383"/>
                    <a:pt x="2133" y="-67"/>
                    <a:pt x="3333" y="8"/>
                  </a:cubicBezTo>
                  <a:cubicBezTo>
                    <a:pt x="4533" y="83"/>
                    <a:pt x="5867" y="683"/>
                    <a:pt x="8267" y="3233"/>
                  </a:cubicBezTo>
                  <a:cubicBezTo>
                    <a:pt x="10667" y="5783"/>
                    <a:pt x="14133" y="10283"/>
                    <a:pt x="16533" y="13658"/>
                  </a:cubicBezTo>
                  <a:cubicBezTo>
                    <a:pt x="18933" y="17033"/>
                    <a:pt x="20267" y="19283"/>
                    <a:pt x="21600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6" name="Line"/>
            <p:cNvSpPr/>
            <p:nvPr/>
          </p:nvSpPr>
          <p:spPr>
            <a:xfrm>
              <a:off x="5957968" y="309867"/>
              <a:ext cx="145718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600" fill="norm" stroke="1" extrusionOk="0">
                  <a:moveTo>
                    <a:pt x="20944" y="0"/>
                  </a:moveTo>
                  <a:cubicBezTo>
                    <a:pt x="19423" y="136"/>
                    <a:pt x="17902" y="272"/>
                    <a:pt x="15772" y="1494"/>
                  </a:cubicBezTo>
                  <a:cubicBezTo>
                    <a:pt x="13643" y="2717"/>
                    <a:pt x="10905" y="5026"/>
                    <a:pt x="7862" y="7947"/>
                  </a:cubicBezTo>
                  <a:cubicBezTo>
                    <a:pt x="4820" y="10868"/>
                    <a:pt x="1474" y="14400"/>
                    <a:pt x="409" y="16777"/>
                  </a:cubicBezTo>
                  <a:cubicBezTo>
                    <a:pt x="-656" y="19155"/>
                    <a:pt x="561" y="20377"/>
                    <a:pt x="17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7" name="Line"/>
            <p:cNvSpPr/>
            <p:nvPr/>
          </p:nvSpPr>
          <p:spPr>
            <a:xfrm>
              <a:off x="6090985" y="503939"/>
              <a:ext cx="177801" cy="147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5" fill="norm" stroke="1" extrusionOk="0">
                  <a:moveTo>
                    <a:pt x="0" y="5876"/>
                  </a:moveTo>
                  <a:cubicBezTo>
                    <a:pt x="1029" y="4659"/>
                    <a:pt x="2057" y="3442"/>
                    <a:pt x="3086" y="2377"/>
                  </a:cubicBezTo>
                  <a:cubicBezTo>
                    <a:pt x="4114" y="1312"/>
                    <a:pt x="5143" y="399"/>
                    <a:pt x="6300" y="95"/>
                  </a:cubicBezTo>
                  <a:cubicBezTo>
                    <a:pt x="7457" y="-209"/>
                    <a:pt x="8743" y="95"/>
                    <a:pt x="8614" y="2833"/>
                  </a:cubicBezTo>
                  <a:cubicBezTo>
                    <a:pt x="8486" y="5571"/>
                    <a:pt x="6943" y="10743"/>
                    <a:pt x="5657" y="14242"/>
                  </a:cubicBezTo>
                  <a:cubicBezTo>
                    <a:pt x="4371" y="17740"/>
                    <a:pt x="3343" y="19566"/>
                    <a:pt x="3729" y="20478"/>
                  </a:cubicBezTo>
                  <a:cubicBezTo>
                    <a:pt x="4114" y="21391"/>
                    <a:pt x="5914" y="21391"/>
                    <a:pt x="9129" y="20326"/>
                  </a:cubicBezTo>
                  <a:cubicBezTo>
                    <a:pt x="12343" y="19261"/>
                    <a:pt x="16971" y="17132"/>
                    <a:pt x="21600" y="150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8" name="Line"/>
            <p:cNvSpPr/>
            <p:nvPr/>
          </p:nvSpPr>
          <p:spPr>
            <a:xfrm>
              <a:off x="6268785" y="246367"/>
              <a:ext cx="127667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3587" y="0"/>
                  </a:moveTo>
                  <a:cubicBezTo>
                    <a:pt x="16026" y="1043"/>
                    <a:pt x="18465" y="2087"/>
                    <a:pt x="19858" y="3913"/>
                  </a:cubicBezTo>
                  <a:cubicBezTo>
                    <a:pt x="21252" y="5739"/>
                    <a:pt x="21600" y="8348"/>
                    <a:pt x="19684" y="11009"/>
                  </a:cubicBezTo>
                  <a:cubicBezTo>
                    <a:pt x="17768" y="13670"/>
                    <a:pt x="13587" y="16383"/>
                    <a:pt x="9929" y="18157"/>
                  </a:cubicBezTo>
                  <a:cubicBezTo>
                    <a:pt x="6271" y="19930"/>
                    <a:pt x="3135" y="207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9" name="Line"/>
            <p:cNvSpPr/>
            <p:nvPr/>
          </p:nvSpPr>
          <p:spPr>
            <a:xfrm>
              <a:off x="6433885" y="589267"/>
              <a:ext cx="825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0" name="Line"/>
            <p:cNvSpPr/>
            <p:nvPr/>
          </p:nvSpPr>
          <p:spPr>
            <a:xfrm>
              <a:off x="6700585" y="633717"/>
              <a:ext cx="698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1" name="Line"/>
            <p:cNvSpPr/>
            <p:nvPr/>
          </p:nvSpPr>
          <p:spPr>
            <a:xfrm>
              <a:off x="7005385" y="621017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2" name="Line"/>
            <p:cNvSpPr/>
            <p:nvPr/>
          </p:nvSpPr>
          <p:spPr>
            <a:xfrm>
              <a:off x="7335585" y="614667"/>
              <a:ext cx="889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3" name="Line"/>
            <p:cNvSpPr/>
            <p:nvPr/>
          </p:nvSpPr>
          <p:spPr>
            <a:xfrm>
              <a:off x="7665785" y="621017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4" name="Line"/>
            <p:cNvSpPr/>
            <p:nvPr/>
          </p:nvSpPr>
          <p:spPr>
            <a:xfrm>
              <a:off x="8072185" y="-1"/>
              <a:ext cx="126131" cy="621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555" fill="norm" stroke="1" extrusionOk="0">
                  <a:moveTo>
                    <a:pt x="6374" y="837"/>
                  </a:moveTo>
                  <a:cubicBezTo>
                    <a:pt x="8498" y="543"/>
                    <a:pt x="10623" y="249"/>
                    <a:pt x="12925" y="102"/>
                  </a:cubicBezTo>
                  <a:cubicBezTo>
                    <a:pt x="15226" y="-45"/>
                    <a:pt x="17705" y="-45"/>
                    <a:pt x="19298" y="175"/>
                  </a:cubicBezTo>
                  <a:cubicBezTo>
                    <a:pt x="20892" y="396"/>
                    <a:pt x="21600" y="837"/>
                    <a:pt x="20715" y="1975"/>
                  </a:cubicBezTo>
                  <a:cubicBezTo>
                    <a:pt x="19830" y="3114"/>
                    <a:pt x="17351" y="4951"/>
                    <a:pt x="14518" y="6457"/>
                  </a:cubicBezTo>
                  <a:cubicBezTo>
                    <a:pt x="11685" y="7963"/>
                    <a:pt x="8498" y="9139"/>
                    <a:pt x="7613" y="10277"/>
                  </a:cubicBezTo>
                  <a:cubicBezTo>
                    <a:pt x="6728" y="11416"/>
                    <a:pt x="8144" y="12518"/>
                    <a:pt x="9738" y="13694"/>
                  </a:cubicBezTo>
                  <a:cubicBezTo>
                    <a:pt x="11331" y="14869"/>
                    <a:pt x="13102" y="16118"/>
                    <a:pt x="11508" y="17441"/>
                  </a:cubicBezTo>
                  <a:cubicBezTo>
                    <a:pt x="9915" y="18763"/>
                    <a:pt x="4957" y="20159"/>
                    <a:pt x="0" y="21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5" name="Line"/>
            <p:cNvSpPr/>
            <p:nvPr/>
          </p:nvSpPr>
          <p:spPr>
            <a:xfrm>
              <a:off x="2287335" y="1446517"/>
              <a:ext cx="2286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00" y="939"/>
                    <a:pt x="4400" y="1878"/>
                    <a:pt x="7200" y="4304"/>
                  </a:cubicBezTo>
                  <a:cubicBezTo>
                    <a:pt x="10000" y="6730"/>
                    <a:pt x="13400" y="10643"/>
                    <a:pt x="15900" y="13774"/>
                  </a:cubicBezTo>
                  <a:cubicBezTo>
                    <a:pt x="18400" y="16904"/>
                    <a:pt x="20000" y="1925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6" name="Line"/>
            <p:cNvSpPr/>
            <p:nvPr/>
          </p:nvSpPr>
          <p:spPr>
            <a:xfrm>
              <a:off x="2500983" y="1446517"/>
              <a:ext cx="116553" cy="46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479" fill="norm" stroke="1" extrusionOk="0">
                  <a:moveTo>
                    <a:pt x="21239" y="0"/>
                  </a:moveTo>
                  <a:cubicBezTo>
                    <a:pt x="19310" y="295"/>
                    <a:pt x="17382" y="589"/>
                    <a:pt x="16032" y="1669"/>
                  </a:cubicBezTo>
                  <a:cubicBezTo>
                    <a:pt x="14682" y="2749"/>
                    <a:pt x="13910" y="4615"/>
                    <a:pt x="12175" y="7216"/>
                  </a:cubicBezTo>
                  <a:cubicBezTo>
                    <a:pt x="10439" y="9818"/>
                    <a:pt x="7739" y="13156"/>
                    <a:pt x="5618" y="15365"/>
                  </a:cubicBezTo>
                  <a:cubicBezTo>
                    <a:pt x="3496" y="17575"/>
                    <a:pt x="1953" y="18655"/>
                    <a:pt x="989" y="19587"/>
                  </a:cubicBezTo>
                  <a:cubicBezTo>
                    <a:pt x="25" y="20520"/>
                    <a:pt x="-361" y="21305"/>
                    <a:pt x="410" y="21453"/>
                  </a:cubicBezTo>
                  <a:cubicBezTo>
                    <a:pt x="1182" y="21600"/>
                    <a:pt x="3110" y="21109"/>
                    <a:pt x="5039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7" name="Line"/>
            <p:cNvSpPr/>
            <p:nvPr/>
          </p:nvSpPr>
          <p:spPr>
            <a:xfrm>
              <a:off x="2871535" y="1637867"/>
              <a:ext cx="250095" cy="3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118" fill="norm" stroke="1" extrusionOk="0">
                  <a:moveTo>
                    <a:pt x="0" y="13918"/>
                  </a:moveTo>
                  <a:cubicBezTo>
                    <a:pt x="3993" y="11518"/>
                    <a:pt x="7987" y="9118"/>
                    <a:pt x="11163" y="6718"/>
                  </a:cubicBezTo>
                  <a:cubicBezTo>
                    <a:pt x="14339" y="4318"/>
                    <a:pt x="16699" y="1918"/>
                    <a:pt x="18333" y="718"/>
                  </a:cubicBezTo>
                  <a:cubicBezTo>
                    <a:pt x="19966" y="-482"/>
                    <a:pt x="20874" y="-482"/>
                    <a:pt x="21237" y="3118"/>
                  </a:cubicBezTo>
                  <a:cubicBezTo>
                    <a:pt x="21600" y="6718"/>
                    <a:pt x="21418" y="13918"/>
                    <a:pt x="21237" y="21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8" name="Line"/>
            <p:cNvSpPr/>
            <p:nvPr/>
          </p:nvSpPr>
          <p:spPr>
            <a:xfrm>
              <a:off x="2922335" y="1751317"/>
              <a:ext cx="2476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62" y="18720"/>
                    <a:pt x="8123" y="15840"/>
                    <a:pt x="11723" y="12240"/>
                  </a:cubicBezTo>
                  <a:cubicBezTo>
                    <a:pt x="15323" y="8640"/>
                    <a:pt x="18462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9" name="Line"/>
            <p:cNvSpPr/>
            <p:nvPr/>
          </p:nvSpPr>
          <p:spPr>
            <a:xfrm>
              <a:off x="3506535" y="1398527"/>
              <a:ext cx="101601" cy="45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467" fill="norm" stroke="1" extrusionOk="0">
                  <a:moveTo>
                    <a:pt x="21159" y="3467"/>
                  </a:moveTo>
                  <a:cubicBezTo>
                    <a:pt x="21159" y="2967"/>
                    <a:pt x="21159" y="2467"/>
                    <a:pt x="21159" y="1867"/>
                  </a:cubicBezTo>
                  <a:cubicBezTo>
                    <a:pt x="21159" y="1267"/>
                    <a:pt x="21159" y="567"/>
                    <a:pt x="18955" y="217"/>
                  </a:cubicBezTo>
                  <a:cubicBezTo>
                    <a:pt x="16751" y="-133"/>
                    <a:pt x="12343" y="-133"/>
                    <a:pt x="8596" y="767"/>
                  </a:cubicBezTo>
                  <a:cubicBezTo>
                    <a:pt x="4849" y="1667"/>
                    <a:pt x="1763" y="3467"/>
                    <a:pt x="661" y="6017"/>
                  </a:cubicBezTo>
                  <a:cubicBezTo>
                    <a:pt x="-441" y="8567"/>
                    <a:pt x="441" y="11867"/>
                    <a:pt x="661" y="14567"/>
                  </a:cubicBezTo>
                  <a:cubicBezTo>
                    <a:pt x="881" y="17267"/>
                    <a:pt x="441" y="19367"/>
                    <a:pt x="0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0" name="Line"/>
            <p:cNvSpPr/>
            <p:nvPr/>
          </p:nvSpPr>
          <p:spPr>
            <a:xfrm>
              <a:off x="3423985" y="1656067"/>
              <a:ext cx="2222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7" y="18000"/>
                    <a:pt x="1234" y="14400"/>
                    <a:pt x="4834" y="10800"/>
                  </a:cubicBezTo>
                  <a:cubicBezTo>
                    <a:pt x="8434" y="7200"/>
                    <a:pt x="15017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1" name="Line"/>
            <p:cNvSpPr/>
            <p:nvPr/>
          </p:nvSpPr>
          <p:spPr>
            <a:xfrm>
              <a:off x="3809635" y="1394265"/>
              <a:ext cx="135051" cy="420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458" fill="norm" stroke="1" extrusionOk="0">
                  <a:moveTo>
                    <a:pt x="21202" y="74"/>
                  </a:moveTo>
                  <a:cubicBezTo>
                    <a:pt x="19208" y="-34"/>
                    <a:pt x="17214" y="-142"/>
                    <a:pt x="14556" y="668"/>
                  </a:cubicBezTo>
                  <a:cubicBezTo>
                    <a:pt x="11897" y="1478"/>
                    <a:pt x="8574" y="3206"/>
                    <a:pt x="5750" y="5852"/>
                  </a:cubicBezTo>
                  <a:cubicBezTo>
                    <a:pt x="2925" y="8498"/>
                    <a:pt x="599" y="12062"/>
                    <a:pt x="100" y="14762"/>
                  </a:cubicBezTo>
                  <a:cubicBezTo>
                    <a:pt x="-398" y="17462"/>
                    <a:pt x="931" y="19298"/>
                    <a:pt x="4587" y="20270"/>
                  </a:cubicBezTo>
                  <a:cubicBezTo>
                    <a:pt x="8242" y="21242"/>
                    <a:pt x="14224" y="21350"/>
                    <a:pt x="20205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2" name="Line"/>
            <p:cNvSpPr/>
            <p:nvPr/>
          </p:nvSpPr>
          <p:spPr>
            <a:xfrm>
              <a:off x="4026672" y="1473658"/>
              <a:ext cx="248214" cy="334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88" fill="norm" stroke="1" extrusionOk="0">
                  <a:moveTo>
                    <a:pt x="598" y="1518"/>
                  </a:moveTo>
                  <a:cubicBezTo>
                    <a:pt x="232" y="839"/>
                    <a:pt x="-134" y="160"/>
                    <a:pt x="49" y="24"/>
                  </a:cubicBezTo>
                  <a:cubicBezTo>
                    <a:pt x="232" y="-112"/>
                    <a:pt x="964" y="296"/>
                    <a:pt x="2703" y="2062"/>
                  </a:cubicBezTo>
                  <a:cubicBezTo>
                    <a:pt x="4442" y="3828"/>
                    <a:pt x="7188" y="6952"/>
                    <a:pt x="10483" y="10416"/>
                  </a:cubicBezTo>
                  <a:cubicBezTo>
                    <a:pt x="13778" y="13880"/>
                    <a:pt x="17622" y="17684"/>
                    <a:pt x="21466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3" name="Line"/>
            <p:cNvSpPr/>
            <p:nvPr/>
          </p:nvSpPr>
          <p:spPr>
            <a:xfrm>
              <a:off x="4136127" y="1477044"/>
              <a:ext cx="164159" cy="363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547" fill="norm" stroke="1" extrusionOk="0">
                  <a:moveTo>
                    <a:pt x="21477" y="449"/>
                  </a:moveTo>
                  <a:cubicBezTo>
                    <a:pt x="20092" y="198"/>
                    <a:pt x="18708" y="-53"/>
                    <a:pt x="17462" y="10"/>
                  </a:cubicBezTo>
                  <a:cubicBezTo>
                    <a:pt x="16215" y="73"/>
                    <a:pt x="15108" y="449"/>
                    <a:pt x="12615" y="2459"/>
                  </a:cubicBezTo>
                  <a:cubicBezTo>
                    <a:pt x="10123" y="4468"/>
                    <a:pt x="6246" y="8110"/>
                    <a:pt x="3754" y="11249"/>
                  </a:cubicBezTo>
                  <a:cubicBezTo>
                    <a:pt x="1262" y="14389"/>
                    <a:pt x="154" y="17026"/>
                    <a:pt x="15" y="18659"/>
                  </a:cubicBezTo>
                  <a:cubicBezTo>
                    <a:pt x="-123" y="20291"/>
                    <a:pt x="708" y="20919"/>
                    <a:pt x="1539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4" name="Line"/>
            <p:cNvSpPr/>
            <p:nvPr/>
          </p:nvSpPr>
          <p:spPr>
            <a:xfrm>
              <a:off x="4338385" y="1440167"/>
              <a:ext cx="82952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9483" y="0"/>
                  </a:moveTo>
                  <a:cubicBezTo>
                    <a:pt x="13171" y="847"/>
                    <a:pt x="16859" y="1694"/>
                    <a:pt x="18966" y="4076"/>
                  </a:cubicBezTo>
                  <a:cubicBezTo>
                    <a:pt x="21073" y="6459"/>
                    <a:pt x="21600" y="10376"/>
                    <a:pt x="18176" y="13553"/>
                  </a:cubicBezTo>
                  <a:cubicBezTo>
                    <a:pt x="14751" y="16729"/>
                    <a:pt x="7376" y="191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5" name="Line"/>
            <p:cNvSpPr/>
            <p:nvPr/>
          </p:nvSpPr>
          <p:spPr>
            <a:xfrm>
              <a:off x="3500185" y="2011667"/>
              <a:ext cx="158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08" y="7200"/>
                    <a:pt x="9216" y="14400"/>
                    <a:pt x="12816" y="18000"/>
                  </a:cubicBezTo>
                  <a:cubicBezTo>
                    <a:pt x="16416" y="21600"/>
                    <a:pt x="19008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6" name="Line"/>
            <p:cNvSpPr/>
            <p:nvPr/>
          </p:nvSpPr>
          <p:spPr>
            <a:xfrm>
              <a:off x="3506535" y="2068817"/>
              <a:ext cx="158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7" name="Line"/>
            <p:cNvSpPr/>
            <p:nvPr/>
          </p:nvSpPr>
          <p:spPr>
            <a:xfrm>
              <a:off x="3487485" y="2145017"/>
              <a:ext cx="254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050"/>
                    <a:pt x="14400" y="8100"/>
                    <a:pt x="18000" y="11700"/>
                  </a:cubicBezTo>
                  <a:cubicBezTo>
                    <a:pt x="21600" y="15300"/>
                    <a:pt x="21600" y="184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8" name="Line"/>
            <p:cNvSpPr/>
            <p:nvPr/>
          </p:nvSpPr>
          <p:spPr>
            <a:xfrm>
              <a:off x="3570035" y="2341867"/>
              <a:ext cx="1" cy="889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9" name="Line"/>
            <p:cNvSpPr/>
            <p:nvPr/>
          </p:nvSpPr>
          <p:spPr>
            <a:xfrm>
              <a:off x="3570035" y="2252967"/>
              <a:ext cx="190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0" name="Line"/>
            <p:cNvSpPr/>
            <p:nvPr/>
          </p:nvSpPr>
          <p:spPr>
            <a:xfrm>
              <a:off x="3646768" y="2273746"/>
              <a:ext cx="88368" cy="133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324" fill="norm" stroke="1" extrusionOk="0">
                  <a:moveTo>
                    <a:pt x="2956" y="5799"/>
                  </a:moveTo>
                  <a:cubicBezTo>
                    <a:pt x="2441" y="9849"/>
                    <a:pt x="1927" y="13899"/>
                    <a:pt x="1413" y="16768"/>
                  </a:cubicBezTo>
                  <a:cubicBezTo>
                    <a:pt x="899" y="19637"/>
                    <a:pt x="384" y="21324"/>
                    <a:pt x="127" y="21324"/>
                  </a:cubicBezTo>
                  <a:cubicBezTo>
                    <a:pt x="-130" y="21324"/>
                    <a:pt x="-130" y="19637"/>
                    <a:pt x="1413" y="16093"/>
                  </a:cubicBezTo>
                  <a:cubicBezTo>
                    <a:pt x="2956" y="12549"/>
                    <a:pt x="6041" y="7149"/>
                    <a:pt x="9127" y="3943"/>
                  </a:cubicBezTo>
                  <a:cubicBezTo>
                    <a:pt x="12213" y="737"/>
                    <a:pt x="15299" y="-276"/>
                    <a:pt x="17099" y="62"/>
                  </a:cubicBezTo>
                  <a:cubicBezTo>
                    <a:pt x="18899" y="399"/>
                    <a:pt x="19413" y="2087"/>
                    <a:pt x="19927" y="5630"/>
                  </a:cubicBezTo>
                  <a:cubicBezTo>
                    <a:pt x="20441" y="9174"/>
                    <a:pt x="20956" y="14574"/>
                    <a:pt x="21470" y="199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1" name="Line"/>
            <p:cNvSpPr/>
            <p:nvPr/>
          </p:nvSpPr>
          <p:spPr>
            <a:xfrm>
              <a:off x="3773235" y="2260871"/>
              <a:ext cx="292101" cy="124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4" fill="norm" stroke="1" extrusionOk="0">
                  <a:moveTo>
                    <a:pt x="0" y="11616"/>
                  </a:moveTo>
                  <a:cubicBezTo>
                    <a:pt x="1409" y="9816"/>
                    <a:pt x="2817" y="8016"/>
                    <a:pt x="3913" y="7116"/>
                  </a:cubicBezTo>
                  <a:cubicBezTo>
                    <a:pt x="5009" y="6216"/>
                    <a:pt x="5791" y="6216"/>
                    <a:pt x="6574" y="6036"/>
                  </a:cubicBezTo>
                  <a:cubicBezTo>
                    <a:pt x="7357" y="5856"/>
                    <a:pt x="8139" y="5496"/>
                    <a:pt x="8609" y="4416"/>
                  </a:cubicBezTo>
                  <a:cubicBezTo>
                    <a:pt x="9078" y="3336"/>
                    <a:pt x="9235" y="1536"/>
                    <a:pt x="8843" y="636"/>
                  </a:cubicBezTo>
                  <a:cubicBezTo>
                    <a:pt x="8452" y="-264"/>
                    <a:pt x="7513" y="-264"/>
                    <a:pt x="6339" y="996"/>
                  </a:cubicBezTo>
                  <a:cubicBezTo>
                    <a:pt x="5165" y="2256"/>
                    <a:pt x="3757" y="4776"/>
                    <a:pt x="2974" y="6936"/>
                  </a:cubicBezTo>
                  <a:cubicBezTo>
                    <a:pt x="2191" y="9096"/>
                    <a:pt x="2035" y="10896"/>
                    <a:pt x="2426" y="13236"/>
                  </a:cubicBezTo>
                  <a:cubicBezTo>
                    <a:pt x="2817" y="15576"/>
                    <a:pt x="3757" y="18456"/>
                    <a:pt x="5791" y="18816"/>
                  </a:cubicBezTo>
                  <a:cubicBezTo>
                    <a:pt x="7826" y="19176"/>
                    <a:pt x="10957" y="17016"/>
                    <a:pt x="12835" y="15396"/>
                  </a:cubicBezTo>
                  <a:cubicBezTo>
                    <a:pt x="14713" y="13776"/>
                    <a:pt x="15339" y="12696"/>
                    <a:pt x="15730" y="10536"/>
                  </a:cubicBezTo>
                  <a:cubicBezTo>
                    <a:pt x="16122" y="8376"/>
                    <a:pt x="16278" y="5136"/>
                    <a:pt x="15965" y="3696"/>
                  </a:cubicBezTo>
                  <a:cubicBezTo>
                    <a:pt x="15652" y="2256"/>
                    <a:pt x="14870" y="2616"/>
                    <a:pt x="14087" y="3876"/>
                  </a:cubicBezTo>
                  <a:cubicBezTo>
                    <a:pt x="13304" y="5136"/>
                    <a:pt x="12522" y="7296"/>
                    <a:pt x="12052" y="9456"/>
                  </a:cubicBezTo>
                  <a:cubicBezTo>
                    <a:pt x="11583" y="11616"/>
                    <a:pt x="11426" y="13776"/>
                    <a:pt x="11504" y="15756"/>
                  </a:cubicBezTo>
                  <a:cubicBezTo>
                    <a:pt x="11583" y="17736"/>
                    <a:pt x="11896" y="19536"/>
                    <a:pt x="12443" y="20436"/>
                  </a:cubicBezTo>
                  <a:cubicBezTo>
                    <a:pt x="12991" y="21336"/>
                    <a:pt x="13774" y="21336"/>
                    <a:pt x="15339" y="20796"/>
                  </a:cubicBezTo>
                  <a:cubicBezTo>
                    <a:pt x="16904" y="20256"/>
                    <a:pt x="19252" y="19176"/>
                    <a:pt x="21600" y="180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2" name="Line"/>
            <p:cNvSpPr/>
            <p:nvPr/>
          </p:nvSpPr>
          <p:spPr>
            <a:xfrm>
              <a:off x="4052635" y="2208517"/>
              <a:ext cx="165101" cy="258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2" fill="norm" stroke="1" extrusionOk="0">
                  <a:moveTo>
                    <a:pt x="0" y="3658"/>
                  </a:moveTo>
                  <a:cubicBezTo>
                    <a:pt x="1662" y="3658"/>
                    <a:pt x="3323" y="3658"/>
                    <a:pt x="5954" y="5574"/>
                  </a:cubicBezTo>
                  <a:cubicBezTo>
                    <a:pt x="8585" y="7490"/>
                    <a:pt x="12185" y="11323"/>
                    <a:pt x="13846" y="14197"/>
                  </a:cubicBezTo>
                  <a:cubicBezTo>
                    <a:pt x="15508" y="17071"/>
                    <a:pt x="15231" y="18987"/>
                    <a:pt x="14400" y="20119"/>
                  </a:cubicBezTo>
                  <a:cubicBezTo>
                    <a:pt x="13569" y="21252"/>
                    <a:pt x="12185" y="21600"/>
                    <a:pt x="11215" y="20903"/>
                  </a:cubicBezTo>
                  <a:cubicBezTo>
                    <a:pt x="10246" y="20206"/>
                    <a:pt x="9692" y="18465"/>
                    <a:pt x="10246" y="15329"/>
                  </a:cubicBezTo>
                  <a:cubicBezTo>
                    <a:pt x="10800" y="12194"/>
                    <a:pt x="12462" y="7665"/>
                    <a:pt x="14538" y="4877"/>
                  </a:cubicBezTo>
                  <a:cubicBezTo>
                    <a:pt x="16615" y="2090"/>
                    <a:pt x="19108" y="104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3" name="Line"/>
            <p:cNvSpPr/>
            <p:nvPr/>
          </p:nvSpPr>
          <p:spPr>
            <a:xfrm>
              <a:off x="2534985" y="3027194"/>
              <a:ext cx="279401" cy="241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0" y="1732"/>
                  </a:moveTo>
                  <a:cubicBezTo>
                    <a:pt x="491" y="981"/>
                    <a:pt x="982" y="230"/>
                    <a:pt x="1718" y="42"/>
                  </a:cubicBezTo>
                  <a:cubicBezTo>
                    <a:pt x="2455" y="-146"/>
                    <a:pt x="3436" y="230"/>
                    <a:pt x="5645" y="2577"/>
                  </a:cubicBezTo>
                  <a:cubicBezTo>
                    <a:pt x="7855" y="4925"/>
                    <a:pt x="11291" y="9245"/>
                    <a:pt x="13745" y="12626"/>
                  </a:cubicBezTo>
                  <a:cubicBezTo>
                    <a:pt x="16200" y="16007"/>
                    <a:pt x="17673" y="18449"/>
                    <a:pt x="18818" y="19764"/>
                  </a:cubicBezTo>
                  <a:cubicBezTo>
                    <a:pt x="19964" y="21078"/>
                    <a:pt x="20782" y="21266"/>
                    <a:pt x="21600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4" name="Line"/>
            <p:cNvSpPr/>
            <p:nvPr/>
          </p:nvSpPr>
          <p:spPr>
            <a:xfrm>
              <a:off x="2776926" y="3046717"/>
              <a:ext cx="107310" cy="490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557" fill="norm" stroke="1" extrusionOk="0">
                  <a:moveTo>
                    <a:pt x="21472" y="0"/>
                  </a:moveTo>
                  <a:cubicBezTo>
                    <a:pt x="19354" y="93"/>
                    <a:pt x="17237" y="186"/>
                    <a:pt x="15543" y="1071"/>
                  </a:cubicBezTo>
                  <a:cubicBezTo>
                    <a:pt x="13848" y="1955"/>
                    <a:pt x="12578" y="3631"/>
                    <a:pt x="10672" y="5959"/>
                  </a:cubicBezTo>
                  <a:cubicBezTo>
                    <a:pt x="8766" y="8286"/>
                    <a:pt x="6225" y="11266"/>
                    <a:pt x="4319" y="13779"/>
                  </a:cubicBezTo>
                  <a:cubicBezTo>
                    <a:pt x="2413" y="16293"/>
                    <a:pt x="1143" y="18341"/>
                    <a:pt x="507" y="19645"/>
                  </a:cubicBezTo>
                  <a:cubicBezTo>
                    <a:pt x="-128" y="20948"/>
                    <a:pt x="-128" y="21507"/>
                    <a:pt x="296" y="21553"/>
                  </a:cubicBezTo>
                  <a:cubicBezTo>
                    <a:pt x="719" y="21600"/>
                    <a:pt x="1566" y="21134"/>
                    <a:pt x="2201" y="20762"/>
                  </a:cubicBezTo>
                  <a:cubicBezTo>
                    <a:pt x="2837" y="20390"/>
                    <a:pt x="3260" y="20110"/>
                    <a:pt x="3684" y="198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5" name="Line"/>
            <p:cNvSpPr/>
            <p:nvPr/>
          </p:nvSpPr>
          <p:spPr>
            <a:xfrm>
              <a:off x="2979485" y="3243567"/>
              <a:ext cx="146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6" name="Line"/>
            <p:cNvSpPr/>
            <p:nvPr/>
          </p:nvSpPr>
          <p:spPr>
            <a:xfrm>
              <a:off x="3011235" y="3376917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7" name="Line"/>
            <p:cNvSpPr/>
            <p:nvPr/>
          </p:nvSpPr>
          <p:spPr>
            <a:xfrm>
              <a:off x="3512885" y="3058206"/>
              <a:ext cx="159301" cy="590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531" fill="norm" stroke="1" extrusionOk="0">
                  <a:moveTo>
                    <a:pt x="0" y="7218"/>
                  </a:moveTo>
                  <a:cubicBezTo>
                    <a:pt x="568" y="9996"/>
                    <a:pt x="1137" y="12773"/>
                    <a:pt x="1421" y="15010"/>
                  </a:cubicBezTo>
                  <a:cubicBezTo>
                    <a:pt x="1705" y="17247"/>
                    <a:pt x="1705" y="18944"/>
                    <a:pt x="1705" y="20024"/>
                  </a:cubicBezTo>
                  <a:cubicBezTo>
                    <a:pt x="1705" y="21104"/>
                    <a:pt x="1705" y="21567"/>
                    <a:pt x="1563" y="21528"/>
                  </a:cubicBezTo>
                  <a:cubicBezTo>
                    <a:pt x="1421" y="21490"/>
                    <a:pt x="1137" y="20950"/>
                    <a:pt x="853" y="19176"/>
                  </a:cubicBezTo>
                  <a:cubicBezTo>
                    <a:pt x="568" y="17401"/>
                    <a:pt x="284" y="14393"/>
                    <a:pt x="426" y="11577"/>
                  </a:cubicBezTo>
                  <a:cubicBezTo>
                    <a:pt x="568" y="8761"/>
                    <a:pt x="1137" y="6138"/>
                    <a:pt x="2132" y="4287"/>
                  </a:cubicBezTo>
                  <a:cubicBezTo>
                    <a:pt x="3126" y="2436"/>
                    <a:pt x="4547" y="1356"/>
                    <a:pt x="5968" y="738"/>
                  </a:cubicBezTo>
                  <a:cubicBezTo>
                    <a:pt x="7389" y="121"/>
                    <a:pt x="8811" y="-33"/>
                    <a:pt x="10089" y="6"/>
                  </a:cubicBezTo>
                  <a:cubicBezTo>
                    <a:pt x="11368" y="44"/>
                    <a:pt x="12505" y="276"/>
                    <a:pt x="13358" y="816"/>
                  </a:cubicBezTo>
                  <a:cubicBezTo>
                    <a:pt x="14211" y="1356"/>
                    <a:pt x="14779" y="2204"/>
                    <a:pt x="14637" y="3130"/>
                  </a:cubicBezTo>
                  <a:cubicBezTo>
                    <a:pt x="14495" y="4056"/>
                    <a:pt x="13642" y="5058"/>
                    <a:pt x="12505" y="5791"/>
                  </a:cubicBezTo>
                  <a:cubicBezTo>
                    <a:pt x="11368" y="6524"/>
                    <a:pt x="9947" y="6987"/>
                    <a:pt x="8953" y="7411"/>
                  </a:cubicBezTo>
                  <a:cubicBezTo>
                    <a:pt x="7958" y="7836"/>
                    <a:pt x="7389" y="8221"/>
                    <a:pt x="7816" y="8414"/>
                  </a:cubicBezTo>
                  <a:cubicBezTo>
                    <a:pt x="8242" y="8607"/>
                    <a:pt x="9663" y="8607"/>
                    <a:pt x="11653" y="8838"/>
                  </a:cubicBezTo>
                  <a:cubicBezTo>
                    <a:pt x="13642" y="9070"/>
                    <a:pt x="16200" y="9533"/>
                    <a:pt x="18047" y="10150"/>
                  </a:cubicBezTo>
                  <a:cubicBezTo>
                    <a:pt x="19895" y="10767"/>
                    <a:pt x="21032" y="11538"/>
                    <a:pt x="21316" y="12117"/>
                  </a:cubicBezTo>
                  <a:cubicBezTo>
                    <a:pt x="21600" y="12696"/>
                    <a:pt x="21032" y="13081"/>
                    <a:pt x="20179" y="13390"/>
                  </a:cubicBezTo>
                  <a:cubicBezTo>
                    <a:pt x="19326" y="13698"/>
                    <a:pt x="18189" y="13930"/>
                    <a:pt x="16768" y="14046"/>
                  </a:cubicBezTo>
                  <a:cubicBezTo>
                    <a:pt x="15347" y="14161"/>
                    <a:pt x="13642" y="14161"/>
                    <a:pt x="12363" y="13930"/>
                  </a:cubicBezTo>
                  <a:cubicBezTo>
                    <a:pt x="11084" y="13698"/>
                    <a:pt x="10232" y="13236"/>
                    <a:pt x="10232" y="12888"/>
                  </a:cubicBezTo>
                  <a:cubicBezTo>
                    <a:pt x="10232" y="12541"/>
                    <a:pt x="11084" y="12310"/>
                    <a:pt x="11937" y="12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8" name="Line"/>
            <p:cNvSpPr/>
            <p:nvPr/>
          </p:nvSpPr>
          <p:spPr>
            <a:xfrm>
              <a:off x="3754620" y="3300172"/>
              <a:ext cx="82679" cy="105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8" h="20720" fill="norm" stroke="1" extrusionOk="0">
                  <a:moveTo>
                    <a:pt x="13780" y="3846"/>
                  </a:moveTo>
                  <a:cubicBezTo>
                    <a:pt x="12237" y="2184"/>
                    <a:pt x="10694" y="523"/>
                    <a:pt x="8637" y="107"/>
                  </a:cubicBezTo>
                  <a:cubicBezTo>
                    <a:pt x="6580" y="-308"/>
                    <a:pt x="4009" y="523"/>
                    <a:pt x="2209" y="1977"/>
                  </a:cubicBezTo>
                  <a:cubicBezTo>
                    <a:pt x="409" y="3430"/>
                    <a:pt x="-620" y="5507"/>
                    <a:pt x="409" y="8830"/>
                  </a:cubicBezTo>
                  <a:cubicBezTo>
                    <a:pt x="1437" y="12154"/>
                    <a:pt x="4523" y="16723"/>
                    <a:pt x="7609" y="19007"/>
                  </a:cubicBezTo>
                  <a:cubicBezTo>
                    <a:pt x="10694" y="21292"/>
                    <a:pt x="13780" y="21292"/>
                    <a:pt x="16351" y="19007"/>
                  </a:cubicBezTo>
                  <a:cubicBezTo>
                    <a:pt x="18923" y="16723"/>
                    <a:pt x="20980" y="12154"/>
                    <a:pt x="19694" y="8623"/>
                  </a:cubicBezTo>
                  <a:cubicBezTo>
                    <a:pt x="18409" y="5092"/>
                    <a:pt x="13780" y="2600"/>
                    <a:pt x="9151" y="1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9" name="Line"/>
            <p:cNvSpPr/>
            <p:nvPr/>
          </p:nvSpPr>
          <p:spPr>
            <a:xfrm>
              <a:off x="3944685" y="3256267"/>
              <a:ext cx="190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" y="15840"/>
                    <a:pt x="1440" y="10080"/>
                    <a:pt x="5040" y="6480"/>
                  </a:cubicBezTo>
                  <a:cubicBezTo>
                    <a:pt x="8640" y="2880"/>
                    <a:pt x="1512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0" name="Line"/>
            <p:cNvSpPr/>
            <p:nvPr/>
          </p:nvSpPr>
          <p:spPr>
            <a:xfrm>
              <a:off x="4026017" y="3186417"/>
              <a:ext cx="45669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6456" y="0"/>
                  </a:moveTo>
                  <a:cubicBezTo>
                    <a:pt x="3510" y="670"/>
                    <a:pt x="565" y="1340"/>
                    <a:pt x="74" y="3181"/>
                  </a:cubicBezTo>
                  <a:cubicBezTo>
                    <a:pt x="-417" y="5023"/>
                    <a:pt x="1547" y="8037"/>
                    <a:pt x="5474" y="11302"/>
                  </a:cubicBezTo>
                  <a:cubicBezTo>
                    <a:pt x="9401" y="14567"/>
                    <a:pt x="15292" y="18084"/>
                    <a:pt x="2118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1" name="Line"/>
            <p:cNvSpPr/>
            <p:nvPr/>
          </p:nvSpPr>
          <p:spPr>
            <a:xfrm>
              <a:off x="4230435" y="2949485"/>
              <a:ext cx="132573" cy="672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442" fill="norm" stroke="1" extrusionOk="0">
                  <a:moveTo>
                    <a:pt x="0" y="11808"/>
                  </a:moveTo>
                  <a:cubicBezTo>
                    <a:pt x="0" y="13833"/>
                    <a:pt x="0" y="15858"/>
                    <a:pt x="169" y="17242"/>
                  </a:cubicBezTo>
                  <a:cubicBezTo>
                    <a:pt x="337" y="18625"/>
                    <a:pt x="675" y="19368"/>
                    <a:pt x="844" y="20043"/>
                  </a:cubicBezTo>
                  <a:cubicBezTo>
                    <a:pt x="1012" y="20718"/>
                    <a:pt x="1012" y="21325"/>
                    <a:pt x="1181" y="21427"/>
                  </a:cubicBezTo>
                  <a:cubicBezTo>
                    <a:pt x="1350" y="21528"/>
                    <a:pt x="1687" y="21123"/>
                    <a:pt x="2025" y="19773"/>
                  </a:cubicBezTo>
                  <a:cubicBezTo>
                    <a:pt x="2362" y="18423"/>
                    <a:pt x="2700" y="16128"/>
                    <a:pt x="3037" y="13630"/>
                  </a:cubicBezTo>
                  <a:cubicBezTo>
                    <a:pt x="3375" y="11133"/>
                    <a:pt x="3712" y="8433"/>
                    <a:pt x="4556" y="6273"/>
                  </a:cubicBezTo>
                  <a:cubicBezTo>
                    <a:pt x="5400" y="4113"/>
                    <a:pt x="6750" y="2493"/>
                    <a:pt x="8100" y="1514"/>
                  </a:cubicBezTo>
                  <a:cubicBezTo>
                    <a:pt x="9450" y="536"/>
                    <a:pt x="10800" y="198"/>
                    <a:pt x="12319" y="63"/>
                  </a:cubicBezTo>
                  <a:cubicBezTo>
                    <a:pt x="13838" y="-72"/>
                    <a:pt x="15525" y="-4"/>
                    <a:pt x="16875" y="401"/>
                  </a:cubicBezTo>
                  <a:cubicBezTo>
                    <a:pt x="18225" y="806"/>
                    <a:pt x="19237" y="1548"/>
                    <a:pt x="19744" y="2662"/>
                  </a:cubicBezTo>
                  <a:cubicBezTo>
                    <a:pt x="20250" y="3776"/>
                    <a:pt x="20250" y="5261"/>
                    <a:pt x="19575" y="6239"/>
                  </a:cubicBezTo>
                  <a:cubicBezTo>
                    <a:pt x="18900" y="7218"/>
                    <a:pt x="17550" y="7691"/>
                    <a:pt x="16031" y="7994"/>
                  </a:cubicBezTo>
                  <a:cubicBezTo>
                    <a:pt x="14512" y="8298"/>
                    <a:pt x="12825" y="8433"/>
                    <a:pt x="12825" y="8501"/>
                  </a:cubicBezTo>
                  <a:cubicBezTo>
                    <a:pt x="12825" y="8568"/>
                    <a:pt x="14512" y="8568"/>
                    <a:pt x="16031" y="8669"/>
                  </a:cubicBezTo>
                  <a:cubicBezTo>
                    <a:pt x="17550" y="8770"/>
                    <a:pt x="18900" y="8973"/>
                    <a:pt x="19912" y="9446"/>
                  </a:cubicBezTo>
                  <a:cubicBezTo>
                    <a:pt x="20925" y="9918"/>
                    <a:pt x="21600" y="10661"/>
                    <a:pt x="20756" y="11369"/>
                  </a:cubicBezTo>
                  <a:cubicBezTo>
                    <a:pt x="19912" y="12078"/>
                    <a:pt x="17550" y="12753"/>
                    <a:pt x="15694" y="12989"/>
                  </a:cubicBezTo>
                  <a:cubicBezTo>
                    <a:pt x="13838" y="13225"/>
                    <a:pt x="12487" y="13023"/>
                    <a:pt x="11137" y="12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2" name="Line"/>
            <p:cNvSpPr/>
            <p:nvPr/>
          </p:nvSpPr>
          <p:spPr>
            <a:xfrm>
              <a:off x="4452685" y="3243567"/>
              <a:ext cx="381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492"/>
                    <a:pt x="7200" y="4985"/>
                    <a:pt x="10800" y="8585"/>
                  </a:cubicBezTo>
                  <a:cubicBezTo>
                    <a:pt x="14400" y="12185"/>
                    <a:pt x="18000" y="168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3" name="Line"/>
            <p:cNvSpPr/>
            <p:nvPr/>
          </p:nvSpPr>
          <p:spPr>
            <a:xfrm>
              <a:off x="4579685" y="3008617"/>
              <a:ext cx="27940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09" y="869"/>
                    <a:pt x="2618" y="1738"/>
                    <a:pt x="4664" y="3786"/>
                  </a:cubicBezTo>
                  <a:cubicBezTo>
                    <a:pt x="6709" y="5834"/>
                    <a:pt x="9491" y="9062"/>
                    <a:pt x="12436" y="12228"/>
                  </a:cubicBezTo>
                  <a:cubicBezTo>
                    <a:pt x="15382" y="15393"/>
                    <a:pt x="18491" y="1849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4" name="Line"/>
            <p:cNvSpPr/>
            <p:nvPr/>
          </p:nvSpPr>
          <p:spPr>
            <a:xfrm>
              <a:off x="4579685" y="2957817"/>
              <a:ext cx="254001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40" y="2304"/>
                    <a:pt x="19080" y="4608"/>
                    <a:pt x="16650" y="7296"/>
                  </a:cubicBezTo>
                  <a:cubicBezTo>
                    <a:pt x="14220" y="9984"/>
                    <a:pt x="10620" y="13056"/>
                    <a:pt x="7650" y="15504"/>
                  </a:cubicBezTo>
                  <a:cubicBezTo>
                    <a:pt x="4680" y="17952"/>
                    <a:pt x="2340" y="1977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5" name="Line"/>
            <p:cNvSpPr/>
            <p:nvPr/>
          </p:nvSpPr>
          <p:spPr>
            <a:xfrm>
              <a:off x="7665785" y="1357617"/>
              <a:ext cx="129264" cy="285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586" fill="norm" stroke="1" extrusionOk="0">
                  <a:moveTo>
                    <a:pt x="0" y="0"/>
                  </a:moveTo>
                  <a:cubicBezTo>
                    <a:pt x="1742" y="399"/>
                    <a:pt x="3484" y="799"/>
                    <a:pt x="4703" y="1254"/>
                  </a:cubicBezTo>
                  <a:cubicBezTo>
                    <a:pt x="5923" y="1709"/>
                    <a:pt x="6619" y="2221"/>
                    <a:pt x="7839" y="2764"/>
                  </a:cubicBezTo>
                  <a:cubicBezTo>
                    <a:pt x="9058" y="3307"/>
                    <a:pt x="10800" y="3882"/>
                    <a:pt x="12542" y="4465"/>
                  </a:cubicBezTo>
                  <a:cubicBezTo>
                    <a:pt x="14284" y="5049"/>
                    <a:pt x="16026" y="5640"/>
                    <a:pt x="17419" y="6207"/>
                  </a:cubicBezTo>
                  <a:cubicBezTo>
                    <a:pt x="18813" y="6774"/>
                    <a:pt x="19858" y="7317"/>
                    <a:pt x="20381" y="7916"/>
                  </a:cubicBezTo>
                  <a:cubicBezTo>
                    <a:pt x="20903" y="8515"/>
                    <a:pt x="20903" y="9170"/>
                    <a:pt x="20903" y="9841"/>
                  </a:cubicBezTo>
                  <a:cubicBezTo>
                    <a:pt x="20903" y="10512"/>
                    <a:pt x="20903" y="11199"/>
                    <a:pt x="20729" y="11862"/>
                  </a:cubicBezTo>
                  <a:cubicBezTo>
                    <a:pt x="20555" y="12525"/>
                    <a:pt x="20206" y="13164"/>
                    <a:pt x="20032" y="13812"/>
                  </a:cubicBezTo>
                  <a:cubicBezTo>
                    <a:pt x="19858" y="14459"/>
                    <a:pt x="19858" y="15114"/>
                    <a:pt x="20032" y="15753"/>
                  </a:cubicBezTo>
                  <a:cubicBezTo>
                    <a:pt x="20206" y="16392"/>
                    <a:pt x="20555" y="17015"/>
                    <a:pt x="20903" y="17630"/>
                  </a:cubicBezTo>
                  <a:cubicBezTo>
                    <a:pt x="21252" y="18245"/>
                    <a:pt x="21600" y="18852"/>
                    <a:pt x="20729" y="19435"/>
                  </a:cubicBezTo>
                  <a:cubicBezTo>
                    <a:pt x="19858" y="20018"/>
                    <a:pt x="17768" y="20578"/>
                    <a:pt x="16548" y="20897"/>
                  </a:cubicBezTo>
                  <a:cubicBezTo>
                    <a:pt x="15329" y="21217"/>
                    <a:pt x="14981" y="21296"/>
                    <a:pt x="14284" y="21376"/>
                  </a:cubicBezTo>
                  <a:cubicBezTo>
                    <a:pt x="13587" y="21456"/>
                    <a:pt x="12542" y="21536"/>
                    <a:pt x="11845" y="21568"/>
                  </a:cubicBezTo>
                  <a:cubicBezTo>
                    <a:pt x="11148" y="21600"/>
                    <a:pt x="10800" y="21584"/>
                    <a:pt x="10452" y="21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6" name="Line"/>
            <p:cNvSpPr/>
            <p:nvPr/>
          </p:nvSpPr>
          <p:spPr>
            <a:xfrm>
              <a:off x="7316284" y="4011917"/>
              <a:ext cx="3956302" cy="69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18" fill="norm" stroke="1" extrusionOk="0">
                  <a:moveTo>
                    <a:pt x="175" y="1964"/>
                  </a:moveTo>
                  <a:cubicBezTo>
                    <a:pt x="94" y="1309"/>
                    <a:pt x="13" y="655"/>
                    <a:pt x="2" y="327"/>
                  </a:cubicBezTo>
                  <a:cubicBezTo>
                    <a:pt x="-10" y="0"/>
                    <a:pt x="48" y="0"/>
                    <a:pt x="319" y="0"/>
                  </a:cubicBezTo>
                  <a:cubicBezTo>
                    <a:pt x="591" y="0"/>
                    <a:pt x="1076" y="0"/>
                    <a:pt x="1544" y="0"/>
                  </a:cubicBezTo>
                  <a:cubicBezTo>
                    <a:pt x="2011" y="0"/>
                    <a:pt x="2462" y="0"/>
                    <a:pt x="2895" y="655"/>
                  </a:cubicBezTo>
                  <a:cubicBezTo>
                    <a:pt x="3328" y="1309"/>
                    <a:pt x="3744" y="2618"/>
                    <a:pt x="4183" y="3927"/>
                  </a:cubicBezTo>
                  <a:cubicBezTo>
                    <a:pt x="4622" y="5236"/>
                    <a:pt x="5084" y="6545"/>
                    <a:pt x="5523" y="7200"/>
                  </a:cubicBezTo>
                  <a:cubicBezTo>
                    <a:pt x="5962" y="7855"/>
                    <a:pt x="6378" y="7855"/>
                    <a:pt x="6805" y="7855"/>
                  </a:cubicBezTo>
                  <a:cubicBezTo>
                    <a:pt x="7232" y="7855"/>
                    <a:pt x="7671" y="7855"/>
                    <a:pt x="8133" y="7855"/>
                  </a:cubicBezTo>
                  <a:cubicBezTo>
                    <a:pt x="8595" y="7855"/>
                    <a:pt x="9080" y="7855"/>
                    <a:pt x="9566" y="7855"/>
                  </a:cubicBezTo>
                  <a:cubicBezTo>
                    <a:pt x="10051" y="7855"/>
                    <a:pt x="10536" y="7855"/>
                    <a:pt x="11015" y="7855"/>
                  </a:cubicBezTo>
                  <a:cubicBezTo>
                    <a:pt x="11495" y="7855"/>
                    <a:pt x="11968" y="7855"/>
                    <a:pt x="12424" y="8182"/>
                  </a:cubicBezTo>
                  <a:cubicBezTo>
                    <a:pt x="12881" y="8509"/>
                    <a:pt x="13320" y="9164"/>
                    <a:pt x="13747" y="9818"/>
                  </a:cubicBezTo>
                  <a:cubicBezTo>
                    <a:pt x="14174" y="10473"/>
                    <a:pt x="14590" y="11127"/>
                    <a:pt x="15046" y="11782"/>
                  </a:cubicBezTo>
                  <a:cubicBezTo>
                    <a:pt x="15503" y="12436"/>
                    <a:pt x="15999" y="13091"/>
                    <a:pt x="16461" y="13745"/>
                  </a:cubicBezTo>
                  <a:cubicBezTo>
                    <a:pt x="16923" y="14400"/>
                    <a:pt x="17351" y="15055"/>
                    <a:pt x="17784" y="16036"/>
                  </a:cubicBezTo>
                  <a:cubicBezTo>
                    <a:pt x="18217" y="17018"/>
                    <a:pt x="18656" y="18327"/>
                    <a:pt x="19083" y="19309"/>
                  </a:cubicBezTo>
                  <a:cubicBezTo>
                    <a:pt x="19511" y="20291"/>
                    <a:pt x="19927" y="20945"/>
                    <a:pt x="20273" y="21273"/>
                  </a:cubicBezTo>
                  <a:cubicBezTo>
                    <a:pt x="20620" y="21600"/>
                    <a:pt x="20897" y="21600"/>
                    <a:pt x="21082" y="21273"/>
                  </a:cubicBezTo>
                  <a:cubicBezTo>
                    <a:pt x="21267" y="20945"/>
                    <a:pt x="21359" y="20291"/>
                    <a:pt x="21440" y="19636"/>
                  </a:cubicBezTo>
                  <a:cubicBezTo>
                    <a:pt x="21521" y="18982"/>
                    <a:pt x="21590" y="18327"/>
                    <a:pt x="21590" y="16036"/>
                  </a:cubicBezTo>
                  <a:cubicBezTo>
                    <a:pt x="21590" y="13745"/>
                    <a:pt x="21521" y="9818"/>
                    <a:pt x="21451" y="5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7" name="Line"/>
            <p:cNvSpPr/>
            <p:nvPr/>
          </p:nvSpPr>
          <p:spPr>
            <a:xfrm>
              <a:off x="11016158" y="3951327"/>
              <a:ext cx="217086" cy="346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551" fill="norm" stroke="1" extrusionOk="0">
                  <a:moveTo>
                    <a:pt x="7569" y="610"/>
                  </a:moveTo>
                  <a:cubicBezTo>
                    <a:pt x="5939" y="346"/>
                    <a:pt x="4309" y="83"/>
                    <a:pt x="2883" y="17"/>
                  </a:cubicBezTo>
                  <a:cubicBezTo>
                    <a:pt x="1456" y="-49"/>
                    <a:pt x="234" y="83"/>
                    <a:pt x="30" y="412"/>
                  </a:cubicBezTo>
                  <a:cubicBezTo>
                    <a:pt x="-174" y="741"/>
                    <a:pt x="641" y="1268"/>
                    <a:pt x="3188" y="1992"/>
                  </a:cubicBezTo>
                  <a:cubicBezTo>
                    <a:pt x="5735" y="2717"/>
                    <a:pt x="10015" y="3639"/>
                    <a:pt x="13581" y="5022"/>
                  </a:cubicBezTo>
                  <a:cubicBezTo>
                    <a:pt x="17147" y="6405"/>
                    <a:pt x="20000" y="8249"/>
                    <a:pt x="20713" y="10488"/>
                  </a:cubicBezTo>
                  <a:cubicBezTo>
                    <a:pt x="21426" y="12727"/>
                    <a:pt x="20000" y="15361"/>
                    <a:pt x="17962" y="17271"/>
                  </a:cubicBezTo>
                  <a:cubicBezTo>
                    <a:pt x="15924" y="19180"/>
                    <a:pt x="13275" y="20366"/>
                    <a:pt x="10626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8" name="Line"/>
            <p:cNvSpPr/>
            <p:nvPr/>
          </p:nvSpPr>
          <p:spPr>
            <a:xfrm>
              <a:off x="7529885" y="1391429"/>
              <a:ext cx="205751" cy="246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157" fill="norm" stroke="1" extrusionOk="0">
                  <a:moveTo>
                    <a:pt x="6217" y="5813"/>
                  </a:moveTo>
                  <a:cubicBezTo>
                    <a:pt x="6217" y="7629"/>
                    <a:pt x="6217" y="9444"/>
                    <a:pt x="5666" y="11622"/>
                  </a:cubicBezTo>
                  <a:cubicBezTo>
                    <a:pt x="5115" y="13800"/>
                    <a:pt x="4013" y="16341"/>
                    <a:pt x="3021" y="18156"/>
                  </a:cubicBezTo>
                  <a:cubicBezTo>
                    <a:pt x="2029" y="19971"/>
                    <a:pt x="1147" y="21060"/>
                    <a:pt x="596" y="21151"/>
                  </a:cubicBezTo>
                  <a:cubicBezTo>
                    <a:pt x="45" y="21242"/>
                    <a:pt x="-175" y="20334"/>
                    <a:pt x="156" y="17339"/>
                  </a:cubicBezTo>
                  <a:cubicBezTo>
                    <a:pt x="486" y="14345"/>
                    <a:pt x="1368" y="9262"/>
                    <a:pt x="2690" y="5904"/>
                  </a:cubicBezTo>
                  <a:cubicBezTo>
                    <a:pt x="4013" y="2546"/>
                    <a:pt x="5776" y="913"/>
                    <a:pt x="7760" y="277"/>
                  </a:cubicBezTo>
                  <a:cubicBezTo>
                    <a:pt x="9743" y="-358"/>
                    <a:pt x="11947" y="5"/>
                    <a:pt x="13490" y="2365"/>
                  </a:cubicBezTo>
                  <a:cubicBezTo>
                    <a:pt x="15033" y="4724"/>
                    <a:pt x="15915" y="9081"/>
                    <a:pt x="17127" y="12166"/>
                  </a:cubicBezTo>
                  <a:cubicBezTo>
                    <a:pt x="18339" y="15252"/>
                    <a:pt x="19882" y="17067"/>
                    <a:pt x="21425" y="188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9" name="Line"/>
            <p:cNvSpPr/>
            <p:nvPr/>
          </p:nvSpPr>
          <p:spPr>
            <a:xfrm>
              <a:off x="9222172" y="4418034"/>
              <a:ext cx="304164" cy="246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0980" fill="norm" stroke="1" extrusionOk="0">
                  <a:moveTo>
                    <a:pt x="405" y="6504"/>
                  </a:moveTo>
                  <a:cubicBezTo>
                    <a:pt x="255" y="5604"/>
                    <a:pt x="105" y="4704"/>
                    <a:pt x="30" y="3624"/>
                  </a:cubicBezTo>
                  <a:cubicBezTo>
                    <a:pt x="-45" y="2544"/>
                    <a:pt x="-45" y="1284"/>
                    <a:pt x="855" y="564"/>
                  </a:cubicBezTo>
                  <a:cubicBezTo>
                    <a:pt x="1755" y="-156"/>
                    <a:pt x="3555" y="-336"/>
                    <a:pt x="5280" y="924"/>
                  </a:cubicBezTo>
                  <a:cubicBezTo>
                    <a:pt x="7005" y="2184"/>
                    <a:pt x="8655" y="4884"/>
                    <a:pt x="8955" y="8214"/>
                  </a:cubicBezTo>
                  <a:cubicBezTo>
                    <a:pt x="9255" y="11544"/>
                    <a:pt x="8205" y="15504"/>
                    <a:pt x="6930" y="17934"/>
                  </a:cubicBezTo>
                  <a:cubicBezTo>
                    <a:pt x="5655" y="20364"/>
                    <a:pt x="4155" y="21264"/>
                    <a:pt x="3030" y="20904"/>
                  </a:cubicBezTo>
                  <a:cubicBezTo>
                    <a:pt x="1905" y="20544"/>
                    <a:pt x="1155" y="18924"/>
                    <a:pt x="2055" y="16674"/>
                  </a:cubicBezTo>
                  <a:cubicBezTo>
                    <a:pt x="2955" y="14424"/>
                    <a:pt x="5505" y="11544"/>
                    <a:pt x="7455" y="9654"/>
                  </a:cubicBezTo>
                  <a:cubicBezTo>
                    <a:pt x="9405" y="7764"/>
                    <a:pt x="10755" y="6864"/>
                    <a:pt x="11805" y="6234"/>
                  </a:cubicBezTo>
                  <a:cubicBezTo>
                    <a:pt x="12855" y="5604"/>
                    <a:pt x="13605" y="5244"/>
                    <a:pt x="13830" y="5694"/>
                  </a:cubicBezTo>
                  <a:cubicBezTo>
                    <a:pt x="14055" y="6144"/>
                    <a:pt x="13755" y="7404"/>
                    <a:pt x="13305" y="8934"/>
                  </a:cubicBezTo>
                  <a:cubicBezTo>
                    <a:pt x="12855" y="10464"/>
                    <a:pt x="12255" y="12264"/>
                    <a:pt x="11955" y="13704"/>
                  </a:cubicBezTo>
                  <a:cubicBezTo>
                    <a:pt x="11655" y="15144"/>
                    <a:pt x="11655" y="16224"/>
                    <a:pt x="12405" y="16854"/>
                  </a:cubicBezTo>
                  <a:cubicBezTo>
                    <a:pt x="13155" y="17484"/>
                    <a:pt x="14655" y="17664"/>
                    <a:pt x="16305" y="17394"/>
                  </a:cubicBezTo>
                  <a:cubicBezTo>
                    <a:pt x="17955" y="17124"/>
                    <a:pt x="19755" y="16404"/>
                    <a:pt x="21555" y="15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0" name="Line"/>
            <p:cNvSpPr/>
            <p:nvPr/>
          </p:nvSpPr>
          <p:spPr>
            <a:xfrm>
              <a:off x="9607393" y="4560133"/>
              <a:ext cx="439643" cy="35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313" y="21600"/>
                  </a:moveTo>
                  <a:cubicBezTo>
                    <a:pt x="589" y="19059"/>
                    <a:pt x="-134" y="16518"/>
                    <a:pt x="21" y="13341"/>
                  </a:cubicBezTo>
                  <a:cubicBezTo>
                    <a:pt x="176" y="10165"/>
                    <a:pt x="1210" y="6353"/>
                    <a:pt x="3483" y="3812"/>
                  </a:cubicBezTo>
                  <a:cubicBezTo>
                    <a:pt x="5757" y="1271"/>
                    <a:pt x="9271" y="0"/>
                    <a:pt x="12475" y="0"/>
                  </a:cubicBezTo>
                  <a:cubicBezTo>
                    <a:pt x="15678" y="0"/>
                    <a:pt x="18572" y="1271"/>
                    <a:pt x="21466" y="2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1" name="Line"/>
            <p:cNvSpPr/>
            <p:nvPr/>
          </p:nvSpPr>
          <p:spPr>
            <a:xfrm>
              <a:off x="9945435" y="4486285"/>
              <a:ext cx="141644" cy="217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8" h="21369" fill="norm" stroke="1" extrusionOk="0">
                  <a:moveTo>
                    <a:pt x="12777" y="6415"/>
                  </a:moveTo>
                  <a:cubicBezTo>
                    <a:pt x="11561" y="5584"/>
                    <a:pt x="10344" y="4754"/>
                    <a:pt x="8975" y="3715"/>
                  </a:cubicBezTo>
                  <a:cubicBezTo>
                    <a:pt x="7606" y="2677"/>
                    <a:pt x="6085" y="1431"/>
                    <a:pt x="6237" y="704"/>
                  </a:cubicBezTo>
                  <a:cubicBezTo>
                    <a:pt x="6389" y="-23"/>
                    <a:pt x="8214" y="-231"/>
                    <a:pt x="10648" y="288"/>
                  </a:cubicBezTo>
                  <a:cubicBezTo>
                    <a:pt x="13082" y="807"/>
                    <a:pt x="16124" y="2054"/>
                    <a:pt x="18254" y="4442"/>
                  </a:cubicBezTo>
                  <a:cubicBezTo>
                    <a:pt x="20383" y="6831"/>
                    <a:pt x="21600" y="10361"/>
                    <a:pt x="18406" y="13373"/>
                  </a:cubicBezTo>
                  <a:cubicBezTo>
                    <a:pt x="15211" y="16384"/>
                    <a:pt x="7606" y="18877"/>
                    <a:pt x="0" y="21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2" name="Line"/>
            <p:cNvSpPr/>
            <p:nvPr/>
          </p:nvSpPr>
          <p:spPr>
            <a:xfrm>
              <a:off x="6901668" y="2751197"/>
              <a:ext cx="600481" cy="234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363" fill="norm" stroke="1" extrusionOk="0">
                  <a:moveTo>
                    <a:pt x="758" y="21140"/>
                  </a:moveTo>
                  <a:cubicBezTo>
                    <a:pt x="2046" y="21333"/>
                    <a:pt x="3335" y="21526"/>
                    <a:pt x="4396" y="21140"/>
                  </a:cubicBezTo>
                  <a:cubicBezTo>
                    <a:pt x="5457" y="20755"/>
                    <a:pt x="6291" y="19790"/>
                    <a:pt x="6594" y="17862"/>
                  </a:cubicBezTo>
                  <a:cubicBezTo>
                    <a:pt x="6897" y="15933"/>
                    <a:pt x="6669" y="13040"/>
                    <a:pt x="5836" y="10533"/>
                  </a:cubicBezTo>
                  <a:cubicBezTo>
                    <a:pt x="5002" y="8026"/>
                    <a:pt x="3562" y="5905"/>
                    <a:pt x="2615" y="4747"/>
                  </a:cubicBezTo>
                  <a:cubicBezTo>
                    <a:pt x="1667" y="3590"/>
                    <a:pt x="1213" y="3397"/>
                    <a:pt x="796" y="3108"/>
                  </a:cubicBezTo>
                  <a:cubicBezTo>
                    <a:pt x="379" y="2819"/>
                    <a:pt x="0" y="2433"/>
                    <a:pt x="0" y="2047"/>
                  </a:cubicBezTo>
                  <a:cubicBezTo>
                    <a:pt x="0" y="1662"/>
                    <a:pt x="379" y="1276"/>
                    <a:pt x="1364" y="890"/>
                  </a:cubicBezTo>
                  <a:cubicBezTo>
                    <a:pt x="2349" y="505"/>
                    <a:pt x="3941" y="119"/>
                    <a:pt x="5798" y="22"/>
                  </a:cubicBezTo>
                  <a:cubicBezTo>
                    <a:pt x="7655" y="-74"/>
                    <a:pt x="9777" y="119"/>
                    <a:pt x="11899" y="1083"/>
                  </a:cubicBezTo>
                  <a:cubicBezTo>
                    <a:pt x="14021" y="2047"/>
                    <a:pt x="16143" y="3783"/>
                    <a:pt x="17621" y="5326"/>
                  </a:cubicBezTo>
                  <a:cubicBezTo>
                    <a:pt x="19099" y="6869"/>
                    <a:pt x="19933" y="8219"/>
                    <a:pt x="20463" y="9280"/>
                  </a:cubicBezTo>
                  <a:cubicBezTo>
                    <a:pt x="20994" y="10340"/>
                    <a:pt x="21221" y="11112"/>
                    <a:pt x="21373" y="11980"/>
                  </a:cubicBezTo>
                  <a:cubicBezTo>
                    <a:pt x="21524" y="12847"/>
                    <a:pt x="21600" y="13812"/>
                    <a:pt x="21259" y="14294"/>
                  </a:cubicBezTo>
                  <a:cubicBezTo>
                    <a:pt x="20918" y="14776"/>
                    <a:pt x="20160" y="14776"/>
                    <a:pt x="19061" y="14487"/>
                  </a:cubicBezTo>
                  <a:cubicBezTo>
                    <a:pt x="17962" y="14197"/>
                    <a:pt x="16522" y="13619"/>
                    <a:pt x="15537" y="12462"/>
                  </a:cubicBezTo>
                  <a:cubicBezTo>
                    <a:pt x="14552" y="11305"/>
                    <a:pt x="14021" y="9569"/>
                    <a:pt x="13794" y="8219"/>
                  </a:cubicBezTo>
                  <a:cubicBezTo>
                    <a:pt x="13566" y="6869"/>
                    <a:pt x="13642" y="5905"/>
                    <a:pt x="13718" y="49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3" name="Line"/>
            <p:cNvSpPr/>
            <p:nvPr/>
          </p:nvSpPr>
          <p:spPr>
            <a:xfrm>
              <a:off x="6846635" y="1992063"/>
              <a:ext cx="196851" cy="641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13239" y="21477"/>
                  </a:moveTo>
                  <a:cubicBezTo>
                    <a:pt x="11613" y="18927"/>
                    <a:pt x="9987" y="16378"/>
                    <a:pt x="9058" y="13828"/>
                  </a:cubicBezTo>
                  <a:cubicBezTo>
                    <a:pt x="8129" y="11279"/>
                    <a:pt x="7897" y="8729"/>
                    <a:pt x="8013" y="6605"/>
                  </a:cubicBezTo>
                  <a:cubicBezTo>
                    <a:pt x="8129" y="4480"/>
                    <a:pt x="8594" y="2781"/>
                    <a:pt x="8710" y="1683"/>
                  </a:cubicBezTo>
                  <a:cubicBezTo>
                    <a:pt x="8826" y="585"/>
                    <a:pt x="8594" y="89"/>
                    <a:pt x="8129" y="125"/>
                  </a:cubicBezTo>
                  <a:cubicBezTo>
                    <a:pt x="7665" y="160"/>
                    <a:pt x="6968" y="727"/>
                    <a:pt x="6387" y="1895"/>
                  </a:cubicBezTo>
                  <a:cubicBezTo>
                    <a:pt x="5806" y="3064"/>
                    <a:pt x="5342" y="4834"/>
                    <a:pt x="4877" y="6003"/>
                  </a:cubicBezTo>
                  <a:cubicBezTo>
                    <a:pt x="4413" y="7171"/>
                    <a:pt x="3948" y="7738"/>
                    <a:pt x="3368" y="8163"/>
                  </a:cubicBezTo>
                  <a:cubicBezTo>
                    <a:pt x="2787" y="8588"/>
                    <a:pt x="2090" y="8871"/>
                    <a:pt x="1394" y="8765"/>
                  </a:cubicBezTo>
                  <a:cubicBezTo>
                    <a:pt x="697" y="8659"/>
                    <a:pt x="0" y="8163"/>
                    <a:pt x="0" y="7065"/>
                  </a:cubicBezTo>
                  <a:cubicBezTo>
                    <a:pt x="0" y="5967"/>
                    <a:pt x="697" y="4268"/>
                    <a:pt x="1858" y="2993"/>
                  </a:cubicBezTo>
                  <a:cubicBezTo>
                    <a:pt x="3019" y="1718"/>
                    <a:pt x="4645" y="868"/>
                    <a:pt x="6039" y="408"/>
                  </a:cubicBezTo>
                  <a:cubicBezTo>
                    <a:pt x="7432" y="-52"/>
                    <a:pt x="8594" y="-123"/>
                    <a:pt x="9987" y="196"/>
                  </a:cubicBezTo>
                  <a:cubicBezTo>
                    <a:pt x="11381" y="514"/>
                    <a:pt x="13006" y="1223"/>
                    <a:pt x="14981" y="1789"/>
                  </a:cubicBezTo>
                  <a:cubicBezTo>
                    <a:pt x="16955" y="2356"/>
                    <a:pt x="19277" y="2781"/>
                    <a:pt x="21600" y="3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4" name="Line"/>
            <p:cNvSpPr/>
            <p:nvPr/>
          </p:nvSpPr>
          <p:spPr>
            <a:xfrm>
              <a:off x="3195385" y="855967"/>
              <a:ext cx="1079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67" y="20160"/>
                    <a:pt x="3134" y="18720"/>
                    <a:pt x="4701" y="17280"/>
                  </a:cubicBezTo>
                  <a:cubicBezTo>
                    <a:pt x="6268" y="15840"/>
                    <a:pt x="7835" y="14400"/>
                    <a:pt x="9466" y="12960"/>
                  </a:cubicBezTo>
                  <a:cubicBezTo>
                    <a:pt x="11096" y="11520"/>
                    <a:pt x="12791" y="10080"/>
                    <a:pt x="14379" y="8640"/>
                  </a:cubicBezTo>
                  <a:cubicBezTo>
                    <a:pt x="15967" y="7200"/>
                    <a:pt x="17449" y="5760"/>
                    <a:pt x="18635" y="4320"/>
                  </a:cubicBezTo>
                  <a:cubicBezTo>
                    <a:pt x="19821" y="2880"/>
                    <a:pt x="20711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5" name="Line"/>
            <p:cNvSpPr/>
            <p:nvPr/>
          </p:nvSpPr>
          <p:spPr>
            <a:xfrm>
              <a:off x="3342683" y="938517"/>
              <a:ext cx="976653" cy="71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952" y="20965"/>
                  </a:moveTo>
                  <a:cubicBezTo>
                    <a:pt x="532" y="20329"/>
                    <a:pt x="113" y="19694"/>
                    <a:pt x="19" y="20012"/>
                  </a:cubicBezTo>
                  <a:cubicBezTo>
                    <a:pt x="-74" y="20329"/>
                    <a:pt x="159" y="21600"/>
                    <a:pt x="1046" y="21600"/>
                  </a:cubicBezTo>
                  <a:cubicBezTo>
                    <a:pt x="1932" y="21600"/>
                    <a:pt x="3472" y="20329"/>
                    <a:pt x="5174" y="18106"/>
                  </a:cubicBezTo>
                  <a:cubicBezTo>
                    <a:pt x="6877" y="15882"/>
                    <a:pt x="8743" y="12706"/>
                    <a:pt x="10679" y="10165"/>
                  </a:cubicBezTo>
                  <a:cubicBezTo>
                    <a:pt x="12615" y="7624"/>
                    <a:pt x="14621" y="5718"/>
                    <a:pt x="16441" y="4129"/>
                  </a:cubicBezTo>
                  <a:cubicBezTo>
                    <a:pt x="18260" y="2541"/>
                    <a:pt x="19893" y="1271"/>
                    <a:pt x="215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6" name="Line"/>
            <p:cNvSpPr/>
            <p:nvPr/>
          </p:nvSpPr>
          <p:spPr>
            <a:xfrm>
              <a:off x="5201985" y="932167"/>
              <a:ext cx="895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43" y="21600"/>
                    <a:pt x="4085" y="21600"/>
                    <a:pt x="6077" y="19800"/>
                  </a:cubicBezTo>
                  <a:cubicBezTo>
                    <a:pt x="8068" y="18000"/>
                    <a:pt x="10009" y="14400"/>
                    <a:pt x="11898" y="12600"/>
                  </a:cubicBezTo>
                  <a:cubicBezTo>
                    <a:pt x="13787" y="10800"/>
                    <a:pt x="15626" y="10800"/>
                    <a:pt x="17234" y="9000"/>
                  </a:cubicBezTo>
                  <a:cubicBezTo>
                    <a:pt x="18843" y="7200"/>
                    <a:pt x="2022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7" name="Line"/>
            <p:cNvSpPr/>
            <p:nvPr/>
          </p:nvSpPr>
          <p:spPr>
            <a:xfrm>
              <a:off x="5334601" y="938517"/>
              <a:ext cx="559535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003" y="21600"/>
                  </a:moveTo>
                  <a:cubicBezTo>
                    <a:pt x="434" y="20160"/>
                    <a:pt x="-134" y="18720"/>
                    <a:pt x="28" y="18000"/>
                  </a:cubicBezTo>
                  <a:cubicBezTo>
                    <a:pt x="191" y="17280"/>
                    <a:pt x="1084" y="17280"/>
                    <a:pt x="3155" y="15840"/>
                  </a:cubicBezTo>
                  <a:cubicBezTo>
                    <a:pt x="5225" y="14400"/>
                    <a:pt x="8474" y="11520"/>
                    <a:pt x="11722" y="8640"/>
                  </a:cubicBezTo>
                  <a:cubicBezTo>
                    <a:pt x="14970" y="5760"/>
                    <a:pt x="18218" y="2880"/>
                    <a:pt x="214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8" name="Line"/>
            <p:cNvSpPr/>
            <p:nvPr/>
          </p:nvSpPr>
          <p:spPr>
            <a:xfrm>
              <a:off x="8383335" y="3510267"/>
              <a:ext cx="2476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92" y="3273"/>
                    <a:pt x="7385" y="6545"/>
                    <a:pt x="10708" y="9818"/>
                  </a:cubicBezTo>
                  <a:cubicBezTo>
                    <a:pt x="14031" y="13091"/>
                    <a:pt x="16985" y="16364"/>
                    <a:pt x="18738" y="18327"/>
                  </a:cubicBezTo>
                  <a:cubicBezTo>
                    <a:pt x="20492" y="20291"/>
                    <a:pt x="21046" y="209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9" name="Line"/>
            <p:cNvSpPr/>
            <p:nvPr/>
          </p:nvSpPr>
          <p:spPr>
            <a:xfrm>
              <a:off x="8465885" y="3484867"/>
              <a:ext cx="1397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55" y="1200"/>
                    <a:pt x="15709" y="2400"/>
                    <a:pt x="12273" y="5000"/>
                  </a:cubicBezTo>
                  <a:cubicBezTo>
                    <a:pt x="8836" y="7600"/>
                    <a:pt x="4909" y="11600"/>
                    <a:pt x="2782" y="14600"/>
                  </a:cubicBezTo>
                  <a:cubicBezTo>
                    <a:pt x="655" y="17600"/>
                    <a:pt x="327" y="19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0" name="Line"/>
            <p:cNvSpPr/>
            <p:nvPr/>
          </p:nvSpPr>
          <p:spPr>
            <a:xfrm>
              <a:off x="9405685" y="2760967"/>
              <a:ext cx="1968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84" y="3032"/>
                    <a:pt x="6968" y="6063"/>
                    <a:pt x="10568" y="9663"/>
                  </a:cubicBezTo>
                  <a:cubicBezTo>
                    <a:pt x="14168" y="13263"/>
                    <a:pt x="17884" y="1743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1" name="Line"/>
            <p:cNvSpPr/>
            <p:nvPr/>
          </p:nvSpPr>
          <p:spPr>
            <a:xfrm>
              <a:off x="9456552" y="2716517"/>
              <a:ext cx="114234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600" fill="norm" stroke="1" extrusionOk="0">
                  <a:moveTo>
                    <a:pt x="21195" y="0"/>
                  </a:moveTo>
                  <a:cubicBezTo>
                    <a:pt x="19231" y="0"/>
                    <a:pt x="17268" y="0"/>
                    <a:pt x="13930" y="2250"/>
                  </a:cubicBezTo>
                  <a:cubicBezTo>
                    <a:pt x="10591" y="4500"/>
                    <a:pt x="5879" y="9000"/>
                    <a:pt x="3130" y="11812"/>
                  </a:cubicBezTo>
                  <a:cubicBezTo>
                    <a:pt x="380" y="14625"/>
                    <a:pt x="-405" y="15750"/>
                    <a:pt x="184" y="17100"/>
                  </a:cubicBezTo>
                  <a:cubicBezTo>
                    <a:pt x="773" y="18450"/>
                    <a:pt x="2737" y="20025"/>
                    <a:pt x="47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2" name="Line"/>
            <p:cNvSpPr/>
            <p:nvPr/>
          </p:nvSpPr>
          <p:spPr>
            <a:xfrm>
              <a:off x="10694735" y="2676688"/>
              <a:ext cx="177801" cy="7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65" fill="norm" stroke="1" extrusionOk="0">
                  <a:moveTo>
                    <a:pt x="0" y="464"/>
                  </a:moveTo>
                  <a:cubicBezTo>
                    <a:pt x="2571" y="-105"/>
                    <a:pt x="5143" y="-673"/>
                    <a:pt x="7971" y="2169"/>
                  </a:cubicBezTo>
                  <a:cubicBezTo>
                    <a:pt x="10800" y="5011"/>
                    <a:pt x="13886" y="11264"/>
                    <a:pt x="15943" y="15243"/>
                  </a:cubicBezTo>
                  <a:cubicBezTo>
                    <a:pt x="18000" y="19222"/>
                    <a:pt x="19029" y="20927"/>
                    <a:pt x="19800" y="20359"/>
                  </a:cubicBezTo>
                  <a:cubicBezTo>
                    <a:pt x="20571" y="19790"/>
                    <a:pt x="21086" y="16948"/>
                    <a:pt x="21600" y="14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3" name="Line"/>
            <p:cNvSpPr/>
            <p:nvPr/>
          </p:nvSpPr>
          <p:spPr>
            <a:xfrm>
              <a:off x="10732835" y="2653017"/>
              <a:ext cx="1714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67" y="758"/>
                    <a:pt x="15733" y="1516"/>
                    <a:pt x="12133" y="5116"/>
                  </a:cubicBezTo>
                  <a:cubicBezTo>
                    <a:pt x="8533" y="8716"/>
                    <a:pt x="4267" y="1515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4" name="Line"/>
            <p:cNvSpPr/>
            <p:nvPr/>
          </p:nvSpPr>
          <p:spPr>
            <a:xfrm>
              <a:off x="11101135" y="1826065"/>
              <a:ext cx="177801" cy="115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3" fill="norm" stroke="1" extrusionOk="0">
                  <a:moveTo>
                    <a:pt x="0" y="264"/>
                  </a:moveTo>
                  <a:cubicBezTo>
                    <a:pt x="1800" y="-121"/>
                    <a:pt x="3600" y="-507"/>
                    <a:pt x="6429" y="2386"/>
                  </a:cubicBezTo>
                  <a:cubicBezTo>
                    <a:pt x="9257" y="5279"/>
                    <a:pt x="13114" y="11450"/>
                    <a:pt x="15557" y="15114"/>
                  </a:cubicBezTo>
                  <a:cubicBezTo>
                    <a:pt x="18000" y="18779"/>
                    <a:pt x="19029" y="19936"/>
                    <a:pt x="19800" y="20514"/>
                  </a:cubicBezTo>
                  <a:cubicBezTo>
                    <a:pt x="20571" y="21093"/>
                    <a:pt x="21086" y="21093"/>
                    <a:pt x="21600" y="210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5" name="Line"/>
            <p:cNvSpPr/>
            <p:nvPr/>
          </p:nvSpPr>
          <p:spPr>
            <a:xfrm>
              <a:off x="11082085" y="1802117"/>
              <a:ext cx="1651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69" y="3857"/>
                    <a:pt x="12738" y="7714"/>
                    <a:pt x="9138" y="11314"/>
                  </a:cubicBezTo>
                  <a:cubicBezTo>
                    <a:pt x="5538" y="14914"/>
                    <a:pt x="2769" y="182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39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243635" y="1903717"/>
              <a:ext cx="3416301" cy="2044701"/>
            </a:xfrm>
            <a:prstGeom prst="rect">
              <a:avLst/>
            </a:prstGeom>
            <a:effectLst/>
          </p:spPr>
        </p:pic>
        <p:pic>
          <p:nvPicPr>
            <p:cNvPr id="2398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495910" y="3586467"/>
              <a:ext cx="42788" cy="200026"/>
            </a:xfrm>
            <a:prstGeom prst="rect">
              <a:avLst/>
            </a:prstGeom>
            <a:effectLst/>
          </p:spPr>
        </p:pic>
        <p:pic>
          <p:nvPicPr>
            <p:cNvPr id="2400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466010" y="2779890"/>
              <a:ext cx="79376" cy="445686"/>
            </a:xfrm>
            <a:prstGeom prst="rect">
              <a:avLst/>
            </a:prstGeom>
            <a:effectLst/>
          </p:spPr>
        </p:pic>
        <p:pic>
          <p:nvPicPr>
            <p:cNvPr id="2402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785085" y="2446904"/>
              <a:ext cx="45994" cy="298323"/>
            </a:xfrm>
            <a:prstGeom prst="rect">
              <a:avLst/>
            </a:prstGeom>
            <a:effectLst/>
          </p:spPr>
        </p:pic>
        <p:pic>
          <p:nvPicPr>
            <p:cNvPr id="240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130107" y="1871967"/>
              <a:ext cx="64974" cy="41534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